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57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12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53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598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199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21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15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94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0912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2532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269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16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66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123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3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65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67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842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338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39" y="2110772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2391279" y="2156930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08" y="4335720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5" y="3824794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ractores Agrícolas | John Deere LA">
            <a:extLst>
              <a:ext uri="{FF2B5EF4-FFF2-40B4-BE49-F238E27FC236}">
                <a16:creationId xmlns:a16="http://schemas.microsoft.com/office/drawing/2014/main" id="{D34156E1-5FE8-481F-8F41-E55409C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43" y="3508721"/>
            <a:ext cx="2021457" cy="1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07" y="4355298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oallas De Spa PNG, Vectores, PSD, e Clipart Para Descarga Gratuita -  Pngtree">
            <a:extLst>
              <a:ext uri="{FF2B5EF4-FFF2-40B4-BE49-F238E27FC236}">
                <a16:creationId xmlns:a16="http://schemas.microsoft.com/office/drawing/2014/main" id="{77A9FEA2-BD44-4C4F-893D-9095252E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0" y="2357707"/>
            <a:ext cx="1368973" cy="10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elado Suave Amarillo PNG ,dibujos Servicio Débil, Helado, Atender PNG  Imagen para Descarga Gratuita | Pngtree">
            <a:extLst>
              <a:ext uri="{FF2B5EF4-FFF2-40B4-BE49-F238E27FC236}">
                <a16:creationId xmlns:a16="http://schemas.microsoft.com/office/drawing/2014/main" id="{15A867C7-E7DA-4E98-816D-5D2998C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70" y="4242720"/>
            <a:ext cx="2252133" cy="2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0576" y="2565161"/>
            <a:ext cx="2148063" cy="1456733"/>
          </a:xfrm>
          <a:prstGeom prst="rect">
            <a:avLst/>
          </a:prstGeom>
        </p:spPr>
      </p:pic>
      <p:pic>
        <p:nvPicPr>
          <p:cNvPr id="2082" name="Picture 34" descr="Más de 200 imágenes gratis de Puma y Naturaleza - Pixabay">
            <a:extLst>
              <a:ext uri="{FF2B5EF4-FFF2-40B4-BE49-F238E27FC236}">
                <a16:creationId xmlns:a16="http://schemas.microsoft.com/office/drawing/2014/main" id="{B864A8CA-EC79-471C-B2A9-63EACBAC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29" y="5068086"/>
            <a:ext cx="154643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LOS ANIMALES DE LA GRANJA EN EI - Pictoeduca">
            <a:extLst>
              <a:ext uri="{FF2B5EF4-FFF2-40B4-BE49-F238E27FC236}">
                <a16:creationId xmlns:a16="http://schemas.microsoft.com/office/drawing/2014/main" id="{14D91834-8D9E-4B92-891E-B5888089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322" y="2400609"/>
            <a:ext cx="1680638" cy="107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522916A-4AFE-4854-AAC5-64D43F4F294E}"/>
              </a:ext>
            </a:extLst>
          </p:cNvPr>
          <p:cNvSpPr txBox="1"/>
          <p:nvPr/>
        </p:nvSpPr>
        <p:spPr>
          <a:xfrm>
            <a:off x="3580927" y="635528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objeto o animal?</a:t>
            </a:r>
          </a:p>
          <a:p>
            <a:pPr algn="ctr"/>
            <a:r>
              <a:rPr lang="es-MX" dirty="0"/>
              <a:t>Si es un objeto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93078D-29D3-46D6-AEEA-2B42D43BC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8524" y="1963591"/>
            <a:ext cx="1905000" cy="1905000"/>
          </a:xfrm>
          <a:prstGeom prst="rect">
            <a:avLst/>
          </a:prstGeom>
        </p:spPr>
      </p:pic>
      <p:pic>
        <p:nvPicPr>
          <p:cNvPr id="6146" name="Picture 2" descr="X PNG para descargar gratis">
            <a:extLst>
              <a:ext uri="{FF2B5EF4-FFF2-40B4-BE49-F238E27FC236}">
                <a16:creationId xmlns:a16="http://schemas.microsoft.com/office/drawing/2014/main" id="{9AA78A2B-0DA2-4A14-939F-6BFB7018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65" y="50680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31" y="2998803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570536" y="380052"/>
            <a:ext cx="1078765" cy="17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75" y="5291441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1" y="3449287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CBE067-DFBA-41BC-B17D-1D5856298F98}"/>
              </a:ext>
            </a:extLst>
          </p:cNvPr>
          <p:cNvSpPr txBox="1"/>
          <p:nvPr/>
        </p:nvSpPr>
        <p:spPr>
          <a:xfrm>
            <a:off x="3256223" y="332176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objeto o animal?</a:t>
            </a:r>
          </a:p>
          <a:p>
            <a:pPr algn="ctr"/>
            <a:r>
              <a:rPr lang="es-MX" dirty="0"/>
              <a:t>Si es un objeto</a:t>
            </a:r>
            <a:endParaRPr lang="es-PE" dirty="0"/>
          </a:p>
        </p:txBody>
      </p:sp>
      <p:pic>
        <p:nvPicPr>
          <p:cNvPr id="18" name="Picture 6" descr="Tractores Agrícolas | John Deere LA">
            <a:extLst>
              <a:ext uri="{FF2B5EF4-FFF2-40B4-BE49-F238E27FC236}">
                <a16:creationId xmlns:a16="http://schemas.microsoft.com/office/drawing/2014/main" id="{D34156E1-5FE8-481F-8F41-E55409C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33" y="1247885"/>
            <a:ext cx="2021457" cy="1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68" y="4971933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oallas De Spa PNG, Vectores, PSD, e Clipart Para Descarga Gratuita -  Pngtree">
            <a:extLst>
              <a:ext uri="{FF2B5EF4-FFF2-40B4-BE49-F238E27FC236}">
                <a16:creationId xmlns:a16="http://schemas.microsoft.com/office/drawing/2014/main" id="{77A9FEA2-BD44-4C4F-893D-9095252E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64" y="2310723"/>
            <a:ext cx="1368973" cy="10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elado Suave Amarillo PNG ,dibujos Servicio Débil, Helado, Atender PNG  Imagen para Descarga Gratuita | Pngtree">
            <a:extLst>
              <a:ext uri="{FF2B5EF4-FFF2-40B4-BE49-F238E27FC236}">
                <a16:creationId xmlns:a16="http://schemas.microsoft.com/office/drawing/2014/main" id="{15A867C7-E7DA-4E98-816D-5D2998C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3" y="4726401"/>
            <a:ext cx="2252133" cy="2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1737606" y="3657867"/>
            <a:ext cx="2148063" cy="1456733"/>
          </a:xfrm>
          <a:prstGeom prst="rect">
            <a:avLst/>
          </a:prstGeom>
        </p:spPr>
      </p:pic>
      <p:pic>
        <p:nvPicPr>
          <p:cNvPr id="2082" name="Picture 34" descr="Más de 200 imágenes gratis de Puma y Naturaleza - Pixabay">
            <a:extLst>
              <a:ext uri="{FF2B5EF4-FFF2-40B4-BE49-F238E27FC236}">
                <a16:creationId xmlns:a16="http://schemas.microsoft.com/office/drawing/2014/main" id="{B864A8CA-EC79-471C-B2A9-63EACBAC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520" y="4937604"/>
            <a:ext cx="1546438" cy="17610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LOS ANIMALES DE LA GRANJA EN EI - Pictoeduca">
            <a:extLst>
              <a:ext uri="{FF2B5EF4-FFF2-40B4-BE49-F238E27FC236}">
                <a16:creationId xmlns:a16="http://schemas.microsoft.com/office/drawing/2014/main" id="{14D91834-8D9E-4B92-891E-B5888089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09" y="332176"/>
            <a:ext cx="1680638" cy="10774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15FD58A-A29B-4F64-8C47-A3B83AD24760}"/>
              </a:ext>
            </a:extLst>
          </p:cNvPr>
          <p:cNvSpPr txBox="1"/>
          <p:nvPr/>
        </p:nvSpPr>
        <p:spPr>
          <a:xfrm>
            <a:off x="3400157" y="1057548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suave o </a:t>
            </a:r>
            <a:r>
              <a:rPr lang="es-MX" dirty="0" err="1"/>
              <a:t>aspero</a:t>
            </a:r>
            <a:r>
              <a:rPr lang="es-MX" dirty="0"/>
              <a:t>?</a:t>
            </a:r>
          </a:p>
          <a:p>
            <a:pPr algn="ctr"/>
            <a:r>
              <a:rPr lang="es-MX" dirty="0"/>
              <a:t>Es </a:t>
            </a:r>
            <a:r>
              <a:rPr lang="es-MX" dirty="0" err="1"/>
              <a:t>aspero</a:t>
            </a:r>
            <a:endParaRPr lang="es-PE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AB1D748-9C50-47BA-829B-D20E6DE2E4C6}"/>
              </a:ext>
            </a:extLst>
          </p:cNvPr>
          <p:cNvSpPr txBox="1"/>
          <p:nvPr/>
        </p:nvSpPr>
        <p:spPr>
          <a:xfrm>
            <a:off x="3270483" y="1711376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su sonido es melodioso?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389017-4270-41A3-A8A4-C43091C54001}"/>
              </a:ext>
            </a:extLst>
          </p:cNvPr>
          <p:cNvSpPr txBox="1"/>
          <p:nvPr/>
        </p:nvSpPr>
        <p:spPr>
          <a:xfrm>
            <a:off x="3355700" y="2383764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instrumento musical?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34233B-EE3A-4FBE-A682-6CCE13634F5E}"/>
              </a:ext>
            </a:extLst>
          </p:cNvPr>
          <p:cNvSpPr txBox="1"/>
          <p:nvPr/>
        </p:nvSpPr>
        <p:spPr>
          <a:xfrm>
            <a:off x="3400157" y="2923115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de madera?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DC20E08-8855-40C1-A901-779D2AEE8A3E}"/>
              </a:ext>
            </a:extLst>
          </p:cNvPr>
          <p:cNvSpPr txBox="1"/>
          <p:nvPr/>
        </p:nvSpPr>
        <p:spPr>
          <a:xfrm>
            <a:off x="3400157" y="3638896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liviano?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00CCDCE-55B8-4AC4-8F16-8406C636CD5A}"/>
              </a:ext>
            </a:extLst>
          </p:cNvPr>
          <p:cNvSpPr txBox="1"/>
          <p:nvPr/>
        </p:nvSpPr>
        <p:spPr>
          <a:xfrm>
            <a:off x="3435237" y="4223275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tiene cuerda?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003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388" y="3732992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3330574" y="2376372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90" y="5178256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3" y="4411782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ractores Agrícolas | John Deere LA">
            <a:extLst>
              <a:ext uri="{FF2B5EF4-FFF2-40B4-BE49-F238E27FC236}">
                <a16:creationId xmlns:a16="http://schemas.microsoft.com/office/drawing/2014/main" id="{D34156E1-5FE8-481F-8F41-E55409C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609722"/>
            <a:ext cx="2021457" cy="1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24" y="4919918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oallas De Spa PNG, Vectores, PSD, e Clipart Para Descarga Gratuita -  Pngtree">
            <a:extLst>
              <a:ext uri="{FF2B5EF4-FFF2-40B4-BE49-F238E27FC236}">
                <a16:creationId xmlns:a16="http://schemas.microsoft.com/office/drawing/2014/main" id="{77A9FEA2-BD44-4C4F-893D-9095252E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0" y="2357707"/>
            <a:ext cx="1368973" cy="10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elado Suave Amarillo PNG ,dibujos Servicio Débil, Helado, Atender PNG  Imagen para Descarga Gratuita | Pngtree">
            <a:extLst>
              <a:ext uri="{FF2B5EF4-FFF2-40B4-BE49-F238E27FC236}">
                <a16:creationId xmlns:a16="http://schemas.microsoft.com/office/drawing/2014/main" id="{15A867C7-E7DA-4E98-816D-5D2998C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18" y="4596791"/>
            <a:ext cx="2252133" cy="2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777" y="3330398"/>
            <a:ext cx="2148063" cy="145673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435F447-E7F3-4557-A1C4-A8DA3BC7B1E9}"/>
              </a:ext>
            </a:extLst>
          </p:cNvPr>
          <p:cNvSpPr txBox="1"/>
          <p:nvPr/>
        </p:nvSpPr>
        <p:spPr>
          <a:xfrm>
            <a:off x="3364653" y="1082460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suave o </a:t>
            </a:r>
            <a:r>
              <a:rPr lang="es-MX" dirty="0" err="1"/>
              <a:t>aspero</a:t>
            </a:r>
            <a:r>
              <a:rPr lang="es-MX" dirty="0"/>
              <a:t>?</a:t>
            </a:r>
          </a:p>
          <a:p>
            <a:pPr algn="ctr"/>
            <a:r>
              <a:rPr lang="es-MX" dirty="0"/>
              <a:t>Es </a:t>
            </a:r>
            <a:r>
              <a:rPr lang="es-MX" dirty="0" err="1"/>
              <a:t>aspero</a:t>
            </a:r>
            <a:endParaRPr lang="es-PE" dirty="0"/>
          </a:p>
        </p:txBody>
      </p:sp>
      <p:pic>
        <p:nvPicPr>
          <p:cNvPr id="22" name="Picture 2" descr="X PNG para descargar gratis">
            <a:extLst>
              <a:ext uri="{FF2B5EF4-FFF2-40B4-BE49-F238E27FC236}">
                <a16:creationId xmlns:a16="http://schemas.microsoft.com/office/drawing/2014/main" id="{14210AA6-143B-4C8B-A667-D54217B5D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1" y="182799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X PNG para descargar gratis">
            <a:extLst>
              <a:ext uri="{FF2B5EF4-FFF2-40B4-BE49-F238E27FC236}">
                <a16:creationId xmlns:a16="http://schemas.microsoft.com/office/drawing/2014/main" id="{BFB6FF9D-C8B4-4CD8-8506-4BCF2F8F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01" y="47056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781" y="4314457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3905550" y="3107178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90" y="5178256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3" y="4411782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ractores Agrícolas | John Deere LA">
            <a:extLst>
              <a:ext uri="{FF2B5EF4-FFF2-40B4-BE49-F238E27FC236}">
                <a16:creationId xmlns:a16="http://schemas.microsoft.com/office/drawing/2014/main" id="{D34156E1-5FE8-481F-8F41-E55409C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99477"/>
            <a:ext cx="2021457" cy="1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24" y="4919918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777" y="3330398"/>
            <a:ext cx="2148063" cy="145673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E771697-5F17-428E-A11B-40330E03A600}"/>
              </a:ext>
            </a:extLst>
          </p:cNvPr>
          <p:cNvSpPr txBox="1"/>
          <p:nvPr/>
        </p:nvSpPr>
        <p:spPr>
          <a:xfrm>
            <a:off x="3433670" y="2210422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su sonido es melodioso?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pic>
        <p:nvPicPr>
          <p:cNvPr id="22" name="Picture 2" descr="X PNG para descargar gratis">
            <a:extLst>
              <a:ext uri="{FF2B5EF4-FFF2-40B4-BE49-F238E27FC236}">
                <a16:creationId xmlns:a16="http://schemas.microsoft.com/office/drawing/2014/main" id="{C913CAAA-BE98-4539-ACDB-8E15178C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78" y="269947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49" y="3040334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4578033" y="3185021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43" y="5052596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3" y="4411782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24" y="4919918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777" y="3330398"/>
            <a:ext cx="2148063" cy="145673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BAC4DF6-3FDA-4BF6-A6D2-2F5155659D82}"/>
              </a:ext>
            </a:extLst>
          </p:cNvPr>
          <p:cNvSpPr txBox="1"/>
          <p:nvPr/>
        </p:nvSpPr>
        <p:spPr>
          <a:xfrm>
            <a:off x="3358883" y="2406443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instrumento musical?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pic>
        <p:nvPicPr>
          <p:cNvPr id="22" name="Picture 2" descr="X PNG para descargar gratis">
            <a:extLst>
              <a:ext uri="{FF2B5EF4-FFF2-40B4-BE49-F238E27FC236}">
                <a16:creationId xmlns:a16="http://schemas.microsoft.com/office/drawing/2014/main" id="{53D0ACD9-D2B5-4B23-B546-12A6F94C2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25" y="301491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X PNG para descargar gratis">
            <a:extLst>
              <a:ext uri="{FF2B5EF4-FFF2-40B4-BE49-F238E27FC236}">
                <a16:creationId xmlns:a16="http://schemas.microsoft.com/office/drawing/2014/main" id="{7A5AC360-7C18-447A-AC42-AE31C214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258" y="475705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4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49" y="3336668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5554909" y="4019296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06" y="4491043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6" y="3923244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15E0F4A-009A-4760-A4D3-849FB7293672}"/>
              </a:ext>
            </a:extLst>
          </p:cNvPr>
          <p:cNvSpPr txBox="1"/>
          <p:nvPr/>
        </p:nvSpPr>
        <p:spPr>
          <a:xfrm>
            <a:off x="3535624" y="2782669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de madera?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pic>
        <p:nvPicPr>
          <p:cNvPr id="16" name="Picture 2" descr="X PNG para descargar gratis">
            <a:extLst>
              <a:ext uri="{FF2B5EF4-FFF2-40B4-BE49-F238E27FC236}">
                <a16:creationId xmlns:a16="http://schemas.microsoft.com/office/drawing/2014/main" id="{0D62D758-6B80-4AB9-817A-9893AF41D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94" y="321535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5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1831217" y="3609134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24" y="3349456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90" y="3619533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201ABF4-5C25-4D52-9457-8FA5624B744C}"/>
              </a:ext>
            </a:extLst>
          </p:cNvPr>
          <p:cNvSpPr txBox="1"/>
          <p:nvPr/>
        </p:nvSpPr>
        <p:spPr>
          <a:xfrm>
            <a:off x="3493290" y="2538230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liviano?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pic>
        <p:nvPicPr>
          <p:cNvPr id="16" name="Picture 2" descr="X PNG para descargar gratis">
            <a:extLst>
              <a:ext uri="{FF2B5EF4-FFF2-40B4-BE49-F238E27FC236}">
                <a16:creationId xmlns:a16="http://schemas.microsoft.com/office/drawing/2014/main" id="{B020D05C-63FA-4D64-841F-B02D230F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86" y="30387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2663916" y="3795400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789" y="3984340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BF236B2-4BF6-4CD8-85FB-2C39AAE5C68C}"/>
              </a:ext>
            </a:extLst>
          </p:cNvPr>
          <p:cNvSpPr txBox="1"/>
          <p:nvPr/>
        </p:nvSpPr>
        <p:spPr>
          <a:xfrm>
            <a:off x="3486037" y="2873660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tiene cuerda?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pic>
        <p:nvPicPr>
          <p:cNvPr id="16" name="Picture 2" descr="X PNG para descargar gratis">
            <a:extLst>
              <a:ext uri="{FF2B5EF4-FFF2-40B4-BE49-F238E27FC236}">
                <a16:creationId xmlns:a16="http://schemas.microsoft.com/office/drawing/2014/main" id="{29F1B8A0-0926-4BF9-B849-120BC536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19" y="36802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3315432" y="1236670"/>
            <a:ext cx="2294140" cy="369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2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F4784-28A3-433D-BBE2-43FC5131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CB6BE-5454-4B64-9382-561ECEE30F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341345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89</TotalTime>
  <Words>98</Words>
  <Application>Microsoft Office PowerPoint</Application>
  <PresentationFormat>A4 (210 x 297 mm)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9</cp:revision>
  <dcterms:created xsi:type="dcterms:W3CDTF">2024-02-29T15:39:12Z</dcterms:created>
  <dcterms:modified xsi:type="dcterms:W3CDTF">2024-02-29T17:08:47Z</dcterms:modified>
</cp:coreProperties>
</file>