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9" r:id="rId2"/>
    <p:sldId id="260" r:id="rId3"/>
    <p:sldId id="261" r:id="rId4"/>
    <p:sldId id="262" r:id="rId5"/>
    <p:sldId id="263" r:id="rId6"/>
    <p:sldId id="265" r:id="rId7"/>
    <p:sldId id="264" r:id="rId8"/>
    <p:sldId id="266" r:id="rId9"/>
    <p:sldId id="257" r:id="rId10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13" d="100"/>
          <a:sy n="113" d="100"/>
        </p:scale>
        <p:origin x="12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697" y="1300787"/>
            <a:ext cx="706060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697" y="3886202"/>
            <a:ext cx="706060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36D5-F6D6-4CCD-9601-69A5612696F0}" type="datetimeFigureOut">
              <a:rPr lang="es-PE" smtClean="0"/>
              <a:t>29/02/2024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0092-A779-4845-AD3F-314F6A446D2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55300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58" y="4289374"/>
            <a:ext cx="8421101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2605" y="698261"/>
            <a:ext cx="7980807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443" y="5108728"/>
            <a:ext cx="8421117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36D5-F6D6-4CCD-9601-69A5612696F0}" type="datetimeFigureOut">
              <a:rPr lang="es-PE" smtClean="0"/>
              <a:t>29/02/2024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0092-A779-4845-AD3F-314F6A446D2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05983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43" y="609601"/>
            <a:ext cx="8421117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443" y="4204821"/>
            <a:ext cx="8421117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36D5-F6D6-4CCD-9601-69A5612696F0}" type="datetimeFigureOut">
              <a:rPr lang="es-PE" smtClean="0"/>
              <a:t>29/02/2024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0092-A779-4845-AD3F-314F6A446D2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11992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047" y="872589"/>
            <a:ext cx="7558486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98024" y="3610032"/>
            <a:ext cx="7111243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443" y="4372798"/>
            <a:ext cx="8421117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36D5-F6D6-4CCD-9601-69A5612696F0}" type="datetimeFigureOut">
              <a:rPr lang="es-PE" smtClean="0"/>
              <a:t>29/02/2024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0092-A779-4845-AD3F-314F6A446D2A}" type="slidenum">
              <a:rPr lang="es-PE" smtClean="0"/>
              <a:t>‹Nº›</a:t>
            </a:fld>
            <a:endParaRPr lang="es-PE"/>
          </a:p>
        </p:txBody>
      </p:sp>
      <p:sp>
        <p:nvSpPr>
          <p:cNvPr id="11" name="TextBox 10"/>
          <p:cNvSpPr txBox="1"/>
          <p:nvPr/>
        </p:nvSpPr>
        <p:spPr>
          <a:xfrm>
            <a:off x="799095" y="887859"/>
            <a:ext cx="592462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04308" y="3120015"/>
            <a:ext cx="59977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4218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43" y="2138723"/>
            <a:ext cx="8421117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443" y="4662335"/>
            <a:ext cx="8421117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36D5-F6D6-4CCD-9601-69A5612696F0}" type="datetimeFigureOut">
              <a:rPr lang="es-PE" smtClean="0"/>
              <a:t>29/02/2024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0092-A779-4845-AD3F-314F6A446D2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90150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42443" y="609600"/>
            <a:ext cx="8421117" cy="160509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42442" y="2367093"/>
            <a:ext cx="268041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742442" y="2943357"/>
            <a:ext cx="268041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17567" y="2367093"/>
            <a:ext cx="267436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608597" y="2943357"/>
            <a:ext cx="268397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78305" y="2367093"/>
            <a:ext cx="2685254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478305" y="2943357"/>
            <a:ext cx="2685254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36D5-F6D6-4CCD-9601-69A5612696F0}" type="datetimeFigureOut">
              <a:rPr lang="es-PE" smtClean="0"/>
              <a:t>29/02/2024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0092-A779-4845-AD3F-314F6A446D2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34943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742443" y="610772"/>
            <a:ext cx="8421117" cy="160392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742442" y="4204820"/>
            <a:ext cx="267833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42442" y="2367093"/>
            <a:ext cx="2678333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742442" y="4781082"/>
            <a:ext cx="2678333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09742" y="4204820"/>
            <a:ext cx="268273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608595" y="2367093"/>
            <a:ext cx="268397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608595" y="4781082"/>
            <a:ext cx="268397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78306" y="4204820"/>
            <a:ext cx="2681804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478305" y="2367093"/>
            <a:ext cx="268525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478203" y="4781080"/>
            <a:ext cx="2685356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36D5-F6D6-4CCD-9601-69A5612696F0}" type="datetimeFigureOut">
              <a:rPr lang="es-PE" smtClean="0"/>
              <a:t>29/02/2024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0092-A779-4845-AD3F-314F6A446D2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50912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742443" y="2367095"/>
            <a:ext cx="8421117" cy="342410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36D5-F6D6-4CCD-9601-69A5612696F0}" type="datetimeFigureOut">
              <a:rPr lang="es-PE" smtClean="0"/>
              <a:t>29/02/2024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0092-A779-4845-AD3F-314F6A446D2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62532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609603"/>
            <a:ext cx="2074578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742443" y="609603"/>
            <a:ext cx="6222713" cy="518159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36D5-F6D6-4CCD-9601-69A5612696F0}" type="datetimeFigureOut">
              <a:rPr lang="es-PE" smtClean="0"/>
              <a:t>29/02/2024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0092-A779-4845-AD3F-314F6A446D2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62698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742441" y="2367094"/>
            <a:ext cx="8420609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36D5-F6D6-4CCD-9601-69A5612696F0}" type="datetimeFigureOut">
              <a:rPr lang="es-PE" smtClean="0"/>
              <a:t>29/02/2024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0092-A779-4845-AD3F-314F6A446D2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31649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42" y="828565"/>
            <a:ext cx="8410799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42" y="3657459"/>
            <a:ext cx="8410799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36D5-F6D6-4CCD-9601-69A5612696F0}" type="datetimeFigureOut">
              <a:rPr lang="es-PE" smtClean="0"/>
              <a:t>29/02/2024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0092-A779-4845-AD3F-314F6A446D2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77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42443" y="618519"/>
            <a:ext cx="8421116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742441" y="2367094"/>
            <a:ext cx="4148647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014912" y="2367094"/>
            <a:ext cx="4148138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36D5-F6D6-4CCD-9601-69A5612696F0}" type="datetimeFigureOut">
              <a:rPr lang="es-PE" smtClean="0"/>
              <a:t>29/02/2024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0092-A779-4845-AD3F-314F6A446D2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9466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42443" y="618519"/>
            <a:ext cx="8421116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1392" y="2371018"/>
            <a:ext cx="3959698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742442" y="3051014"/>
            <a:ext cx="4148647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97094" y="2371018"/>
            <a:ext cx="396646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014913" y="3051014"/>
            <a:ext cx="4148139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36D5-F6D6-4CCD-9601-69A5612696F0}" type="datetimeFigureOut">
              <a:rPr lang="es-PE" smtClean="0"/>
              <a:t>29/02/2024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0092-A779-4845-AD3F-314F6A446D2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01233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36D5-F6D6-4CCD-9601-69A5612696F0}" type="datetimeFigureOut">
              <a:rPr lang="es-PE" smtClean="0"/>
              <a:t>29/02/2024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0092-A779-4845-AD3F-314F6A446D2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5351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36D5-F6D6-4CCD-9601-69A5612696F0}" type="datetimeFigureOut">
              <a:rPr lang="es-PE" smtClean="0"/>
              <a:t>29/02/2024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0092-A779-4845-AD3F-314F6A446D2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27651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42" y="609600"/>
            <a:ext cx="3197747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4125926" y="609602"/>
            <a:ext cx="5037632" cy="518159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442" y="2632852"/>
            <a:ext cx="3197748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36D5-F6D6-4CCD-9601-69A5612696F0}" type="datetimeFigureOut">
              <a:rPr lang="es-PE" smtClean="0"/>
              <a:t>29/02/2024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0092-A779-4845-AD3F-314F6A446D2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5677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43" y="609600"/>
            <a:ext cx="4473753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21293" y="609601"/>
            <a:ext cx="3256339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458" y="2632854"/>
            <a:ext cx="4473738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36D5-F6D6-4CCD-9601-69A5612696F0}" type="datetimeFigureOut">
              <a:rPr lang="es-PE" smtClean="0"/>
              <a:t>29/02/2024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0092-A779-4845-AD3F-314F6A446D2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8420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906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43" y="618519"/>
            <a:ext cx="8421116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43" y="2367095"/>
            <a:ext cx="8421117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38974" y="5883277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CC136D5-F6D6-4CCD-9601-69A5612696F0}" type="datetimeFigureOut">
              <a:rPr lang="es-PE" smtClean="0"/>
              <a:t>29/02/2024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443" y="5883277"/>
            <a:ext cx="5421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2636" y="5883277"/>
            <a:ext cx="6209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2520092-A779-4845-AD3F-314F6A446D2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33382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Batería (instrumento musical) - Wikipedia, la enciclopedia libre">
            <a:extLst>
              <a:ext uri="{FF2B5EF4-FFF2-40B4-BE49-F238E27FC236}">
                <a16:creationId xmlns:a16="http://schemas.microsoft.com/office/drawing/2014/main" id="{995B82D8-ED8F-40FD-982D-AFA104D7B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639" y="2110772"/>
            <a:ext cx="2288209" cy="1727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ariachi instrumento musical violin 1206385 PNG">
            <a:extLst>
              <a:ext uri="{FF2B5EF4-FFF2-40B4-BE49-F238E27FC236}">
                <a16:creationId xmlns:a16="http://schemas.microsoft.com/office/drawing/2014/main" id="{EB1E333C-6B1B-490E-81CB-1E825FC86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1174">
            <a:off x="2391279" y="2156930"/>
            <a:ext cx="972562" cy="156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11C1434C-C96B-4ED9-BD96-BE2B57D9C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008" y="4335720"/>
            <a:ext cx="1416925" cy="146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Maracas | Club Penguin Wiki | Fandom">
            <a:extLst>
              <a:ext uri="{FF2B5EF4-FFF2-40B4-BE49-F238E27FC236}">
                <a16:creationId xmlns:a16="http://schemas.microsoft.com/office/drawing/2014/main" id="{2B556D2F-3F83-4837-A45F-E2E28860A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35" y="3824794"/>
            <a:ext cx="1300957" cy="154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Tractores Agrícolas | John Deere LA">
            <a:extLst>
              <a:ext uri="{FF2B5EF4-FFF2-40B4-BE49-F238E27FC236}">
                <a16:creationId xmlns:a16="http://schemas.microsoft.com/office/drawing/2014/main" id="{D34156E1-5FE8-481F-8F41-E55409C00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743" y="3508721"/>
            <a:ext cx="2021457" cy="145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dormido hora objetos acortar Arte dibujos animados alarma reloj 24996848 PNG">
            <a:extLst>
              <a:ext uri="{FF2B5EF4-FFF2-40B4-BE49-F238E27FC236}">
                <a16:creationId xmlns:a16="http://schemas.microsoft.com/office/drawing/2014/main" id="{D2530CFB-65F0-4EB3-AC1B-7229C8289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307" y="4355298"/>
            <a:ext cx="1761068" cy="176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Toallas De Spa PNG, Vectores, PSD, e Clipart Para Descarga Gratuita -  Pngtree">
            <a:extLst>
              <a:ext uri="{FF2B5EF4-FFF2-40B4-BE49-F238E27FC236}">
                <a16:creationId xmlns:a16="http://schemas.microsoft.com/office/drawing/2014/main" id="{77A9FEA2-BD44-4C4F-893D-9095252E1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40" y="2357707"/>
            <a:ext cx="1368973" cy="102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Helado Suave Amarillo PNG ,dibujos Servicio Débil, Helado, Atender PNG  Imagen para Descarga Gratuita | Pngtree">
            <a:extLst>
              <a:ext uri="{FF2B5EF4-FFF2-40B4-BE49-F238E27FC236}">
                <a16:creationId xmlns:a16="http://schemas.microsoft.com/office/drawing/2014/main" id="{15A867C7-E7DA-4E98-816D-5D2998CEE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70" y="4242720"/>
            <a:ext cx="2252133" cy="2252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173F711-642A-43DB-8C92-EC2CC0FCE49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90576" y="2565161"/>
            <a:ext cx="2148063" cy="1456733"/>
          </a:xfrm>
          <a:prstGeom prst="rect">
            <a:avLst/>
          </a:prstGeom>
        </p:spPr>
      </p:pic>
      <p:pic>
        <p:nvPicPr>
          <p:cNvPr id="2082" name="Picture 34" descr="Más de 200 imágenes gratis de Puma y Naturaleza - Pixabay">
            <a:extLst>
              <a:ext uri="{FF2B5EF4-FFF2-40B4-BE49-F238E27FC236}">
                <a16:creationId xmlns:a16="http://schemas.microsoft.com/office/drawing/2014/main" id="{B864A8CA-EC79-471C-B2A9-63EACBAC8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329" y="5068086"/>
            <a:ext cx="1546438" cy="176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4" name="Picture 36" descr="LOS ANIMALES DE LA GRANJA EN EI - Pictoeduca">
            <a:extLst>
              <a:ext uri="{FF2B5EF4-FFF2-40B4-BE49-F238E27FC236}">
                <a16:creationId xmlns:a16="http://schemas.microsoft.com/office/drawing/2014/main" id="{14D91834-8D9E-4B92-891E-B58880899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322" y="2400609"/>
            <a:ext cx="1680638" cy="1077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7522916A-4AFE-4854-AAC5-64D43F4F294E}"/>
              </a:ext>
            </a:extLst>
          </p:cNvPr>
          <p:cNvSpPr txBox="1"/>
          <p:nvPr/>
        </p:nvSpPr>
        <p:spPr>
          <a:xfrm>
            <a:off x="3580927" y="635528"/>
            <a:ext cx="2414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¿ es un objeto o animal?</a:t>
            </a:r>
          </a:p>
          <a:p>
            <a:pPr algn="ctr"/>
            <a:r>
              <a:rPr lang="es-MX" dirty="0"/>
              <a:t>Si es un objeto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6685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Batería (instrumento musical) - Wikipedia, la enciclopedia libre">
            <a:extLst>
              <a:ext uri="{FF2B5EF4-FFF2-40B4-BE49-F238E27FC236}">
                <a16:creationId xmlns:a16="http://schemas.microsoft.com/office/drawing/2014/main" id="{995B82D8-ED8F-40FD-982D-AFA104D7B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388" y="3732992"/>
            <a:ext cx="2288209" cy="1727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ariachi instrumento musical violin 1206385 PNG">
            <a:extLst>
              <a:ext uri="{FF2B5EF4-FFF2-40B4-BE49-F238E27FC236}">
                <a16:creationId xmlns:a16="http://schemas.microsoft.com/office/drawing/2014/main" id="{EB1E333C-6B1B-490E-81CB-1E825FC86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1174">
            <a:off x="3330574" y="2376372"/>
            <a:ext cx="972562" cy="156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11C1434C-C96B-4ED9-BD96-BE2B57D9C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090" y="5178256"/>
            <a:ext cx="1416925" cy="146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Maracas | Club Penguin Wiki | Fandom">
            <a:extLst>
              <a:ext uri="{FF2B5EF4-FFF2-40B4-BE49-F238E27FC236}">
                <a16:creationId xmlns:a16="http://schemas.microsoft.com/office/drawing/2014/main" id="{2B556D2F-3F83-4837-A45F-E2E28860A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03" y="4411782"/>
            <a:ext cx="1300957" cy="154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Tractores Agrícolas | John Deere LA">
            <a:extLst>
              <a:ext uri="{FF2B5EF4-FFF2-40B4-BE49-F238E27FC236}">
                <a16:creationId xmlns:a16="http://schemas.microsoft.com/office/drawing/2014/main" id="{D34156E1-5FE8-481F-8F41-E55409C00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2609722"/>
            <a:ext cx="2021457" cy="145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dormido hora objetos acortar Arte dibujos animados alarma reloj 24996848 PNG">
            <a:extLst>
              <a:ext uri="{FF2B5EF4-FFF2-40B4-BE49-F238E27FC236}">
                <a16:creationId xmlns:a16="http://schemas.microsoft.com/office/drawing/2014/main" id="{D2530CFB-65F0-4EB3-AC1B-7229C8289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224" y="4919918"/>
            <a:ext cx="1761068" cy="176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Toallas De Spa PNG, Vectores, PSD, e Clipart Para Descarga Gratuita -  Pngtree">
            <a:extLst>
              <a:ext uri="{FF2B5EF4-FFF2-40B4-BE49-F238E27FC236}">
                <a16:creationId xmlns:a16="http://schemas.microsoft.com/office/drawing/2014/main" id="{77A9FEA2-BD44-4C4F-893D-9095252E1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40" y="2357707"/>
            <a:ext cx="1368973" cy="102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Helado Suave Amarillo PNG ,dibujos Servicio Débil, Helado, Atender PNG  Imagen para Descarga Gratuita | Pngtree">
            <a:extLst>
              <a:ext uri="{FF2B5EF4-FFF2-40B4-BE49-F238E27FC236}">
                <a16:creationId xmlns:a16="http://schemas.microsoft.com/office/drawing/2014/main" id="{15A867C7-E7DA-4E98-816D-5D2998CEE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118" y="4596791"/>
            <a:ext cx="2252133" cy="2252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173F711-642A-43DB-8C92-EC2CC0FCE49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5777" y="3330398"/>
            <a:ext cx="2148063" cy="1456733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9435F447-E7F3-4557-A1C4-A8DA3BC7B1E9}"/>
              </a:ext>
            </a:extLst>
          </p:cNvPr>
          <p:cNvSpPr txBox="1"/>
          <p:nvPr/>
        </p:nvSpPr>
        <p:spPr>
          <a:xfrm>
            <a:off x="3364653" y="1082460"/>
            <a:ext cx="2414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¿ es suave o </a:t>
            </a:r>
            <a:r>
              <a:rPr lang="es-MX" dirty="0" err="1"/>
              <a:t>aspero</a:t>
            </a:r>
            <a:r>
              <a:rPr lang="es-MX" dirty="0"/>
              <a:t>?</a:t>
            </a:r>
          </a:p>
          <a:p>
            <a:pPr algn="ctr"/>
            <a:r>
              <a:rPr lang="es-MX" dirty="0"/>
              <a:t>Es </a:t>
            </a:r>
            <a:r>
              <a:rPr lang="es-MX" dirty="0" err="1"/>
              <a:t>aspero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70525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Batería (instrumento musical) - Wikipedia, la enciclopedia libre">
            <a:extLst>
              <a:ext uri="{FF2B5EF4-FFF2-40B4-BE49-F238E27FC236}">
                <a16:creationId xmlns:a16="http://schemas.microsoft.com/office/drawing/2014/main" id="{995B82D8-ED8F-40FD-982D-AFA104D7B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781" y="4314457"/>
            <a:ext cx="2288209" cy="1727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ariachi instrumento musical violin 1206385 PNG">
            <a:extLst>
              <a:ext uri="{FF2B5EF4-FFF2-40B4-BE49-F238E27FC236}">
                <a16:creationId xmlns:a16="http://schemas.microsoft.com/office/drawing/2014/main" id="{EB1E333C-6B1B-490E-81CB-1E825FC86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1174">
            <a:off x="3905550" y="3107178"/>
            <a:ext cx="972562" cy="156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11C1434C-C96B-4ED9-BD96-BE2B57D9C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090" y="5178256"/>
            <a:ext cx="1416925" cy="146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Maracas | Club Penguin Wiki | Fandom">
            <a:extLst>
              <a:ext uri="{FF2B5EF4-FFF2-40B4-BE49-F238E27FC236}">
                <a16:creationId xmlns:a16="http://schemas.microsoft.com/office/drawing/2014/main" id="{2B556D2F-3F83-4837-A45F-E2E28860A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03" y="4411782"/>
            <a:ext cx="1300957" cy="154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Tractores Agrícolas | John Deere LA">
            <a:extLst>
              <a:ext uri="{FF2B5EF4-FFF2-40B4-BE49-F238E27FC236}">
                <a16:creationId xmlns:a16="http://schemas.microsoft.com/office/drawing/2014/main" id="{D34156E1-5FE8-481F-8F41-E55409C00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699477"/>
            <a:ext cx="2021457" cy="145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dormido hora objetos acortar Arte dibujos animados alarma reloj 24996848 PNG">
            <a:extLst>
              <a:ext uri="{FF2B5EF4-FFF2-40B4-BE49-F238E27FC236}">
                <a16:creationId xmlns:a16="http://schemas.microsoft.com/office/drawing/2014/main" id="{D2530CFB-65F0-4EB3-AC1B-7229C8289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224" y="4919918"/>
            <a:ext cx="1761068" cy="176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173F711-642A-43DB-8C92-EC2CC0FCE4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5777" y="3330398"/>
            <a:ext cx="2148063" cy="1456733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DE771697-5F17-428E-A11B-40330E03A600}"/>
              </a:ext>
            </a:extLst>
          </p:cNvPr>
          <p:cNvSpPr txBox="1"/>
          <p:nvPr/>
        </p:nvSpPr>
        <p:spPr>
          <a:xfrm>
            <a:off x="3433670" y="2210422"/>
            <a:ext cx="2674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¿ su sonido es melodioso?</a:t>
            </a:r>
          </a:p>
          <a:p>
            <a:pPr algn="ctr"/>
            <a:r>
              <a:rPr lang="es-MX" dirty="0"/>
              <a:t>si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37798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Batería (instrumento musical) - Wikipedia, la enciclopedia libre">
            <a:extLst>
              <a:ext uri="{FF2B5EF4-FFF2-40B4-BE49-F238E27FC236}">
                <a16:creationId xmlns:a16="http://schemas.microsoft.com/office/drawing/2014/main" id="{995B82D8-ED8F-40FD-982D-AFA104D7B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749" y="3040334"/>
            <a:ext cx="2288209" cy="1727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ariachi instrumento musical violin 1206385 PNG">
            <a:extLst>
              <a:ext uri="{FF2B5EF4-FFF2-40B4-BE49-F238E27FC236}">
                <a16:creationId xmlns:a16="http://schemas.microsoft.com/office/drawing/2014/main" id="{EB1E333C-6B1B-490E-81CB-1E825FC86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1174">
            <a:off x="4922637" y="3544161"/>
            <a:ext cx="972562" cy="156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11C1434C-C96B-4ED9-BD96-BE2B57D9C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090" y="5178256"/>
            <a:ext cx="1416925" cy="146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Maracas | Club Penguin Wiki | Fandom">
            <a:extLst>
              <a:ext uri="{FF2B5EF4-FFF2-40B4-BE49-F238E27FC236}">
                <a16:creationId xmlns:a16="http://schemas.microsoft.com/office/drawing/2014/main" id="{2B556D2F-3F83-4837-A45F-E2E28860A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03" y="4411782"/>
            <a:ext cx="1300957" cy="154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dormido hora objetos acortar Arte dibujos animados alarma reloj 24996848 PNG">
            <a:extLst>
              <a:ext uri="{FF2B5EF4-FFF2-40B4-BE49-F238E27FC236}">
                <a16:creationId xmlns:a16="http://schemas.microsoft.com/office/drawing/2014/main" id="{D2530CFB-65F0-4EB3-AC1B-7229C8289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224" y="4919918"/>
            <a:ext cx="1761068" cy="176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173F711-642A-43DB-8C92-EC2CC0FCE4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777" y="3330398"/>
            <a:ext cx="2148063" cy="1456733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4BAC4DF6-3FDA-4BF6-A6D2-2F5155659D82}"/>
              </a:ext>
            </a:extLst>
          </p:cNvPr>
          <p:cNvSpPr txBox="1"/>
          <p:nvPr/>
        </p:nvSpPr>
        <p:spPr>
          <a:xfrm>
            <a:off x="3358883" y="2406443"/>
            <a:ext cx="2674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¿ es un instrumento musical?</a:t>
            </a:r>
          </a:p>
          <a:p>
            <a:pPr algn="ctr"/>
            <a:r>
              <a:rPr lang="es-MX" dirty="0"/>
              <a:t>si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00244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Batería (instrumento musical) - Wikipedia, la enciclopedia libre">
            <a:extLst>
              <a:ext uri="{FF2B5EF4-FFF2-40B4-BE49-F238E27FC236}">
                <a16:creationId xmlns:a16="http://schemas.microsoft.com/office/drawing/2014/main" id="{995B82D8-ED8F-40FD-982D-AFA104D7B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749" y="3336668"/>
            <a:ext cx="2288209" cy="1727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ariachi instrumento musical violin 1206385 PNG">
            <a:extLst>
              <a:ext uri="{FF2B5EF4-FFF2-40B4-BE49-F238E27FC236}">
                <a16:creationId xmlns:a16="http://schemas.microsoft.com/office/drawing/2014/main" id="{EB1E333C-6B1B-490E-81CB-1E825FC86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1174">
            <a:off x="5554909" y="4019296"/>
            <a:ext cx="972562" cy="156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11C1434C-C96B-4ED9-BD96-BE2B57D9C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006" y="4491043"/>
            <a:ext cx="1416925" cy="146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Maracas | Club Penguin Wiki | Fandom">
            <a:extLst>
              <a:ext uri="{FF2B5EF4-FFF2-40B4-BE49-F238E27FC236}">
                <a16:creationId xmlns:a16="http://schemas.microsoft.com/office/drawing/2014/main" id="{2B556D2F-3F83-4837-A45F-E2E28860A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06" y="3923244"/>
            <a:ext cx="1300957" cy="154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E15E0F4A-009A-4760-A4D3-849FB7293672}"/>
              </a:ext>
            </a:extLst>
          </p:cNvPr>
          <p:cNvSpPr txBox="1"/>
          <p:nvPr/>
        </p:nvSpPr>
        <p:spPr>
          <a:xfrm>
            <a:off x="3535624" y="2782669"/>
            <a:ext cx="2674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¿ es de madera?</a:t>
            </a:r>
          </a:p>
          <a:p>
            <a:pPr algn="ctr"/>
            <a:r>
              <a:rPr lang="es-MX" dirty="0"/>
              <a:t>si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03359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mariachi instrumento musical violin 1206385 PNG">
            <a:extLst>
              <a:ext uri="{FF2B5EF4-FFF2-40B4-BE49-F238E27FC236}">
                <a16:creationId xmlns:a16="http://schemas.microsoft.com/office/drawing/2014/main" id="{EB1E333C-6B1B-490E-81CB-1E825FC86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1174">
            <a:off x="1831217" y="3609134"/>
            <a:ext cx="972562" cy="156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11C1434C-C96B-4ED9-BD96-BE2B57D9C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024" y="3349456"/>
            <a:ext cx="1416925" cy="146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Maracas | Club Penguin Wiki | Fandom">
            <a:extLst>
              <a:ext uri="{FF2B5EF4-FFF2-40B4-BE49-F238E27FC236}">
                <a16:creationId xmlns:a16="http://schemas.microsoft.com/office/drawing/2014/main" id="{2B556D2F-3F83-4837-A45F-E2E28860A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290" y="3619533"/>
            <a:ext cx="1300957" cy="154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2201ABF4-5C25-4D52-9457-8FA5624B744C}"/>
              </a:ext>
            </a:extLst>
          </p:cNvPr>
          <p:cNvSpPr txBox="1"/>
          <p:nvPr/>
        </p:nvSpPr>
        <p:spPr>
          <a:xfrm>
            <a:off x="3493290" y="2538230"/>
            <a:ext cx="2674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¿ es liviano?</a:t>
            </a:r>
          </a:p>
          <a:p>
            <a:pPr algn="ctr"/>
            <a:r>
              <a:rPr lang="es-MX" dirty="0"/>
              <a:t>si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37207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mariachi instrumento musical violin 1206385 PNG">
            <a:extLst>
              <a:ext uri="{FF2B5EF4-FFF2-40B4-BE49-F238E27FC236}">
                <a16:creationId xmlns:a16="http://schemas.microsoft.com/office/drawing/2014/main" id="{EB1E333C-6B1B-490E-81CB-1E825FC86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1174">
            <a:off x="2663916" y="3795400"/>
            <a:ext cx="972562" cy="156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Maracas | Club Penguin Wiki | Fandom">
            <a:extLst>
              <a:ext uri="{FF2B5EF4-FFF2-40B4-BE49-F238E27FC236}">
                <a16:creationId xmlns:a16="http://schemas.microsoft.com/office/drawing/2014/main" id="{2B556D2F-3F83-4837-A45F-E2E28860A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789" y="3984340"/>
            <a:ext cx="1300957" cy="154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9BF236B2-4BF6-4CD8-85FB-2C39AAE5C68C}"/>
              </a:ext>
            </a:extLst>
          </p:cNvPr>
          <p:cNvSpPr txBox="1"/>
          <p:nvPr/>
        </p:nvSpPr>
        <p:spPr>
          <a:xfrm>
            <a:off x="3486037" y="2873660"/>
            <a:ext cx="2674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¿ tiene cuerda?</a:t>
            </a:r>
          </a:p>
          <a:p>
            <a:pPr algn="ctr"/>
            <a:r>
              <a:rPr lang="es-MX" dirty="0"/>
              <a:t>si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19839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mariachi instrumento musical violin 1206385 PNG">
            <a:extLst>
              <a:ext uri="{FF2B5EF4-FFF2-40B4-BE49-F238E27FC236}">
                <a16:creationId xmlns:a16="http://schemas.microsoft.com/office/drawing/2014/main" id="{EB1E333C-6B1B-490E-81CB-1E825FC86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1174">
            <a:off x="3315432" y="1236670"/>
            <a:ext cx="2294140" cy="369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628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Batería (instrumento musical) - Wikipedia, la enciclopedia libre">
            <a:extLst>
              <a:ext uri="{FF2B5EF4-FFF2-40B4-BE49-F238E27FC236}">
                <a16:creationId xmlns:a16="http://schemas.microsoft.com/office/drawing/2014/main" id="{995B82D8-ED8F-40FD-982D-AFA104D7B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831" y="2998803"/>
            <a:ext cx="2288209" cy="1727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ariachi instrumento musical violin 1206385 PNG">
            <a:extLst>
              <a:ext uri="{FF2B5EF4-FFF2-40B4-BE49-F238E27FC236}">
                <a16:creationId xmlns:a16="http://schemas.microsoft.com/office/drawing/2014/main" id="{EB1E333C-6B1B-490E-81CB-1E825FC86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1174">
            <a:off x="570536" y="380052"/>
            <a:ext cx="1078765" cy="173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11C1434C-C96B-4ED9-BD96-BE2B57D9C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775" y="5291441"/>
            <a:ext cx="1416925" cy="146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Maracas | Club Penguin Wiki | Fandom">
            <a:extLst>
              <a:ext uri="{FF2B5EF4-FFF2-40B4-BE49-F238E27FC236}">
                <a16:creationId xmlns:a16="http://schemas.microsoft.com/office/drawing/2014/main" id="{2B556D2F-3F83-4837-A45F-E2E28860A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61" y="3449287"/>
            <a:ext cx="1300957" cy="154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4CBE067-DFBA-41BC-B17D-1D5856298F98}"/>
              </a:ext>
            </a:extLst>
          </p:cNvPr>
          <p:cNvSpPr txBox="1"/>
          <p:nvPr/>
        </p:nvSpPr>
        <p:spPr>
          <a:xfrm>
            <a:off x="3256223" y="332176"/>
            <a:ext cx="2414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¿ es un objeto o animal?</a:t>
            </a:r>
          </a:p>
          <a:p>
            <a:pPr algn="ctr"/>
            <a:r>
              <a:rPr lang="es-MX" dirty="0"/>
              <a:t>Si es un objeto</a:t>
            </a:r>
            <a:endParaRPr lang="es-PE" dirty="0"/>
          </a:p>
        </p:txBody>
      </p:sp>
      <p:pic>
        <p:nvPicPr>
          <p:cNvPr id="18" name="Picture 6" descr="Tractores Agrícolas | John Deere LA">
            <a:extLst>
              <a:ext uri="{FF2B5EF4-FFF2-40B4-BE49-F238E27FC236}">
                <a16:creationId xmlns:a16="http://schemas.microsoft.com/office/drawing/2014/main" id="{D34156E1-5FE8-481F-8F41-E55409C00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533" y="1247885"/>
            <a:ext cx="2021457" cy="145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dormido hora objetos acortar Arte dibujos animados alarma reloj 24996848 PNG">
            <a:extLst>
              <a:ext uri="{FF2B5EF4-FFF2-40B4-BE49-F238E27FC236}">
                <a16:creationId xmlns:a16="http://schemas.microsoft.com/office/drawing/2014/main" id="{D2530CFB-65F0-4EB3-AC1B-7229C8289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768" y="4971933"/>
            <a:ext cx="1761068" cy="176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Toallas De Spa PNG, Vectores, PSD, e Clipart Para Descarga Gratuita -  Pngtree">
            <a:extLst>
              <a:ext uri="{FF2B5EF4-FFF2-40B4-BE49-F238E27FC236}">
                <a16:creationId xmlns:a16="http://schemas.microsoft.com/office/drawing/2014/main" id="{77A9FEA2-BD44-4C4F-893D-9095252E1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064" y="2310723"/>
            <a:ext cx="1368973" cy="102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Helado Suave Amarillo PNG ,dibujos Servicio Débil, Helado, Atender PNG  Imagen para Descarga Gratuita | Pngtree">
            <a:extLst>
              <a:ext uri="{FF2B5EF4-FFF2-40B4-BE49-F238E27FC236}">
                <a16:creationId xmlns:a16="http://schemas.microsoft.com/office/drawing/2014/main" id="{15A867C7-E7DA-4E98-816D-5D2998CEE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23" y="4726401"/>
            <a:ext cx="2252133" cy="2252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173F711-642A-43DB-8C92-EC2CC0FCE492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1737606" y="3657867"/>
            <a:ext cx="2148063" cy="1456733"/>
          </a:xfrm>
          <a:prstGeom prst="rect">
            <a:avLst/>
          </a:prstGeom>
        </p:spPr>
      </p:pic>
      <p:pic>
        <p:nvPicPr>
          <p:cNvPr id="2082" name="Picture 34" descr="Más de 200 imágenes gratis de Puma y Naturaleza - Pixabay">
            <a:extLst>
              <a:ext uri="{FF2B5EF4-FFF2-40B4-BE49-F238E27FC236}">
                <a16:creationId xmlns:a16="http://schemas.microsoft.com/office/drawing/2014/main" id="{B864A8CA-EC79-471C-B2A9-63EACBAC8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520" y="4937604"/>
            <a:ext cx="1546438" cy="17610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4" name="Picture 36" descr="LOS ANIMALES DE LA GRANJA EN EI - Pictoeduca">
            <a:extLst>
              <a:ext uri="{FF2B5EF4-FFF2-40B4-BE49-F238E27FC236}">
                <a16:creationId xmlns:a16="http://schemas.microsoft.com/office/drawing/2014/main" id="{14D91834-8D9E-4B92-891E-B58880899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409" y="332176"/>
            <a:ext cx="1680638" cy="107743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C15FD58A-A29B-4F64-8C47-A3B83AD24760}"/>
              </a:ext>
            </a:extLst>
          </p:cNvPr>
          <p:cNvSpPr txBox="1"/>
          <p:nvPr/>
        </p:nvSpPr>
        <p:spPr>
          <a:xfrm>
            <a:off x="3400157" y="1057548"/>
            <a:ext cx="2414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¿ es suave o </a:t>
            </a:r>
            <a:r>
              <a:rPr lang="es-MX" dirty="0" err="1"/>
              <a:t>aspero</a:t>
            </a:r>
            <a:r>
              <a:rPr lang="es-MX" dirty="0"/>
              <a:t>?</a:t>
            </a:r>
          </a:p>
          <a:p>
            <a:pPr algn="ctr"/>
            <a:r>
              <a:rPr lang="es-MX" dirty="0"/>
              <a:t>Es </a:t>
            </a:r>
            <a:r>
              <a:rPr lang="es-MX" dirty="0" err="1"/>
              <a:t>aspero</a:t>
            </a:r>
            <a:endParaRPr lang="es-PE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AB1D748-9C50-47BA-829B-D20E6DE2E4C6}"/>
              </a:ext>
            </a:extLst>
          </p:cNvPr>
          <p:cNvSpPr txBox="1"/>
          <p:nvPr/>
        </p:nvSpPr>
        <p:spPr>
          <a:xfrm>
            <a:off x="3270483" y="1711376"/>
            <a:ext cx="2674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¿ su sonido es melodioso?</a:t>
            </a:r>
          </a:p>
          <a:p>
            <a:pPr algn="ctr"/>
            <a:r>
              <a:rPr lang="es-MX" dirty="0"/>
              <a:t>si</a:t>
            </a:r>
            <a:endParaRPr lang="es-PE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54389017-4270-41A3-A8A4-C43091C54001}"/>
              </a:ext>
            </a:extLst>
          </p:cNvPr>
          <p:cNvSpPr txBox="1"/>
          <p:nvPr/>
        </p:nvSpPr>
        <p:spPr>
          <a:xfrm>
            <a:off x="3355700" y="2383764"/>
            <a:ext cx="2674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¿ es un instrumento musical?</a:t>
            </a:r>
          </a:p>
          <a:p>
            <a:pPr algn="ctr"/>
            <a:r>
              <a:rPr lang="es-MX" dirty="0"/>
              <a:t>si</a:t>
            </a:r>
            <a:endParaRPr lang="es-PE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B334233B-EE3A-4FBE-A682-6CCE13634F5E}"/>
              </a:ext>
            </a:extLst>
          </p:cNvPr>
          <p:cNvSpPr txBox="1"/>
          <p:nvPr/>
        </p:nvSpPr>
        <p:spPr>
          <a:xfrm>
            <a:off x="3400157" y="2923115"/>
            <a:ext cx="2674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¿ es de madera?</a:t>
            </a:r>
          </a:p>
          <a:p>
            <a:pPr algn="ctr"/>
            <a:r>
              <a:rPr lang="es-MX" dirty="0"/>
              <a:t>si</a:t>
            </a:r>
            <a:endParaRPr lang="es-PE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ADC20E08-8855-40C1-A901-779D2AEE8A3E}"/>
              </a:ext>
            </a:extLst>
          </p:cNvPr>
          <p:cNvSpPr txBox="1"/>
          <p:nvPr/>
        </p:nvSpPr>
        <p:spPr>
          <a:xfrm>
            <a:off x="3400157" y="3638896"/>
            <a:ext cx="2674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¿ es liviano?</a:t>
            </a:r>
          </a:p>
          <a:p>
            <a:pPr algn="ctr"/>
            <a:r>
              <a:rPr lang="es-MX" dirty="0"/>
              <a:t>si</a:t>
            </a:r>
            <a:endParaRPr lang="es-PE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00CCDCE-55B8-4AC4-8F16-8406C636CD5A}"/>
              </a:ext>
            </a:extLst>
          </p:cNvPr>
          <p:cNvSpPr txBox="1"/>
          <p:nvPr/>
        </p:nvSpPr>
        <p:spPr>
          <a:xfrm>
            <a:off x="3435237" y="4223275"/>
            <a:ext cx="2674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¿ tiene cuerda?</a:t>
            </a:r>
          </a:p>
          <a:p>
            <a:pPr algn="ctr"/>
            <a:r>
              <a:rPr lang="es-MX" dirty="0"/>
              <a:t>si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90030162"/>
      </p:ext>
    </p:extLst>
  </p:cSld>
  <p:clrMapOvr>
    <a:masterClrMapping/>
  </p:clrMapOvr>
</p:sld>
</file>

<file path=ppt/theme/theme1.xml><?xml version="1.0" encoding="utf-8"?>
<a:theme xmlns:a="http://schemas.openxmlformats.org/drawingml/2006/main" name="Gota">
  <a:themeElements>
    <a:clrScheme name="Gota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Got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82</TotalTime>
  <Words>98</Words>
  <Application>Microsoft Office PowerPoint</Application>
  <PresentationFormat>A4 (210 x 297 mm)</PresentationFormat>
  <Paragraphs>28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Tw Cen MT</vt:lpstr>
      <vt:lpstr>Gota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alumno</dc:creator>
  <cp:lastModifiedBy>alumno</cp:lastModifiedBy>
  <cp:revision>8</cp:revision>
  <dcterms:created xsi:type="dcterms:W3CDTF">2024-02-29T15:39:12Z</dcterms:created>
  <dcterms:modified xsi:type="dcterms:W3CDTF">2024-02-29T17:01:36Z</dcterms:modified>
</cp:coreProperties>
</file>