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3" d="100"/>
          <a:sy n="113" d="100"/>
        </p:scale>
        <p:origin x="12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697" y="1300787"/>
            <a:ext cx="706060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697" y="3886202"/>
            <a:ext cx="706060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530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58" y="4289374"/>
            <a:ext cx="8421101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605" y="698261"/>
            <a:ext cx="7980807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5108728"/>
            <a:ext cx="8421117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598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1"/>
            <a:ext cx="8421117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204821"/>
            <a:ext cx="8421117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1992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872589"/>
            <a:ext cx="7558486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610032"/>
            <a:ext cx="7111243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372798"/>
            <a:ext cx="8421117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799095" y="887859"/>
            <a:ext cx="59246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04308" y="3120015"/>
            <a:ext cx="59977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21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2138723"/>
            <a:ext cx="8421117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662335"/>
            <a:ext cx="842111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0150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8421117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2442" y="2367093"/>
            <a:ext cx="268041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42442" y="2943357"/>
            <a:ext cx="268041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7567" y="2367093"/>
            <a:ext cx="267436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08597" y="2943357"/>
            <a:ext cx="268397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5" y="2367093"/>
            <a:ext cx="268525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78305" y="2943357"/>
            <a:ext cx="2685254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4943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2443" y="610772"/>
            <a:ext cx="8421117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2442" y="4204820"/>
            <a:ext cx="267833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2442" y="2367093"/>
            <a:ext cx="2678333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2442" y="4781082"/>
            <a:ext cx="2678333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9742" y="4204820"/>
            <a:ext cx="268273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08595" y="2367093"/>
            <a:ext cx="268397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08595" y="4781082"/>
            <a:ext cx="268397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6" y="4204820"/>
            <a:ext cx="268180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78305" y="2367093"/>
            <a:ext cx="268525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78203" y="4781080"/>
            <a:ext cx="2685356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0912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2367095"/>
            <a:ext cx="8421117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2532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09603"/>
            <a:ext cx="2074578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609603"/>
            <a:ext cx="6222713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269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8420609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164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828565"/>
            <a:ext cx="8410799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2" y="3657459"/>
            <a:ext cx="8410799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7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4148647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14912" y="2367094"/>
            <a:ext cx="4148138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66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92" y="2371018"/>
            <a:ext cx="3959698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42442" y="3051014"/>
            <a:ext cx="414864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7094" y="2371018"/>
            <a:ext cx="396646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14913" y="3051014"/>
            <a:ext cx="4148139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123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35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65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09600"/>
            <a:ext cx="3197747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25926" y="609602"/>
            <a:ext cx="5037632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2632852"/>
            <a:ext cx="3197748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677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4473753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21293" y="609601"/>
            <a:ext cx="325633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8" y="2632854"/>
            <a:ext cx="4473738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842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3" y="2367095"/>
            <a:ext cx="8421117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8974" y="588327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43" y="5883277"/>
            <a:ext cx="542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636" y="5883277"/>
            <a:ext cx="620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338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atería (instrumento musical) - Wikipedia, la enciclopedia libre">
            <a:extLst>
              <a:ext uri="{FF2B5EF4-FFF2-40B4-BE49-F238E27FC236}">
                <a16:creationId xmlns:a16="http://schemas.microsoft.com/office/drawing/2014/main" id="{995B82D8-ED8F-40FD-982D-AFA104D7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749" y="3040334"/>
            <a:ext cx="2288209" cy="17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570536" y="380052"/>
            <a:ext cx="1078765" cy="173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11C1434C-C96B-4ED9-BD96-BE2B57D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90" y="5178256"/>
            <a:ext cx="1416925" cy="14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aracas | Club Penguin Wiki | Fandom">
            <a:extLst>
              <a:ext uri="{FF2B5EF4-FFF2-40B4-BE49-F238E27FC236}">
                <a16:creationId xmlns:a16="http://schemas.microsoft.com/office/drawing/2014/main" id="{2B556D2F-3F83-4837-A45F-E2E28860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3" y="4411782"/>
            <a:ext cx="1300957" cy="15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ractores Agrícolas | John Deere LA">
            <a:extLst>
              <a:ext uri="{FF2B5EF4-FFF2-40B4-BE49-F238E27FC236}">
                <a16:creationId xmlns:a16="http://schemas.microsoft.com/office/drawing/2014/main" id="{D34156E1-5FE8-481F-8F41-E55409C00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533" y="1247885"/>
            <a:ext cx="2021457" cy="1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dormido hora objetos acortar Arte dibujos animados alarma reloj 24996848 PNG">
            <a:extLst>
              <a:ext uri="{FF2B5EF4-FFF2-40B4-BE49-F238E27FC236}">
                <a16:creationId xmlns:a16="http://schemas.microsoft.com/office/drawing/2014/main" id="{D2530CFB-65F0-4EB3-AC1B-7229C8289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224" y="4919918"/>
            <a:ext cx="1761068" cy="17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Toallas De Spa PNG, Vectores, PSD, e Clipart Para Descarga Gratuita -  Pngtree">
            <a:extLst>
              <a:ext uri="{FF2B5EF4-FFF2-40B4-BE49-F238E27FC236}">
                <a16:creationId xmlns:a16="http://schemas.microsoft.com/office/drawing/2014/main" id="{77A9FEA2-BD44-4C4F-893D-9095252E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0" y="2357707"/>
            <a:ext cx="1368973" cy="102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Helado Suave Amarillo PNG ,dibujos Servicio Débil, Helado, Atender PNG  Imagen para Descarga Gratuita | Pngtree">
            <a:extLst>
              <a:ext uri="{FF2B5EF4-FFF2-40B4-BE49-F238E27FC236}">
                <a16:creationId xmlns:a16="http://schemas.microsoft.com/office/drawing/2014/main" id="{15A867C7-E7DA-4E98-816D-5D2998CEE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18" y="4596791"/>
            <a:ext cx="2252133" cy="225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73F711-642A-43DB-8C92-EC2CC0FCE4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777" y="3330398"/>
            <a:ext cx="2148063" cy="1456733"/>
          </a:xfrm>
          <a:prstGeom prst="rect">
            <a:avLst/>
          </a:prstGeom>
        </p:spPr>
      </p:pic>
      <p:pic>
        <p:nvPicPr>
          <p:cNvPr id="2082" name="Picture 34" descr="Más de 200 imágenes gratis de Puma y Naturaleza - Pixabay">
            <a:extLst>
              <a:ext uri="{FF2B5EF4-FFF2-40B4-BE49-F238E27FC236}">
                <a16:creationId xmlns:a16="http://schemas.microsoft.com/office/drawing/2014/main" id="{B864A8CA-EC79-471C-B2A9-63EACBAC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520" y="4937604"/>
            <a:ext cx="1546438" cy="17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LOS ANIMALES DE LA GRANJA EN EI - Pictoeduca">
            <a:extLst>
              <a:ext uri="{FF2B5EF4-FFF2-40B4-BE49-F238E27FC236}">
                <a16:creationId xmlns:a16="http://schemas.microsoft.com/office/drawing/2014/main" id="{14D91834-8D9E-4B92-891E-B5888089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09" y="332176"/>
            <a:ext cx="1680638" cy="107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522916A-4AFE-4854-AAC5-64D43F4F294E}"/>
              </a:ext>
            </a:extLst>
          </p:cNvPr>
          <p:cNvSpPr txBox="1"/>
          <p:nvPr/>
        </p:nvSpPr>
        <p:spPr>
          <a:xfrm>
            <a:off x="3256223" y="332176"/>
            <a:ext cx="241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un objeto o animal?</a:t>
            </a:r>
          </a:p>
          <a:p>
            <a:pPr algn="ctr"/>
            <a:r>
              <a:rPr lang="es-MX" dirty="0"/>
              <a:t>Si es un objeto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435F447-E7F3-4557-A1C4-A8DA3BC7B1E9}"/>
              </a:ext>
            </a:extLst>
          </p:cNvPr>
          <p:cNvSpPr txBox="1"/>
          <p:nvPr/>
        </p:nvSpPr>
        <p:spPr>
          <a:xfrm>
            <a:off x="3400157" y="1057548"/>
            <a:ext cx="241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suave o </a:t>
            </a:r>
            <a:r>
              <a:rPr lang="es-MX" dirty="0" err="1"/>
              <a:t>aspero</a:t>
            </a:r>
            <a:r>
              <a:rPr lang="es-MX" dirty="0"/>
              <a:t>?</a:t>
            </a:r>
          </a:p>
          <a:p>
            <a:pPr algn="ctr"/>
            <a:r>
              <a:rPr lang="es-MX" dirty="0"/>
              <a:t>Es </a:t>
            </a:r>
            <a:r>
              <a:rPr lang="es-MX" dirty="0" err="1"/>
              <a:t>aspero</a:t>
            </a:r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E771697-5F17-428E-A11B-40330E03A600}"/>
              </a:ext>
            </a:extLst>
          </p:cNvPr>
          <p:cNvSpPr txBox="1"/>
          <p:nvPr/>
        </p:nvSpPr>
        <p:spPr>
          <a:xfrm>
            <a:off x="3270483" y="1711376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su sonido es melodioso?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BAC4DF6-3FDA-4BF6-A6D2-2F5155659D82}"/>
              </a:ext>
            </a:extLst>
          </p:cNvPr>
          <p:cNvSpPr txBox="1"/>
          <p:nvPr/>
        </p:nvSpPr>
        <p:spPr>
          <a:xfrm>
            <a:off x="3355700" y="2383764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un instrumento musical?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3866BB-D8C3-4706-B801-A6CC50B9B51F}"/>
              </a:ext>
            </a:extLst>
          </p:cNvPr>
          <p:cNvSpPr txBox="1"/>
          <p:nvPr/>
        </p:nvSpPr>
        <p:spPr>
          <a:xfrm>
            <a:off x="3400157" y="2923115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de madera?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31447AD-97E9-41DF-AB99-8DC87ECF7E1C}"/>
              </a:ext>
            </a:extLst>
          </p:cNvPr>
          <p:cNvSpPr txBox="1"/>
          <p:nvPr/>
        </p:nvSpPr>
        <p:spPr>
          <a:xfrm>
            <a:off x="3400157" y="3638896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liviano?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D283555-EABD-427F-BE21-C62313DF0FDB}"/>
              </a:ext>
            </a:extLst>
          </p:cNvPr>
          <p:cNvSpPr txBox="1"/>
          <p:nvPr/>
        </p:nvSpPr>
        <p:spPr>
          <a:xfrm>
            <a:off x="3435237" y="4223275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tiene cuerda?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668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atería (instrumento musical) - Wikipedia, la enciclopedia libre">
            <a:extLst>
              <a:ext uri="{FF2B5EF4-FFF2-40B4-BE49-F238E27FC236}">
                <a16:creationId xmlns:a16="http://schemas.microsoft.com/office/drawing/2014/main" id="{995B82D8-ED8F-40FD-982D-AFA104D7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31" y="2998803"/>
            <a:ext cx="2288209" cy="17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570536" y="380052"/>
            <a:ext cx="1078765" cy="173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11C1434C-C96B-4ED9-BD96-BE2B57D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75" y="5291441"/>
            <a:ext cx="1416925" cy="14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aracas | Club Penguin Wiki | Fandom">
            <a:extLst>
              <a:ext uri="{FF2B5EF4-FFF2-40B4-BE49-F238E27FC236}">
                <a16:creationId xmlns:a16="http://schemas.microsoft.com/office/drawing/2014/main" id="{2B556D2F-3F83-4837-A45F-E2E28860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61" y="3449287"/>
            <a:ext cx="1300957" cy="15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4CBE067-DFBA-41BC-B17D-1D5856298F98}"/>
              </a:ext>
            </a:extLst>
          </p:cNvPr>
          <p:cNvSpPr txBox="1"/>
          <p:nvPr/>
        </p:nvSpPr>
        <p:spPr>
          <a:xfrm>
            <a:off x="3256223" y="332176"/>
            <a:ext cx="241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un objeto o animal?</a:t>
            </a:r>
          </a:p>
          <a:p>
            <a:pPr algn="ctr"/>
            <a:r>
              <a:rPr lang="es-MX" dirty="0"/>
              <a:t>Si es un objeto</a:t>
            </a:r>
            <a:endParaRPr lang="es-PE" dirty="0"/>
          </a:p>
        </p:txBody>
      </p:sp>
      <p:pic>
        <p:nvPicPr>
          <p:cNvPr id="18" name="Picture 6" descr="Tractores Agrícolas | John Deere LA">
            <a:extLst>
              <a:ext uri="{FF2B5EF4-FFF2-40B4-BE49-F238E27FC236}">
                <a16:creationId xmlns:a16="http://schemas.microsoft.com/office/drawing/2014/main" id="{D34156E1-5FE8-481F-8F41-E55409C00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533" y="1247885"/>
            <a:ext cx="2021457" cy="1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dormido hora objetos acortar Arte dibujos animados alarma reloj 24996848 PNG">
            <a:extLst>
              <a:ext uri="{FF2B5EF4-FFF2-40B4-BE49-F238E27FC236}">
                <a16:creationId xmlns:a16="http://schemas.microsoft.com/office/drawing/2014/main" id="{D2530CFB-65F0-4EB3-AC1B-7229C8289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768" y="4971933"/>
            <a:ext cx="1761068" cy="17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Toallas De Spa PNG, Vectores, PSD, e Clipart Para Descarga Gratuita -  Pngtree">
            <a:extLst>
              <a:ext uri="{FF2B5EF4-FFF2-40B4-BE49-F238E27FC236}">
                <a16:creationId xmlns:a16="http://schemas.microsoft.com/office/drawing/2014/main" id="{77A9FEA2-BD44-4C4F-893D-9095252E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64" y="2310723"/>
            <a:ext cx="1368973" cy="102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Helado Suave Amarillo PNG ,dibujos Servicio Débil, Helado, Atender PNG  Imagen para Descarga Gratuita | Pngtree">
            <a:extLst>
              <a:ext uri="{FF2B5EF4-FFF2-40B4-BE49-F238E27FC236}">
                <a16:creationId xmlns:a16="http://schemas.microsoft.com/office/drawing/2014/main" id="{15A867C7-E7DA-4E98-816D-5D2998CEE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23" y="4726401"/>
            <a:ext cx="2252133" cy="225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73F711-642A-43DB-8C92-EC2CC0FCE49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1737606" y="3657867"/>
            <a:ext cx="2148063" cy="1456733"/>
          </a:xfrm>
          <a:prstGeom prst="rect">
            <a:avLst/>
          </a:prstGeom>
        </p:spPr>
      </p:pic>
      <p:pic>
        <p:nvPicPr>
          <p:cNvPr id="2082" name="Picture 34" descr="Más de 200 imágenes gratis de Puma y Naturaleza - Pixabay">
            <a:extLst>
              <a:ext uri="{FF2B5EF4-FFF2-40B4-BE49-F238E27FC236}">
                <a16:creationId xmlns:a16="http://schemas.microsoft.com/office/drawing/2014/main" id="{B864A8CA-EC79-471C-B2A9-63EACBAC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520" y="4937604"/>
            <a:ext cx="1546438" cy="17610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LOS ANIMALES DE LA GRANJA EN EI - Pictoeduca">
            <a:extLst>
              <a:ext uri="{FF2B5EF4-FFF2-40B4-BE49-F238E27FC236}">
                <a16:creationId xmlns:a16="http://schemas.microsoft.com/office/drawing/2014/main" id="{14D91834-8D9E-4B92-891E-B5888089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09" y="332176"/>
            <a:ext cx="1680638" cy="10774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C15FD58A-A29B-4F64-8C47-A3B83AD24760}"/>
              </a:ext>
            </a:extLst>
          </p:cNvPr>
          <p:cNvSpPr txBox="1"/>
          <p:nvPr/>
        </p:nvSpPr>
        <p:spPr>
          <a:xfrm>
            <a:off x="3400157" y="1057548"/>
            <a:ext cx="241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suave o </a:t>
            </a:r>
            <a:r>
              <a:rPr lang="es-MX" dirty="0" err="1"/>
              <a:t>aspero</a:t>
            </a:r>
            <a:r>
              <a:rPr lang="es-MX" dirty="0"/>
              <a:t>?</a:t>
            </a:r>
          </a:p>
          <a:p>
            <a:pPr algn="ctr"/>
            <a:r>
              <a:rPr lang="es-MX" dirty="0"/>
              <a:t>Es </a:t>
            </a:r>
            <a:r>
              <a:rPr lang="es-MX" dirty="0" err="1"/>
              <a:t>aspero</a:t>
            </a:r>
            <a:endParaRPr lang="es-PE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AB1D748-9C50-47BA-829B-D20E6DE2E4C6}"/>
              </a:ext>
            </a:extLst>
          </p:cNvPr>
          <p:cNvSpPr txBox="1"/>
          <p:nvPr/>
        </p:nvSpPr>
        <p:spPr>
          <a:xfrm>
            <a:off x="3270483" y="1711376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su sonido es melodioso?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4389017-4270-41A3-A8A4-C43091C54001}"/>
              </a:ext>
            </a:extLst>
          </p:cNvPr>
          <p:cNvSpPr txBox="1"/>
          <p:nvPr/>
        </p:nvSpPr>
        <p:spPr>
          <a:xfrm>
            <a:off x="3355700" y="2383764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un instrumento musical?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334233B-EE3A-4FBE-A682-6CCE13634F5E}"/>
              </a:ext>
            </a:extLst>
          </p:cNvPr>
          <p:cNvSpPr txBox="1"/>
          <p:nvPr/>
        </p:nvSpPr>
        <p:spPr>
          <a:xfrm>
            <a:off x="3400157" y="2923115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de madera?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DC20E08-8855-40C1-A901-779D2AEE8A3E}"/>
              </a:ext>
            </a:extLst>
          </p:cNvPr>
          <p:cNvSpPr txBox="1"/>
          <p:nvPr/>
        </p:nvSpPr>
        <p:spPr>
          <a:xfrm>
            <a:off x="3400157" y="3638896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liviano?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00CCDCE-55B8-4AC4-8F16-8406C636CD5A}"/>
              </a:ext>
            </a:extLst>
          </p:cNvPr>
          <p:cNvSpPr txBox="1"/>
          <p:nvPr/>
        </p:nvSpPr>
        <p:spPr>
          <a:xfrm>
            <a:off x="3435237" y="4223275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tiene cuerda?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90030162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48</TotalTime>
  <Words>98</Words>
  <Application>Microsoft Office PowerPoint</Application>
  <PresentationFormat>A4 (210 x 297 mm)</PresentationFormat>
  <Paragraphs>28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Tw Cen MT</vt:lpstr>
      <vt:lpstr>Gota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6</cp:revision>
  <dcterms:created xsi:type="dcterms:W3CDTF">2024-02-29T15:39:12Z</dcterms:created>
  <dcterms:modified xsi:type="dcterms:W3CDTF">2024-02-29T16:27:48Z</dcterms:modified>
</cp:coreProperties>
</file>