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5" autoAdjust="0"/>
  </p:normalViewPr>
  <p:slideViewPr>
    <p:cSldViewPr snapToGrid="0" snapToObjects="1">
      <p:cViewPr varScale="1">
        <p:scale>
          <a:sx n="93" d="100"/>
          <a:sy n="93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2FB97-F104-6B43-98BA-8F88D58C7424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16FC5-E689-9048-ACDD-CC1C4C78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example: open</a:t>
            </a:r>
            <a:r>
              <a:rPr lang="en-US" baseline="0" dirty="0" smtClean="0"/>
              <a:t> terminal, use 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pwd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The stuff you write in the terminal is evaluated when you press enter. </a:t>
            </a:r>
          </a:p>
          <a:p>
            <a:r>
              <a:rPr lang="en-US" baseline="0" dirty="0" smtClean="0"/>
              <a:t>When you open the terminal you’ll start off in your home directory (at least in </a:t>
            </a:r>
            <a:r>
              <a:rPr lang="en-US" baseline="0" dirty="0" err="1" smtClean="0"/>
              <a:t>osx</a:t>
            </a:r>
            <a:r>
              <a:rPr lang="en-US" baseline="0" dirty="0" smtClean="0"/>
              <a:t>/nix)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pwd</a:t>
            </a:r>
            <a:r>
              <a:rPr lang="en-US" dirty="0" smtClean="0"/>
              <a:t> that we just used are such programs.</a:t>
            </a:r>
            <a:r>
              <a:rPr lang="en-US" baseline="0" dirty="0" smtClean="0"/>
              <a:t> There are MANY of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9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terminal:</a:t>
            </a:r>
            <a:endParaRPr lang="en-US" dirty="0" smtClean="0"/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myFineDirectory</a:t>
            </a:r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baseline="0" dirty="0" smtClean="0"/>
              <a:t> -l</a:t>
            </a:r>
            <a:endParaRPr lang="en-US" dirty="0" smtClean="0"/>
          </a:p>
          <a:p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myFineDirectory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two main ways of giving parameters. The </a:t>
            </a:r>
            <a:r>
              <a:rPr lang="en-US" dirty="0" err="1" smtClean="0"/>
              <a:t>unix</a:t>
            </a:r>
            <a:r>
              <a:rPr lang="en-US" dirty="0" smtClean="0"/>
              <a:t> ways: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-p shorthand, </a:t>
            </a:r>
            <a:r>
              <a:rPr lang="en-US" baseline="0" dirty="0" err="1" smtClean="0"/>
              <a:t>onecharacter</a:t>
            </a:r>
            <a:r>
              <a:rPr lang="en-US" baseline="0" dirty="0" smtClean="0"/>
              <a:t> parameters. Often you can use several characters after the –</a:t>
            </a:r>
          </a:p>
          <a:p>
            <a:r>
              <a:rPr lang="en-US" baseline="0" dirty="0" smtClean="0"/>
              <a:t>--print typed-out, whole-word parameters.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commands use the same characters</a:t>
            </a:r>
            <a:r>
              <a:rPr lang="en-US" baseline="0" dirty="0" smtClean="0"/>
              <a:t> for certain parameters. Always check!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Google</a:t>
            </a:r>
          </a:p>
          <a:p>
            <a:r>
              <a:rPr lang="en-US" dirty="0" smtClean="0"/>
              <a:t>Use man-pages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command is really small and can do only small things. You can string together commands with pipe. </a:t>
            </a:r>
          </a:p>
          <a:p>
            <a:r>
              <a:rPr lang="en-US" baseline="0" dirty="0" smtClean="0"/>
              <a:t>Sends output from standard out to standard in. You can also use &lt; and &gt; to direct input and output.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</a:t>
            </a:r>
            <a:r>
              <a:rPr lang="en-US" dirty="0" err="1" smtClean="0"/>
              <a:t>git</a:t>
            </a:r>
            <a:r>
              <a:rPr lang="en-US" dirty="0" smtClean="0"/>
              <a:t>/M-R.booster2014/example1/</a:t>
            </a:r>
            <a:r>
              <a:rPr lang="en-US" dirty="0" err="1" smtClean="0"/>
              <a:t>run.sh</a:t>
            </a:r>
            <a:endParaRPr lang="en-US" dirty="0" smtClean="0"/>
          </a:p>
          <a:p>
            <a:r>
              <a:rPr lang="en-US" dirty="0" smtClean="0"/>
              <a:t>cat coding/</a:t>
            </a:r>
            <a:r>
              <a:rPr lang="en-US" dirty="0" err="1" smtClean="0"/>
              <a:t>extractTestNames.sh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svarut</a:t>
            </a:r>
            <a:r>
              <a:rPr lang="en-US" dirty="0" smtClean="0"/>
              <a:t>-develop/</a:t>
            </a:r>
            <a:r>
              <a:rPr lang="en-US" dirty="0" err="1" smtClean="0"/>
              <a:t>svarut</a:t>
            </a:r>
            <a:r>
              <a:rPr lang="en-US" dirty="0" smtClean="0"/>
              <a:t>/</a:t>
            </a:r>
            <a:r>
              <a:rPr lang="en-US" dirty="0" err="1" smtClean="0"/>
              <a:t>deployvagrant.sh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6B1D-BC7F-6B48-AEFB-505DBC9F9C01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rdschoolbergen/shellscript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Nerdschool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1: Shell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://github.com/nerdschoolbergen/</a:t>
            </a:r>
            <a:r>
              <a:rPr lang="en-US" dirty="0" smtClean="0">
                <a:hlinkClick r:id="rId2"/>
              </a:rPr>
              <a:t>shellscripting</a:t>
            </a:r>
            <a:endParaRPr lang="en-US" dirty="0" smtClean="0"/>
          </a:p>
          <a:p>
            <a:r>
              <a:rPr lang="en-US" dirty="0" smtClean="0"/>
              <a:t>Slides, exercises and </a:t>
            </a:r>
            <a:r>
              <a:rPr lang="en-US" dirty="0" smtClean="0"/>
              <a:t>tips</a:t>
            </a:r>
          </a:p>
          <a:p>
            <a:r>
              <a:rPr lang="en-US" dirty="0"/>
              <a:t>Need internet? http://</a:t>
            </a:r>
            <a:r>
              <a:rPr lang="en-US" dirty="0" err="1"/>
              <a:t>bit.ly</a:t>
            </a:r>
            <a:r>
              <a:rPr lang="en-US" dirty="0"/>
              <a:t>/1KQzKSO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8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Prerequisite: *nix-like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</a:t>
            </a:r>
          </a:p>
          <a:p>
            <a:r>
              <a:rPr lang="en-US" dirty="0" smtClean="0"/>
              <a:t>*nix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-bash (in Windows)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shell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 command, press enter</a:t>
            </a:r>
          </a:p>
          <a:p>
            <a:r>
              <a:rPr lang="en-US" dirty="0" smtClean="0"/>
              <a:t>Command executes immediately</a:t>
            </a:r>
          </a:p>
          <a:p>
            <a:r>
              <a:rPr lang="en-US" dirty="0" smtClean="0"/>
              <a:t>Result is printed to standard out (the terminal)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9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program that executes incredibly fast</a:t>
            </a:r>
          </a:p>
        </p:txBody>
      </p:sp>
    </p:spTree>
    <p:extLst>
      <p:ext uri="{BB962C8B-B14F-4D97-AF65-F5344CB8AC3E}">
        <p14:creationId xmlns:p14="http://schemas.microsoft.com/office/powerpoint/2010/main" val="75257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syntax for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&lt;command&gt;</a:t>
            </a:r>
          </a:p>
          <a:p>
            <a:r>
              <a:rPr lang="en-US" dirty="0" smtClean="0"/>
              <a:t>&lt;command&gt; &lt;argument&gt;</a:t>
            </a:r>
          </a:p>
          <a:p>
            <a:r>
              <a:rPr lang="en-US" dirty="0" smtClean="0"/>
              <a:t>&lt;command&gt; -&lt;parameter&gt;</a:t>
            </a:r>
          </a:p>
          <a:p>
            <a:r>
              <a:rPr lang="en-US" dirty="0" smtClean="0"/>
              <a:t>&lt;command&gt; -&lt;parameter&gt; &lt;argument&gt;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6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Some“common</a:t>
            </a:r>
            <a:r>
              <a:rPr lang="en-US" dirty="0" smtClean="0"/>
              <a:t>”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-v : version or verbose </a:t>
            </a:r>
          </a:p>
          <a:p>
            <a:r>
              <a:rPr lang="en-US" dirty="0" smtClean="0"/>
              <a:t>-r or-R : </a:t>
            </a:r>
            <a:r>
              <a:rPr lang="en-US" dirty="0" err="1" smtClean="0"/>
              <a:t>rekursive</a:t>
            </a:r>
            <a:endParaRPr lang="en-US" dirty="0" smtClean="0"/>
          </a:p>
          <a:p>
            <a:r>
              <a:rPr lang="en-US" dirty="0" smtClean="0"/>
              <a:t>-n number</a:t>
            </a:r>
          </a:p>
          <a:p>
            <a:r>
              <a:rPr lang="en-US" dirty="0" smtClean="0"/>
              <a:t>-f file or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-h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 (</a:t>
            </a:r>
            <a:r>
              <a:rPr lang="en-US" dirty="0" err="1" smtClean="0"/>
              <a:t>rør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Puts commands together </a:t>
            </a:r>
          </a:p>
          <a:p>
            <a:r>
              <a:rPr lang="en-US" dirty="0" smtClean="0"/>
              <a:t>Sends output from standard out to standard in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5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9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is your friend (</a:t>
            </a:r>
            <a:r>
              <a:rPr lang="en-US" dirty="0" err="1" smtClean="0"/>
              <a:t>stackoverflow</a:t>
            </a:r>
            <a:r>
              <a:rPr lang="en-US" dirty="0" smtClean="0"/>
              <a:t> too)</a:t>
            </a:r>
          </a:p>
          <a:p>
            <a:r>
              <a:rPr lang="en-US" dirty="0" smtClean="0"/>
              <a:t>man &lt;command&gt; (</a:t>
            </a:r>
            <a:r>
              <a:rPr lang="en-US" dirty="0" err="1" smtClean="0"/>
              <a:t>presise</a:t>
            </a:r>
            <a:r>
              <a:rPr lang="en-US" dirty="0" smtClean="0"/>
              <a:t>, but not always very helpful)</a:t>
            </a:r>
          </a:p>
          <a:p>
            <a:r>
              <a:rPr lang="en-US" dirty="0" err="1" smtClean="0"/>
              <a:t>commandLineTips.txt</a:t>
            </a:r>
            <a:r>
              <a:rPr lang="en-US" dirty="0" smtClean="0"/>
              <a:t> from </a:t>
            </a:r>
            <a:r>
              <a:rPr lang="en-US" dirty="0" err="1" smtClean="0"/>
              <a:t>nerdschool’s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5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6363</TotalTime>
  <Words>400</Words>
  <Application>Microsoft Macintosh PowerPoint</Application>
  <PresentationFormat>On-screen Show (4:3)</PresentationFormat>
  <Paragraphs>64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Nerdschool</vt:lpstr>
      <vt:lpstr>Prerequisite: *nix-like console</vt:lpstr>
      <vt:lpstr>How does the shell work?</vt:lpstr>
      <vt:lpstr>What is a command?</vt:lpstr>
      <vt:lpstr>General syntax for commands</vt:lpstr>
      <vt:lpstr>Some“common” arguments</vt:lpstr>
      <vt:lpstr>|</vt:lpstr>
      <vt:lpstr>Examples</vt:lpstr>
      <vt:lpstr>Help help!</vt:lpstr>
      <vt:lpstr>Assignment for the day</vt:lpstr>
    </vt:vector>
  </TitlesOfParts>
  <Company>Bouvet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Nerdschool</dc:title>
  <dc:creator>Siv Hollup</dc:creator>
  <cp:lastModifiedBy>Siv Hollup</cp:lastModifiedBy>
  <cp:revision>21</cp:revision>
  <dcterms:created xsi:type="dcterms:W3CDTF">2014-09-16T18:43:22Z</dcterms:created>
  <dcterms:modified xsi:type="dcterms:W3CDTF">2015-09-15T18:31:47Z</dcterms:modified>
</cp:coreProperties>
</file>