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こんにちは世界!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python-pptx はここにありました!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