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BankFlow – Intelligent Transaction Monitoring &amp; Spending Forecast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Revolutionizing Personal Finance Management</a:t>
            </a:r>
          </a:p>
          <a:p>
            <a:r>
              <a:t>Presenter Name &amp; 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Go-to-Market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Launch Phases: Beta release followed by gradual rollout.</a:t>
            </a:r>
          </a:p>
          <a:p>
            <a:r>
              <a:t>• Marketing Channels: Social media, influencer partnerships, financial blogs.</a:t>
            </a:r>
          </a:p>
          <a:p>
            <a:r>
              <a:t>• Customer Engagement: In-app tutorials, webinars, and feedback loops.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 &amp; Future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Short-Term Goals: Launch MVP and gather user feedback; integrate AI/ML modules.</a:t>
            </a:r>
          </a:p>
          <a:p>
            <a:r>
              <a:t>• Mid-Term Goals: Expand feature set and develop strategic partnerships.</a:t>
            </a:r>
          </a:p>
          <a:p>
            <a:r>
              <a:t>• Long-Term Vision: Become the leading financial management tool; explore international markets.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Recap: Innovative solution addressing a significant market gap.</a:t>
            </a:r>
          </a:p>
          <a:p>
            <a:r>
              <a:t>• Next Steps: Pilot testing, feedback collection, investment, and partnerships.</a:t>
            </a:r>
          </a:p>
          <a:p>
            <a:r>
              <a:t>• Contact Information: Your Email / Phone / Website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Customers struggle with managing finances due to static transaction histories.</a:t>
            </a:r>
          </a:p>
          <a:p>
            <a:r>
              <a:t>• Lack of real-time insights.</a:t>
            </a:r>
          </a:p>
          <a:p>
            <a:r>
              <a:t>• No dynamic monitoring of spending patterns.</a:t>
            </a:r>
          </a:p>
          <a:p>
            <a:r>
              <a:t>• Absence of predictive alerts for exceeding budgets.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Growing demand for smart personal finance management.</a:t>
            </a:r>
          </a:p>
          <a:p>
            <a:r>
              <a:t>• Target Users: Everyday banking customers, tech-savvy individuals.</a:t>
            </a:r>
          </a:p>
          <a:p>
            <a:r>
              <a:t>• Market Trends: Subscription-based services, AI/ML integration in banking.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 Free Users:</a:t>
            </a:r>
          </a:p>
          <a:p>
            <a:r>
              <a:t>  - Smart Notifications: Alerts before budget limits are reached.</a:t>
            </a:r>
          </a:p>
          <a:p>
            <a:r>
              <a:t>  - Visual Analytic Dashboard: Interactive graphs/charts for insights.</a:t>
            </a:r>
          </a:p>
          <a:p/>
          <a:p>
            <a:r>
              <a:t>For Paid Subscribers:</a:t>
            </a:r>
          </a:p>
          <a:p>
            <a:r>
              <a:t>  - Budget Forecasting: Predict future spending using historical data.</a:t>
            </a:r>
          </a:p>
          <a:p>
            <a:r>
              <a:t>  - Real-time Spending Analysis &amp; Anomaly Detection: Flag unusual expenses.</a:t>
            </a:r>
          </a:p>
          <a:p>
            <a:r>
              <a:t>  - Automatic Transaction Categorization: ML/NLP-driven labeling.</a:t>
            </a:r>
          </a:p>
          <a:p/>
          <a:p>
            <a:r>
              <a:t>For Premium Subscribers:</a:t>
            </a:r>
          </a:p>
          <a:p>
            <a:r>
              <a:t>  - Voice Enabled Financial Assistant: Voice commands for insights.</a:t>
            </a:r>
          </a:p>
          <a:p>
            <a:r>
              <a:t>  - Gamification: Rewards for savings milestones and budget discipline.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Free Service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Smart Notifications: Proactive alerts for overspending.</a:t>
            </a:r>
          </a:p>
          <a:p>
            <a:r>
              <a:t>• Visual Analytic Dashboard: Intuitive interface with customizable charts &amp; graphs.</a:t>
            </a:r>
          </a:p>
          <a:p>
            <a:r>
              <a:t>• Benefits: Improved spending awareness and immediate insights.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Paid Service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Budget Forecasting: Leverage historical data to predict spending.</a:t>
            </a:r>
          </a:p>
          <a:p>
            <a:r>
              <a:t>• Real-time Spending Analysis &amp; Anomaly Detection: Continuous monitoring &amp; alerts.</a:t>
            </a:r>
          </a:p>
          <a:p>
            <a:r>
              <a:t>• Automatic Transaction Categorization: AI/ML for organizing spending data.</a:t>
            </a:r>
          </a:p>
          <a:p>
            <a:r>
              <a:t>• Benefits: In-depth financial planning and early detection of irregularities.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Premium Subscription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Voice Enabled Financial Assistant: Use voice commands for instant insights.</a:t>
            </a:r>
          </a:p>
          <a:p>
            <a:r>
              <a:t>• Gamification: Incentivize savings and budgeting discipline.</a:t>
            </a:r>
          </a:p>
          <a:p>
            <a:r>
              <a:t>• Benefits: Enhanced engagement and a fun, interactive approach to finance.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Architecture &amp; 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Key Technologies: AI/ML, NLP, and secure cloud infrastructure.</a:t>
            </a:r>
          </a:p>
          <a:p>
            <a:r>
              <a:t>• Data Security &amp; Privacy: Robust encryption and regulatory compliance.</a:t>
            </a:r>
          </a:p>
          <a:p>
            <a:r>
              <a:t>• Integration: Seamless integration with existing banking APIs.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Model &amp; Business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Freemium Model: Core functionalities free with upsell advanced features.</a:t>
            </a:r>
          </a:p>
          <a:p>
            <a:r>
              <a:t>• Subscription Tiers: Basic, Paid, and Premium packages.</a:t>
            </a:r>
          </a:p>
          <a:p>
            <a:r>
              <a:t>• Additional Revenue: Partnerships and data insights.</a:t>
            </a:r>
          </a:p>
          <a:p>
            <a:r>
              <a:t>• Growth Strategy: Targeted marketing and strategic alliances.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