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4" d="100"/>
          <a:sy n="54" d="100"/>
        </p:scale>
        <p:origin x="-968"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8AEBBE-F8B2-42CF-9895-E86A608384EB}" type="datetime1">
              <a:rPr lang="en-US" smtClean="0"/>
              <a:pPr/>
              <a:t>15/5/15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15/5/15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15/5/15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15/5/15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15/5/15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15/5/15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8856D55-EFBE-4F9B-8A5F-09D42CA22A9B}" type="datetime1">
              <a:rPr lang="en-US" smtClean="0"/>
              <a:pPr/>
              <a:t>15/5/15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15/5/15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err="1" smtClean="0"/>
              <a:t>TouchID</a:t>
            </a:r>
            <a:endParaRPr kumimoji="1" lang="zh-CN" altLang="en-US" b="1" dirty="0"/>
          </a:p>
        </p:txBody>
      </p:sp>
      <p:sp>
        <p:nvSpPr>
          <p:cNvPr id="3" name="副标题 2"/>
          <p:cNvSpPr>
            <a:spLocks noGrp="1"/>
          </p:cNvSpPr>
          <p:nvPr>
            <p:ph type="subTitle" idx="1"/>
          </p:nvPr>
        </p:nvSpPr>
        <p:spPr>
          <a:xfrm>
            <a:off x="2057400" y="4122083"/>
            <a:ext cx="6400800" cy="1473200"/>
          </a:xfrm>
        </p:spPr>
        <p:txBody>
          <a:bodyPr/>
          <a:lstStyle/>
          <a:p>
            <a:r>
              <a:rPr kumimoji="1" lang="en-US" altLang="zh-CN" dirty="0" smtClean="0"/>
              <a:t>						------by</a:t>
            </a:r>
            <a:r>
              <a:rPr kumimoji="1" lang="zh-CN" altLang="en-US" dirty="0" smtClean="0"/>
              <a:t>   张诚</a:t>
            </a:r>
            <a:endParaRPr kumimoji="1" lang="zh-CN" altLang="en-US" dirty="0"/>
          </a:p>
        </p:txBody>
      </p:sp>
    </p:spTree>
    <p:extLst>
      <p:ext uri="{BB962C8B-B14F-4D97-AF65-F5344CB8AC3E}">
        <p14:creationId xmlns:p14="http://schemas.microsoft.com/office/powerpoint/2010/main" val="207884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92749" y="2210552"/>
            <a:ext cx="4187651" cy="3915611"/>
          </a:xfrm>
        </p:spPr>
        <p:txBody>
          <a:bodyPr>
            <a:normAutofit/>
          </a:bodyPr>
          <a:lstStyle/>
          <a:p>
            <a:r>
              <a:rPr kumimoji="1" lang="zh-CN" altLang="en-US" dirty="0" smtClean="0"/>
              <a:t>在</a:t>
            </a:r>
            <a:r>
              <a:rPr kumimoji="1" lang="en-US" altLang="zh-CN" dirty="0" smtClean="0"/>
              <a:t>IOS5</a:t>
            </a:r>
            <a:r>
              <a:rPr kumimoji="1" lang="zh-CN" altLang="en-US" dirty="0" smtClean="0"/>
              <a:t>以后，苹果开放了人脸检测</a:t>
            </a:r>
            <a:r>
              <a:rPr kumimoji="1" lang="en-US" altLang="zh-CN" dirty="0" smtClean="0"/>
              <a:t>API</a:t>
            </a:r>
            <a:r>
              <a:rPr kumimoji="1" lang="zh-CN" altLang="en-US" dirty="0" smtClean="0"/>
              <a:t>，主要是使用</a:t>
            </a:r>
            <a:r>
              <a:rPr kumimoji="1" lang="en-US" altLang="zh-CN" dirty="0" err="1" smtClean="0"/>
              <a:t>coreImage</a:t>
            </a:r>
            <a:r>
              <a:rPr kumimoji="1" lang="zh-CN" altLang="en-US" dirty="0" smtClean="0"/>
              <a:t>来进行检测，可以启动相机进行动态检测，可以使用一张图片来检测人脸</a:t>
            </a:r>
            <a:endParaRPr kumimoji="1" lang="zh-CN" altLang="en-US" dirty="0"/>
          </a:p>
        </p:txBody>
      </p:sp>
      <p:sp>
        <p:nvSpPr>
          <p:cNvPr id="3" name="标题 2"/>
          <p:cNvSpPr>
            <a:spLocks noGrp="1"/>
          </p:cNvSpPr>
          <p:nvPr>
            <p:ph type="title"/>
          </p:nvPr>
        </p:nvSpPr>
        <p:spPr/>
        <p:txBody>
          <a:bodyPr/>
          <a:lstStyle/>
          <a:p>
            <a:r>
              <a:rPr kumimoji="1" lang="zh-CN" altLang="en-US" dirty="0" smtClean="0"/>
              <a:t>如何检测</a:t>
            </a:r>
            <a:endParaRPr kumimoji="1" lang="zh-CN" altLang="en-US" dirty="0"/>
          </a:p>
        </p:txBody>
      </p:sp>
      <p:pic>
        <p:nvPicPr>
          <p:cNvPr id="4" name="图片 3"/>
          <p:cNvPicPr>
            <a:picLocks noChangeAspect="1"/>
          </p:cNvPicPr>
          <p:nvPr/>
        </p:nvPicPr>
        <p:blipFill>
          <a:blip r:embed="rId2"/>
          <a:stretch>
            <a:fillRect/>
          </a:stretch>
        </p:blipFill>
        <p:spPr>
          <a:xfrm>
            <a:off x="740840" y="2210552"/>
            <a:ext cx="2460062" cy="4435800"/>
          </a:xfrm>
          <a:prstGeom prst="rect">
            <a:avLst/>
          </a:prstGeom>
        </p:spPr>
      </p:pic>
    </p:spTree>
    <p:extLst>
      <p:ext uri="{BB962C8B-B14F-4D97-AF65-F5344CB8AC3E}">
        <p14:creationId xmlns:p14="http://schemas.microsoft.com/office/powerpoint/2010/main" val="318522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smtClean="0"/>
              <a:t>1</a:t>
            </a:r>
            <a:r>
              <a:rPr kumimoji="1" lang="zh-CN" altLang="en-US" dirty="0" smtClean="0"/>
              <a:t>、图片本身的坐标系</a:t>
            </a:r>
            <a:endParaRPr kumimoji="1" lang="en-US" altLang="zh-CN" dirty="0" smtClean="0"/>
          </a:p>
          <a:p>
            <a:r>
              <a:rPr kumimoji="1" lang="zh-CN" altLang="zh-CN" dirty="0" smtClean="0"/>
              <a:t>2</a:t>
            </a:r>
            <a:r>
              <a:rPr kumimoji="1" lang="zh-CN" altLang="en-US" dirty="0" smtClean="0"/>
              <a:t>、应用里面的坐标系</a:t>
            </a:r>
            <a:endParaRPr kumimoji="1" lang="zh-CN" altLang="en-US" dirty="0"/>
          </a:p>
        </p:txBody>
      </p:sp>
      <p:sp>
        <p:nvSpPr>
          <p:cNvPr id="3" name="标题 2"/>
          <p:cNvSpPr>
            <a:spLocks noGrp="1"/>
          </p:cNvSpPr>
          <p:nvPr>
            <p:ph type="title"/>
          </p:nvPr>
        </p:nvSpPr>
        <p:spPr/>
        <p:txBody>
          <a:bodyPr/>
          <a:lstStyle/>
          <a:p>
            <a:r>
              <a:rPr kumimoji="1" lang="zh-CN" altLang="en-US" dirty="0" smtClean="0"/>
              <a:t>图像的检测</a:t>
            </a:r>
            <a:endParaRPr kumimoji="1" lang="zh-CN" altLang="en-US" dirty="0"/>
          </a:p>
        </p:txBody>
      </p:sp>
    </p:spTree>
    <p:extLst>
      <p:ext uri="{BB962C8B-B14F-4D97-AF65-F5344CB8AC3E}">
        <p14:creationId xmlns:p14="http://schemas.microsoft.com/office/powerpoint/2010/main" val="190353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坐标系的对比</a:t>
            </a:r>
            <a:endParaRPr kumimoji="1" lang="zh-CN" altLang="en-US" dirty="0"/>
          </a:p>
        </p:txBody>
      </p:sp>
      <p:pic>
        <p:nvPicPr>
          <p:cNvPr id="4" name="图片 3"/>
          <p:cNvPicPr>
            <a:picLocks noChangeAspect="1"/>
          </p:cNvPicPr>
          <p:nvPr/>
        </p:nvPicPr>
        <p:blipFill>
          <a:blip r:embed="rId2"/>
          <a:stretch>
            <a:fillRect/>
          </a:stretch>
        </p:blipFill>
        <p:spPr>
          <a:xfrm>
            <a:off x="0" y="1383258"/>
            <a:ext cx="3036252" cy="5474742"/>
          </a:xfrm>
          <a:prstGeom prst="rect">
            <a:avLst/>
          </a:prstGeom>
        </p:spPr>
      </p:pic>
      <p:pic>
        <p:nvPicPr>
          <p:cNvPr id="5" name="图片 4"/>
          <p:cNvPicPr>
            <a:picLocks noChangeAspect="1"/>
          </p:cNvPicPr>
          <p:nvPr/>
        </p:nvPicPr>
        <p:blipFill>
          <a:blip r:embed="rId3"/>
          <a:stretch>
            <a:fillRect/>
          </a:stretch>
        </p:blipFill>
        <p:spPr>
          <a:xfrm>
            <a:off x="6225356" y="1383258"/>
            <a:ext cx="2918644" cy="5262680"/>
          </a:xfrm>
          <a:prstGeom prst="rect">
            <a:avLst/>
          </a:prstGeom>
        </p:spPr>
      </p:pic>
      <p:sp>
        <p:nvSpPr>
          <p:cNvPr id="6" name="文本框 5"/>
          <p:cNvSpPr txBox="1"/>
          <p:nvPr/>
        </p:nvSpPr>
        <p:spPr>
          <a:xfrm>
            <a:off x="3716405" y="2116485"/>
            <a:ext cx="1834680" cy="1200329"/>
          </a:xfrm>
          <a:prstGeom prst="rect">
            <a:avLst/>
          </a:prstGeom>
          <a:noFill/>
        </p:spPr>
        <p:txBody>
          <a:bodyPr wrap="square" rtlCol="0">
            <a:spAutoFit/>
          </a:bodyPr>
          <a:lstStyle/>
          <a:p>
            <a:r>
              <a:rPr kumimoji="1" lang="zh-CN" altLang="en-US" dirty="0" smtClean="0"/>
              <a:t>所以一般我们图像识别得到</a:t>
            </a:r>
            <a:endParaRPr kumimoji="1" lang="en-US" altLang="zh-CN" dirty="0" smtClean="0"/>
          </a:p>
          <a:p>
            <a:r>
              <a:rPr kumimoji="1" lang="zh-CN" altLang="en-US" dirty="0" smtClean="0"/>
              <a:t>坐标系是</a:t>
            </a:r>
            <a:r>
              <a:rPr kumimoji="1" lang="en-US" altLang="zh-CN" dirty="0" smtClean="0"/>
              <a:t>y</a:t>
            </a:r>
            <a:r>
              <a:rPr kumimoji="1" lang="zh-CN" altLang="en-US" dirty="0" smtClean="0"/>
              <a:t>轴翻转</a:t>
            </a:r>
            <a:r>
              <a:rPr kumimoji="1" lang="en-US" altLang="zh-CN" dirty="0" smtClean="0"/>
              <a:t>180°</a:t>
            </a:r>
            <a:endParaRPr kumimoji="1" lang="zh-CN" altLang="en-US" dirty="0"/>
          </a:p>
        </p:txBody>
      </p:sp>
    </p:spTree>
    <p:extLst>
      <p:ext uri="{BB962C8B-B14F-4D97-AF65-F5344CB8AC3E}">
        <p14:creationId xmlns:p14="http://schemas.microsoft.com/office/powerpoint/2010/main" val="77562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kumimoji="1" lang="zh-CN" altLang="zh-CN" dirty="0"/>
              <a:t> </a:t>
            </a:r>
            <a:r>
              <a:rPr kumimoji="1" lang="zh-CN" altLang="en-US" dirty="0" smtClean="0"/>
              <a:t>我们打印得到数据</a:t>
            </a:r>
            <a:endParaRPr kumimoji="1" lang="en-US" altLang="zh-CN" dirty="0" smtClean="0"/>
          </a:p>
          <a:p>
            <a:r>
              <a:rPr kumimoji="1" lang="en-US" altLang="zh-CN" dirty="0" err="1" smtClean="0"/>
              <a:t>imageView</a:t>
            </a:r>
            <a:r>
              <a:rPr kumimoji="1" lang="en-US" altLang="zh-CN" dirty="0" smtClean="0"/>
              <a:t>   0 0  320  568</a:t>
            </a:r>
          </a:p>
          <a:p>
            <a:r>
              <a:rPr kumimoji="1" lang="en-US" altLang="zh-CN" dirty="0" err="1" smtClean="0"/>
              <a:t>imageView.image</a:t>
            </a:r>
            <a:r>
              <a:rPr kumimoji="1" lang="en-US" altLang="zh-CN" dirty="0" smtClean="0"/>
              <a:t>    600  900</a:t>
            </a:r>
          </a:p>
          <a:p>
            <a:r>
              <a:rPr kumimoji="1" lang="zh-CN" altLang="en-US" dirty="0" smtClean="0"/>
              <a:t>图片会变型，但是我们识别的时候，是按照</a:t>
            </a:r>
            <a:r>
              <a:rPr kumimoji="1" lang="en-US" altLang="zh-CN" dirty="0" smtClean="0"/>
              <a:t>image</a:t>
            </a:r>
            <a:r>
              <a:rPr kumimoji="1" lang="zh-CN" altLang="en-US" dirty="0" smtClean="0"/>
              <a:t>的大小进行计算的</a:t>
            </a:r>
            <a:endParaRPr kumimoji="1" lang="en-US" altLang="zh-CN" dirty="0" smtClean="0"/>
          </a:p>
          <a:p>
            <a:r>
              <a:rPr kumimoji="1" lang="zh-CN" altLang="en-US" dirty="0" smtClean="0"/>
              <a:t>通过重绘，绘制出来一个等大小的</a:t>
            </a:r>
            <a:r>
              <a:rPr kumimoji="1" lang="en-US" altLang="zh-CN" dirty="0" smtClean="0"/>
              <a:t>image</a:t>
            </a:r>
            <a:r>
              <a:rPr kumimoji="1" lang="zh-CN" altLang="en-US" dirty="0" smtClean="0"/>
              <a:t>，在赋给</a:t>
            </a:r>
            <a:r>
              <a:rPr kumimoji="1" lang="en-US" altLang="zh-CN" dirty="0" err="1" smtClean="0"/>
              <a:t>imageView</a:t>
            </a:r>
            <a:r>
              <a:rPr kumimoji="1" lang="zh-CN" altLang="en-US" dirty="0" smtClean="0"/>
              <a:t>，最后进行识别</a:t>
            </a:r>
            <a:endParaRPr kumimoji="1" lang="en-US" altLang="zh-CN" dirty="0" smtClean="0"/>
          </a:p>
          <a:p>
            <a:endParaRPr kumimoji="1" lang="en-US" altLang="zh-CN" dirty="0"/>
          </a:p>
          <a:p>
            <a:r>
              <a:rPr kumimoji="1" lang="zh-CN" altLang="en-US" dirty="0" smtClean="0"/>
              <a:t>识别过程是一个同步的过程，我们需要开启一条线程来进行处理，否则就会造成界面卡顿这些事情</a:t>
            </a:r>
            <a:endParaRPr kumimoji="1" lang="en-US" altLang="zh-CN" dirty="0"/>
          </a:p>
          <a:p>
            <a:endParaRPr kumimoji="1" lang="en-US" altLang="zh-CN" dirty="0" smtClean="0"/>
          </a:p>
          <a:p>
            <a:endParaRPr kumimoji="1" lang="zh-CN" altLang="en-US" dirty="0"/>
          </a:p>
        </p:txBody>
      </p:sp>
      <p:sp>
        <p:nvSpPr>
          <p:cNvPr id="3" name="标题 2"/>
          <p:cNvSpPr>
            <a:spLocks noGrp="1"/>
          </p:cNvSpPr>
          <p:nvPr>
            <p:ph type="title"/>
          </p:nvPr>
        </p:nvSpPr>
        <p:spPr/>
        <p:txBody>
          <a:bodyPr/>
          <a:lstStyle/>
          <a:p>
            <a:r>
              <a:rPr kumimoji="1" lang="zh-CN" altLang="en-US" dirty="0" smtClean="0"/>
              <a:t>如何识别</a:t>
            </a:r>
            <a:r>
              <a:rPr kumimoji="1" lang="en-US" altLang="zh-CN" dirty="0" smtClean="0"/>
              <a:t>1</a:t>
            </a:r>
            <a:endParaRPr kumimoji="1" lang="zh-CN" altLang="en-US" dirty="0"/>
          </a:p>
        </p:txBody>
      </p:sp>
    </p:spTree>
    <p:extLst>
      <p:ext uri="{BB962C8B-B14F-4D97-AF65-F5344CB8AC3E}">
        <p14:creationId xmlns:p14="http://schemas.microsoft.com/office/powerpoint/2010/main" val="2953742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kumimoji="1" lang="en-US" altLang="en-US" dirty="0" err="1" smtClean="0"/>
              <a:t>需要把image转换为CIImage</a:t>
            </a:r>
            <a:endParaRPr kumimoji="1" lang="en-US" altLang="en-US" dirty="0" smtClean="0"/>
          </a:p>
          <a:p>
            <a:r>
              <a:rPr lang="en-US" altLang="zh-CN" dirty="0"/>
              <a:t> </a:t>
            </a:r>
            <a:r>
              <a:rPr lang="en-US" altLang="zh-CN" dirty="0" err="1"/>
              <a:t>CIImage</a:t>
            </a:r>
            <a:r>
              <a:rPr lang="en-US" altLang="zh-CN" dirty="0"/>
              <a:t>* image = [</a:t>
            </a:r>
            <a:r>
              <a:rPr lang="en-US" altLang="zh-CN" dirty="0" err="1"/>
              <a:t>CIImage</a:t>
            </a:r>
            <a:r>
              <a:rPr lang="en-US" altLang="zh-CN" dirty="0"/>
              <a:t> </a:t>
            </a:r>
            <a:r>
              <a:rPr lang="en-US" altLang="zh-CN" dirty="0" err="1"/>
              <a:t>imageWithCGImage:self.headerImageView.image.CGImage</a:t>
            </a:r>
            <a:r>
              <a:rPr lang="en-US" altLang="zh-CN" dirty="0"/>
              <a:t>]</a:t>
            </a:r>
            <a:r>
              <a:rPr lang="en-US" altLang="zh-CN" dirty="0" smtClean="0"/>
              <a:t>;</a:t>
            </a:r>
          </a:p>
          <a:p>
            <a:r>
              <a:rPr kumimoji="1" lang="zh-CN" altLang="en-US" dirty="0" smtClean="0"/>
              <a:t>创建识别器</a:t>
            </a:r>
            <a:endParaRPr kumimoji="1" lang="en-US" altLang="zh-CN" dirty="0" smtClean="0"/>
          </a:p>
          <a:p>
            <a:r>
              <a:rPr lang="zh-TW" altLang="en-US" dirty="0"/>
              <a:t> </a:t>
            </a:r>
            <a:r>
              <a:rPr lang="en-US" altLang="zh-TW" dirty="0"/>
              <a:t>//</a:t>
            </a:r>
            <a:r>
              <a:rPr lang="zh-TW" altLang="en-US" dirty="0"/>
              <a:t>此处是</a:t>
            </a:r>
            <a:r>
              <a:rPr lang="en-US" altLang="zh-TW" dirty="0" err="1"/>
              <a:t>CIDetectorAccuracyHigh</a:t>
            </a:r>
            <a:r>
              <a:rPr lang="zh-TW" altLang="en-US" dirty="0"/>
              <a:t>，若用于</a:t>
            </a:r>
            <a:r>
              <a:rPr lang="en-US" altLang="zh-TW" dirty="0"/>
              <a:t>real-time</a:t>
            </a:r>
            <a:r>
              <a:rPr lang="zh-TW" altLang="en-US" dirty="0"/>
              <a:t>的人脸检测，则用</a:t>
            </a:r>
            <a:r>
              <a:rPr lang="en-US" altLang="zh-TW" dirty="0" err="1"/>
              <a:t>CIDetectorAccuracyLow</a:t>
            </a:r>
            <a:r>
              <a:rPr lang="zh-TW" altLang="en-US" dirty="0"/>
              <a:t>，更快</a:t>
            </a:r>
          </a:p>
          <a:p>
            <a:r>
              <a:rPr lang="en-US" altLang="zh-CN" dirty="0"/>
              <a:t>        </a:t>
            </a:r>
            <a:r>
              <a:rPr lang="en-US" altLang="zh-CN" dirty="0" err="1"/>
              <a:t>NSDictionary</a:t>
            </a:r>
            <a:r>
              <a:rPr lang="en-US" altLang="zh-CN" dirty="0"/>
              <a:t>  *opts = [</a:t>
            </a:r>
            <a:r>
              <a:rPr lang="en-US" altLang="zh-CN" dirty="0" err="1"/>
              <a:t>NSDictionary</a:t>
            </a:r>
            <a:r>
              <a:rPr lang="en-US" altLang="zh-CN" dirty="0"/>
              <a:t> </a:t>
            </a:r>
            <a:r>
              <a:rPr lang="en-US" altLang="zh-CN" dirty="0" err="1"/>
              <a:t>dictionaryWithObject:CIDetectorAccuracyHigh</a:t>
            </a:r>
            <a:endParaRPr lang="en-US" altLang="zh-CN" dirty="0"/>
          </a:p>
          <a:p>
            <a:r>
              <a:rPr lang="en-US" altLang="zh-CN" dirty="0"/>
              <a:t>                                                          </a:t>
            </a:r>
            <a:r>
              <a:rPr lang="en-US" altLang="zh-CN" dirty="0" err="1"/>
              <a:t>forKey:CIDetectorAccuracy</a:t>
            </a:r>
            <a:r>
              <a:rPr lang="en-US" altLang="zh-CN" dirty="0"/>
              <a:t>];</a:t>
            </a:r>
          </a:p>
          <a:p>
            <a:r>
              <a:rPr lang="zh-TW" altLang="en-US" dirty="0"/>
              <a:t>        </a:t>
            </a:r>
            <a:r>
              <a:rPr lang="en-US" altLang="zh-TW" dirty="0"/>
              <a:t>//</a:t>
            </a:r>
            <a:r>
              <a:rPr lang="zh-TW" altLang="en-US" dirty="0"/>
              <a:t>据说可以识别二维码</a:t>
            </a:r>
            <a:r>
              <a:rPr lang="en-US" altLang="zh-TW" dirty="0"/>
              <a:t>~</a:t>
            </a:r>
            <a:endParaRPr lang="zh-TW" altLang="en-US" dirty="0"/>
          </a:p>
          <a:p>
            <a:r>
              <a:rPr lang="en-US" altLang="zh-CN" dirty="0"/>
              <a:t>        </a:t>
            </a:r>
            <a:r>
              <a:rPr lang="en-US" altLang="zh-CN" dirty="0" err="1"/>
              <a:t>CIDetector</a:t>
            </a:r>
            <a:r>
              <a:rPr lang="en-US" altLang="zh-CN" dirty="0"/>
              <a:t>* detector = [</a:t>
            </a:r>
            <a:r>
              <a:rPr lang="en-US" altLang="zh-CN" dirty="0" err="1"/>
              <a:t>CIDetector</a:t>
            </a:r>
            <a:r>
              <a:rPr lang="en-US" altLang="zh-CN" dirty="0"/>
              <a:t> </a:t>
            </a:r>
            <a:r>
              <a:rPr lang="en-US" altLang="zh-CN" dirty="0" err="1"/>
              <a:t>detectorOfType:CIDetectorTypeFace</a:t>
            </a:r>
            <a:endParaRPr lang="en-US" altLang="zh-CN" dirty="0"/>
          </a:p>
          <a:p>
            <a:r>
              <a:rPr lang="en-US" altLang="zh-CN" dirty="0"/>
              <a:t>                                                  </a:t>
            </a:r>
            <a:r>
              <a:rPr lang="en-US" altLang="zh-CN" dirty="0" err="1"/>
              <a:t>context:nil</a:t>
            </a:r>
            <a:endParaRPr lang="en-US" altLang="zh-CN" dirty="0"/>
          </a:p>
          <a:p>
            <a:r>
              <a:rPr lang="en-US" altLang="zh-CN" dirty="0"/>
              <a:t>                                                  </a:t>
            </a:r>
            <a:r>
              <a:rPr lang="en-US" altLang="zh-CN" dirty="0" err="1"/>
              <a:t>options:opts</a:t>
            </a:r>
            <a:r>
              <a:rPr lang="en-US" altLang="zh-CN" dirty="0"/>
              <a:t>];</a:t>
            </a:r>
            <a:endParaRPr kumimoji="1" lang="en-US" altLang="zh-CN" dirty="0" smtClean="0"/>
          </a:p>
          <a:p>
            <a:endParaRPr kumimoji="1" lang="zh-CN" altLang="en-US" dirty="0"/>
          </a:p>
        </p:txBody>
      </p:sp>
      <p:sp>
        <p:nvSpPr>
          <p:cNvPr id="3" name="标题 2"/>
          <p:cNvSpPr>
            <a:spLocks noGrp="1"/>
          </p:cNvSpPr>
          <p:nvPr>
            <p:ph type="title"/>
          </p:nvPr>
        </p:nvSpPr>
        <p:spPr/>
        <p:txBody>
          <a:bodyPr>
            <a:normAutofit/>
          </a:bodyPr>
          <a:lstStyle/>
          <a:p>
            <a:r>
              <a:rPr kumimoji="1" lang="zh-CN" altLang="en-US" dirty="0" smtClean="0"/>
              <a:t>如何识别</a:t>
            </a:r>
            <a:r>
              <a:rPr kumimoji="1" lang="en-US" altLang="zh-CN" dirty="0" smtClean="0"/>
              <a:t>2</a:t>
            </a:r>
            <a:endParaRPr kumimoji="1" lang="zh-CN" altLang="en-US" dirty="0"/>
          </a:p>
        </p:txBody>
      </p:sp>
    </p:spTree>
    <p:extLst>
      <p:ext uri="{BB962C8B-B14F-4D97-AF65-F5344CB8AC3E}">
        <p14:creationId xmlns:p14="http://schemas.microsoft.com/office/powerpoint/2010/main" val="2491947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开始识别</a:t>
            </a:r>
            <a:endParaRPr kumimoji="1" lang="en-US" altLang="zh-CN" dirty="0" smtClean="0"/>
          </a:p>
          <a:p>
            <a:r>
              <a:rPr lang="en-US" altLang="zh-CN" dirty="0"/>
              <a:t>//</a:t>
            </a:r>
            <a:r>
              <a:rPr lang="zh-CN" altLang="en-US" dirty="0"/>
              <a:t>识别，直接返回结果，但是整个识别过程是同步，所以我们让他整个在异步中进行</a:t>
            </a:r>
          </a:p>
          <a:p>
            <a:r>
              <a:rPr lang="en-US" altLang="zh-CN" dirty="0"/>
              <a:t>        </a:t>
            </a:r>
            <a:r>
              <a:rPr lang="en-US" altLang="zh-CN" dirty="0" err="1"/>
              <a:t>NSArray</a:t>
            </a:r>
            <a:r>
              <a:rPr lang="en-US" altLang="zh-CN" dirty="0"/>
              <a:t>* features = [detector </a:t>
            </a:r>
            <a:r>
              <a:rPr lang="en-US" altLang="zh-CN" dirty="0" err="1"/>
              <a:t>featuresInImage:image</a:t>
            </a:r>
            <a:r>
              <a:rPr lang="en-US" altLang="zh-CN" dirty="0"/>
              <a:t>];</a:t>
            </a:r>
          </a:p>
          <a:p>
            <a:endParaRPr kumimoji="1" lang="en-US" altLang="zh-CN" dirty="0" smtClean="0"/>
          </a:p>
          <a:p>
            <a:r>
              <a:rPr kumimoji="1" lang="zh-CN" altLang="en-US" dirty="0" smtClean="0"/>
              <a:t>识别返回数组，数组里面是一个模型</a:t>
            </a:r>
            <a:r>
              <a:rPr lang="en-US" altLang="zh-CN" dirty="0" err="1"/>
              <a:t>CIFaceFeature</a:t>
            </a:r>
            <a:endParaRPr kumimoji="1" lang="zh-CN" altLang="en-US" dirty="0"/>
          </a:p>
        </p:txBody>
      </p:sp>
      <p:sp>
        <p:nvSpPr>
          <p:cNvPr id="3" name="标题 2"/>
          <p:cNvSpPr>
            <a:spLocks noGrp="1"/>
          </p:cNvSpPr>
          <p:nvPr>
            <p:ph type="title"/>
          </p:nvPr>
        </p:nvSpPr>
        <p:spPr/>
        <p:txBody>
          <a:bodyPr/>
          <a:lstStyle/>
          <a:p>
            <a:r>
              <a:rPr kumimoji="1" lang="zh-CN" altLang="en-US" dirty="0" smtClean="0"/>
              <a:t>如何识别</a:t>
            </a:r>
            <a:r>
              <a:rPr kumimoji="1" lang="en-US" altLang="zh-CN" dirty="0" smtClean="0"/>
              <a:t>3</a:t>
            </a:r>
            <a:endParaRPr kumimoji="1" lang="zh-CN" altLang="en-US" dirty="0"/>
          </a:p>
        </p:txBody>
      </p:sp>
    </p:spTree>
    <p:extLst>
      <p:ext uri="{BB962C8B-B14F-4D97-AF65-F5344CB8AC3E}">
        <p14:creationId xmlns:p14="http://schemas.microsoft.com/office/powerpoint/2010/main" val="235959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模型中记录了左眼、右眼 、脸、嘴</a:t>
            </a:r>
            <a:endParaRPr kumimoji="1" lang="en-US" altLang="zh-CN" dirty="0" smtClean="0"/>
          </a:p>
          <a:p>
            <a:r>
              <a:rPr kumimoji="1" lang="zh-CN" altLang="en-US" dirty="0" smtClean="0"/>
              <a:t>脸   </a:t>
            </a:r>
            <a:r>
              <a:rPr lang="en-US" altLang="zh-CN" dirty="0" smtClean="0"/>
              <a:t>bounds</a:t>
            </a:r>
            <a:endParaRPr lang="en-US" altLang="zh-CN" dirty="0" smtClean="0"/>
          </a:p>
          <a:p>
            <a:r>
              <a:rPr lang="zh-CN" altLang="en-US" dirty="0" smtClean="0"/>
              <a:t>左眼  中心点</a:t>
            </a:r>
            <a:endParaRPr lang="en-US" altLang="zh-CN" dirty="0" smtClean="0"/>
          </a:p>
          <a:p>
            <a:r>
              <a:rPr kumimoji="1" lang="zh-CN" altLang="en-US" dirty="0" smtClean="0"/>
              <a:t>右眼  中心点</a:t>
            </a:r>
            <a:endParaRPr kumimoji="1" lang="en-US" altLang="zh-CN" dirty="0" smtClean="0"/>
          </a:p>
          <a:p>
            <a:r>
              <a:rPr kumimoji="1" lang="zh-CN" altLang="en-US" dirty="0" smtClean="0"/>
              <a:t>嘴       中心点</a:t>
            </a:r>
            <a:endParaRPr kumimoji="1" lang="en-US" altLang="zh-CN" dirty="0"/>
          </a:p>
        </p:txBody>
      </p:sp>
      <p:sp>
        <p:nvSpPr>
          <p:cNvPr id="3" name="标题 2"/>
          <p:cNvSpPr>
            <a:spLocks noGrp="1"/>
          </p:cNvSpPr>
          <p:nvPr>
            <p:ph type="title"/>
          </p:nvPr>
        </p:nvSpPr>
        <p:spPr/>
        <p:txBody>
          <a:bodyPr/>
          <a:lstStyle/>
          <a:p>
            <a:r>
              <a:rPr lang="en-US" altLang="zh-CN" dirty="0" err="1"/>
              <a:t>CIFaceFeature</a:t>
            </a:r>
            <a:endParaRPr kumimoji="1" lang="zh-CN" altLang="en-US" dirty="0"/>
          </a:p>
        </p:txBody>
      </p:sp>
    </p:spTree>
    <p:extLst>
      <p:ext uri="{BB962C8B-B14F-4D97-AF65-F5344CB8AC3E}">
        <p14:creationId xmlns:p14="http://schemas.microsoft.com/office/powerpoint/2010/main" val="1728963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#import &lt;</a:t>
            </a:r>
            <a:r>
              <a:rPr lang="en-US" altLang="zh-CN" dirty="0" err="1"/>
              <a:t>CoreImage</a:t>
            </a:r>
            <a:r>
              <a:rPr lang="en-US" altLang="zh-CN" dirty="0"/>
              <a:t>/</a:t>
            </a:r>
            <a:r>
              <a:rPr lang="en-US" altLang="zh-CN" dirty="0" err="1"/>
              <a:t>CoreImage.h</a:t>
            </a:r>
            <a:r>
              <a:rPr lang="en-US" altLang="zh-CN" dirty="0"/>
              <a:t>&gt;</a:t>
            </a:r>
          </a:p>
          <a:p>
            <a:r>
              <a:rPr kumimoji="1" lang="zh-CN" altLang="en-US" dirty="0" smtClean="0"/>
              <a:t>不仅仅做到人脸识别，还有很多强大的功能，比如绘图，什么时候会用到绘图，比如股票软件的</a:t>
            </a:r>
            <a:r>
              <a:rPr kumimoji="1" lang="en-US" altLang="zh-CN" dirty="0" smtClean="0"/>
              <a:t>k</a:t>
            </a:r>
            <a:r>
              <a:rPr kumimoji="1" lang="zh-CN" altLang="en-US" dirty="0" smtClean="0"/>
              <a:t>线图</a:t>
            </a:r>
            <a:endParaRPr kumimoji="1" lang="en-US" altLang="zh-CN" dirty="0" smtClean="0"/>
          </a:p>
          <a:p>
            <a:r>
              <a:rPr kumimoji="1" lang="zh-CN" altLang="en-US" dirty="0" smtClean="0"/>
              <a:t>比如滤镜功能，提供了更多的滤镜</a:t>
            </a:r>
            <a:endParaRPr kumimoji="1" lang="zh-CN" altLang="en-US" dirty="0"/>
          </a:p>
        </p:txBody>
      </p:sp>
      <p:sp>
        <p:nvSpPr>
          <p:cNvPr id="3" name="标题 2"/>
          <p:cNvSpPr>
            <a:spLocks noGrp="1"/>
          </p:cNvSpPr>
          <p:nvPr>
            <p:ph type="title"/>
          </p:nvPr>
        </p:nvSpPr>
        <p:spPr/>
        <p:txBody>
          <a:bodyPr/>
          <a:lstStyle/>
          <a:p>
            <a:r>
              <a:rPr kumimoji="1" lang="en-US" altLang="en-US" dirty="0" smtClean="0"/>
              <a:t>结束语</a:t>
            </a:r>
            <a:endParaRPr kumimoji="1" lang="zh-CN" altLang="en-US" dirty="0"/>
          </a:p>
        </p:txBody>
      </p:sp>
    </p:spTree>
    <p:extLst>
      <p:ext uri="{BB962C8B-B14F-4D97-AF65-F5344CB8AC3E}">
        <p14:creationId xmlns:p14="http://schemas.microsoft.com/office/powerpoint/2010/main" val="204920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31152" y="1422854"/>
            <a:ext cx="4697274" cy="4911138"/>
          </a:xfrm>
        </p:spPr>
        <p:txBody>
          <a:bodyPr>
            <a:normAutofit/>
          </a:bodyPr>
          <a:lstStyle/>
          <a:p>
            <a:r>
              <a:rPr lang="en-US" altLang="zh-CN" dirty="0"/>
              <a:t>Touch ID</a:t>
            </a:r>
            <a:r>
              <a:rPr lang="zh-CN" altLang="en-US" dirty="0"/>
              <a:t>指的是被安装在</a:t>
            </a:r>
            <a:r>
              <a:rPr lang="en-US" altLang="zh-CN" dirty="0"/>
              <a:t>iPhone 5s Home</a:t>
            </a:r>
            <a:r>
              <a:rPr lang="zh-CN" altLang="en-US" dirty="0"/>
              <a:t>按钮当中的指纹传感装置。它的出现旨在帮助用户更为轻松地完成身份识别流程，从而鼓励使用者尽可能多地使用保护机制。大家在每台设备上最多能够配置五种指纹识别信息。到目前为止，</a:t>
            </a:r>
            <a:r>
              <a:rPr lang="en-US" altLang="zh-CN" dirty="0"/>
              <a:t>Touch ID</a:t>
            </a:r>
            <a:r>
              <a:rPr lang="zh-CN" altLang="en-US" dirty="0"/>
              <a:t>已经能够被用于完成设备解锁并完成在</a:t>
            </a:r>
            <a:r>
              <a:rPr lang="en-US" altLang="zh-CN" dirty="0"/>
              <a:t>iTunes Store</a:t>
            </a:r>
            <a:r>
              <a:rPr lang="zh-CN" altLang="en-US" dirty="0"/>
              <a:t>、</a:t>
            </a:r>
            <a:r>
              <a:rPr lang="en-US" altLang="zh-CN" dirty="0"/>
              <a:t>App Store</a:t>
            </a:r>
            <a:r>
              <a:rPr lang="zh-CN" altLang="en-US" dirty="0"/>
              <a:t>以及</a:t>
            </a:r>
            <a:r>
              <a:rPr lang="en-US" altLang="zh-CN" dirty="0" err="1"/>
              <a:t>iBooks</a:t>
            </a:r>
            <a:r>
              <a:rPr lang="en-US" altLang="zh-CN" dirty="0"/>
              <a:t> Store</a:t>
            </a:r>
            <a:r>
              <a:rPr lang="zh-CN" altLang="en-US" dirty="0"/>
              <a:t>当中的购买操作。</a:t>
            </a:r>
            <a:endParaRPr kumimoji="1" lang="zh-CN" altLang="en-US" dirty="0"/>
          </a:p>
        </p:txBody>
      </p:sp>
      <p:sp>
        <p:nvSpPr>
          <p:cNvPr id="3" name="标题 2"/>
          <p:cNvSpPr>
            <a:spLocks noGrp="1"/>
          </p:cNvSpPr>
          <p:nvPr>
            <p:ph type="title"/>
          </p:nvPr>
        </p:nvSpPr>
        <p:spPr/>
        <p:txBody>
          <a:bodyPr/>
          <a:lstStyle/>
          <a:p>
            <a:r>
              <a:rPr kumimoji="1" lang="zh-CN" altLang="en-US" dirty="0" smtClean="0"/>
              <a:t>什么是</a:t>
            </a:r>
            <a:r>
              <a:rPr kumimoji="1" lang="en-US" altLang="zh-CN" dirty="0" err="1" smtClean="0"/>
              <a:t>TouChID</a:t>
            </a:r>
            <a:endParaRPr kumimoji="1" lang="zh-CN" altLang="en-US" dirty="0"/>
          </a:p>
        </p:txBody>
      </p:sp>
      <p:pic>
        <p:nvPicPr>
          <p:cNvPr id="4" name="图片 3" descr="屏幕快照 2015-05-14 上午11.16.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8" y="1422854"/>
            <a:ext cx="3595632" cy="4788741"/>
          </a:xfrm>
          <a:prstGeom prst="rect">
            <a:avLst/>
          </a:prstGeom>
        </p:spPr>
      </p:pic>
    </p:spTree>
    <p:extLst>
      <p:ext uri="{BB962C8B-B14F-4D97-AF65-F5344CB8AC3E}">
        <p14:creationId xmlns:p14="http://schemas.microsoft.com/office/powerpoint/2010/main" val="189274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altLang="zh-CN" dirty="0"/>
              <a:t>Touch ID</a:t>
            </a:r>
            <a:r>
              <a:rPr lang="zh-CN" altLang="en-US" dirty="0"/>
              <a:t>传感器能够以每英寸</a:t>
            </a:r>
            <a:r>
              <a:rPr lang="en-US" altLang="zh-CN" dirty="0"/>
              <a:t>500</a:t>
            </a:r>
            <a:r>
              <a:rPr lang="zh-CN" altLang="en-US" dirty="0"/>
              <a:t>像素的分辨率对用户指纹进行扫描，并将指纹图案划归为三种类型之一：拱型、旋涡型以及环型。这款传感器在设计上充分考虑到了便捷性需求，大家可以从任何角度对手指进行扫描、而且当前扫描结果能够与任何方向的原有指纹记录进行正确匹配。</a:t>
            </a:r>
          </a:p>
          <a:p>
            <a:r>
              <a:rPr lang="zh-CN" altLang="en-US" dirty="0"/>
              <a:t>苹果公司宣称，对于任何一个给定指纹图案、</a:t>
            </a:r>
            <a:r>
              <a:rPr lang="en-US" altLang="zh-CN" dirty="0"/>
              <a:t>Touch ID</a:t>
            </a:r>
            <a:r>
              <a:rPr lang="zh-CN" altLang="en-US" dirty="0"/>
              <a:t>发生识别错误的机率仅为五万分之一，这样的保护效果明显优于原本的四位数</a:t>
            </a:r>
            <a:r>
              <a:rPr lang="en-US" altLang="zh-CN" dirty="0"/>
              <a:t>PIN</a:t>
            </a:r>
            <a:r>
              <a:rPr lang="zh-CN" altLang="en-US" dirty="0"/>
              <a:t>码机制</a:t>
            </a:r>
            <a:r>
              <a:rPr lang="en-US" altLang="zh-CN" dirty="0"/>
              <a:t>——</a:t>
            </a:r>
            <a:r>
              <a:rPr lang="zh-CN" altLang="en-US" dirty="0"/>
              <a:t>毕竟其内容只能在</a:t>
            </a:r>
            <a:r>
              <a:rPr lang="en-US" altLang="zh-CN" dirty="0"/>
              <a:t>0001</a:t>
            </a:r>
            <a:r>
              <a:rPr lang="zh-CN" altLang="en-US" dirty="0"/>
              <a:t>到</a:t>
            </a:r>
            <a:r>
              <a:rPr lang="en-US" altLang="zh-CN" dirty="0"/>
              <a:t>9999</a:t>
            </a:r>
            <a:r>
              <a:rPr lang="zh-CN" altLang="en-US" dirty="0"/>
              <a:t>之间提供一万种可能性组合。不过苹果没有明显指出的是，在某些情况下我们可能无法使用自己的指纹顺利实现解锁操作，例如在游泳之后手指纹理褶皱发生变化时</a:t>
            </a:r>
          </a:p>
          <a:p>
            <a:endParaRPr lang="zh-CN" altLang="en-US" dirty="0"/>
          </a:p>
          <a:p>
            <a:r>
              <a:rPr lang="zh-CN" altLang="en-US" dirty="0"/>
              <a:t>由于苹果不再允许我们使用设备内自带的</a:t>
            </a:r>
            <a:r>
              <a:rPr lang="en-US" altLang="zh-CN" dirty="0"/>
              <a:t>PIN</a:t>
            </a:r>
            <a:r>
              <a:rPr lang="zh-CN" altLang="en-US" dirty="0"/>
              <a:t>码验证机制，因此如果</a:t>
            </a:r>
            <a:r>
              <a:rPr lang="en-US" altLang="zh-CN" dirty="0"/>
              <a:t>Touch ID</a:t>
            </a:r>
            <a:r>
              <a:rPr lang="zh-CN" altLang="en-US" dirty="0"/>
              <a:t>无法正常起效、大家最好能在应用程序当中额外建立一套密码匹配方案</a:t>
            </a:r>
            <a:endParaRPr kumimoji="1" lang="zh-CN" altLang="en-US" dirty="0"/>
          </a:p>
        </p:txBody>
      </p:sp>
      <p:sp>
        <p:nvSpPr>
          <p:cNvPr id="3" name="标题 2"/>
          <p:cNvSpPr>
            <a:spLocks noGrp="1"/>
          </p:cNvSpPr>
          <p:nvPr>
            <p:ph type="title"/>
          </p:nvPr>
        </p:nvSpPr>
        <p:spPr/>
        <p:txBody>
          <a:bodyPr/>
          <a:lstStyle/>
          <a:p>
            <a:r>
              <a:rPr kumimoji="1" lang="zh-CN" altLang="en-US" dirty="0" smtClean="0"/>
              <a:t>理论基础</a:t>
            </a:r>
            <a:r>
              <a:rPr kumimoji="1" lang="en-US" altLang="zh-CN" dirty="0" smtClean="0"/>
              <a:t>1</a:t>
            </a:r>
            <a:endParaRPr kumimoji="1" lang="zh-CN" altLang="en-US" dirty="0"/>
          </a:p>
        </p:txBody>
      </p:sp>
    </p:spTree>
    <p:extLst>
      <p:ext uri="{BB962C8B-B14F-4D97-AF65-F5344CB8AC3E}">
        <p14:creationId xmlns:p14="http://schemas.microsoft.com/office/powerpoint/2010/main" val="399786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a:t>指令传感器带来的最大问题在于，用户的隐私会从根本上受到侵犯。如果大家的密码内容被泄露出去，那么各位完全可以通过修改及时挽救、恶意人士根本无法继续利用其访问用户的敏感数据。然而如果大家的指纹信息，或者是苹果的指纹内容算法遭到外泄，我们明显没办法快速对其进行</a:t>
            </a:r>
            <a:r>
              <a:rPr lang="en-US" altLang="zh-CN" dirty="0"/>
              <a:t>�</a:t>
            </a:r>
            <a:r>
              <a:rPr lang="zh-CN" altLang="en-US" dirty="0"/>
              <a:t>涓</a:t>
            </a:r>
            <a:r>
              <a:rPr lang="en-US" altLang="zh-CN" dirty="0"/>
              <a:t>��</a:t>
            </a:r>
            <a:endParaRPr lang="zh-CN" altLang="en-US" dirty="0"/>
          </a:p>
          <a:p>
            <a:r>
              <a:rPr lang="en-US" altLang="zh-CN" dirty="0"/>
              <a:t>Local Authentication</a:t>
            </a:r>
            <a:r>
              <a:rPr lang="zh-CN" altLang="en-US" dirty="0"/>
              <a:t>框架负责处理所有用户身份验证的重任。当与</a:t>
            </a:r>
            <a:r>
              <a:rPr lang="en-US" altLang="zh-CN" dirty="0"/>
              <a:t>Touch ID</a:t>
            </a:r>
            <a:r>
              <a:rPr lang="zh-CN" altLang="en-US" dirty="0"/>
              <a:t>结合起效时，最重要的就是要确保该框架不会透露任何与用户有关的细节、而且不会有数据从设备中被传输出去。然而，开发人员可以利用这套框架来检查特定用户是否被允许使用对应应用程序。</a:t>
            </a:r>
          </a:p>
          <a:p>
            <a:r>
              <a:rPr lang="zh-CN" altLang="en-US" dirty="0"/>
              <a:t>如果已经比较熟悉</a:t>
            </a:r>
            <a:r>
              <a:rPr lang="en-US" altLang="zh-CN" dirty="0" err="1"/>
              <a:t>OAuth</a:t>
            </a:r>
            <a:r>
              <a:rPr lang="zh-CN" altLang="en-US" dirty="0"/>
              <a:t>规范，就会发现这两种验证处理方式其实颇为相似。我们要求第三方对用户身份进行审核，如果我们对第三方充分信任，则可以根据其反馈直接向该用户提供认证凭证。</a:t>
            </a:r>
            <a:endParaRPr kumimoji="1" lang="zh-CN" altLang="en-US" dirty="0"/>
          </a:p>
        </p:txBody>
      </p:sp>
      <p:sp>
        <p:nvSpPr>
          <p:cNvPr id="3" name="标题 2"/>
          <p:cNvSpPr>
            <a:spLocks noGrp="1"/>
          </p:cNvSpPr>
          <p:nvPr>
            <p:ph type="title"/>
          </p:nvPr>
        </p:nvSpPr>
        <p:spPr/>
        <p:txBody>
          <a:bodyPr/>
          <a:lstStyle/>
          <a:p>
            <a:r>
              <a:rPr kumimoji="1" lang="zh-CN" altLang="en-US" dirty="0" smtClean="0"/>
              <a:t>理论基础</a:t>
            </a:r>
            <a:r>
              <a:rPr kumimoji="1" lang="en-US" altLang="zh-CN" dirty="0" smtClean="0"/>
              <a:t>2</a:t>
            </a:r>
            <a:endParaRPr kumimoji="1" lang="zh-CN" altLang="en-US" dirty="0"/>
          </a:p>
        </p:txBody>
      </p:sp>
    </p:spTree>
    <p:extLst>
      <p:ext uri="{BB962C8B-B14F-4D97-AF65-F5344CB8AC3E}">
        <p14:creationId xmlns:p14="http://schemas.microsoft.com/office/powerpoint/2010/main" val="415761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首先创建一个工程</a:t>
            </a:r>
          </a:p>
          <a:p>
            <a:r>
              <a:rPr lang="zh-CN" altLang="en-US" dirty="0"/>
              <a:t>添加头文件</a:t>
            </a:r>
          </a:p>
          <a:p>
            <a:r>
              <a:rPr lang="en-US" altLang="zh-CN" b="1" dirty="0"/>
              <a:t>#import &lt;</a:t>
            </a:r>
            <a:r>
              <a:rPr lang="en-US" altLang="zh-CN" b="1" dirty="0" err="1"/>
              <a:t>LocalAuthentication</a:t>
            </a:r>
            <a:r>
              <a:rPr lang="en-US" altLang="zh-CN" b="1" dirty="0"/>
              <a:t>/</a:t>
            </a:r>
            <a:r>
              <a:rPr lang="en-US" altLang="zh-CN" b="1" dirty="0" err="1"/>
              <a:t>LocalAuthentication.h</a:t>
            </a:r>
            <a:r>
              <a:rPr lang="en-US" altLang="zh-CN" b="1" dirty="0"/>
              <a:t>&gt;</a:t>
            </a:r>
            <a:r>
              <a:rPr lang="en-US" altLang="zh-CN" dirty="0"/>
              <a:t> </a:t>
            </a:r>
            <a:endParaRPr kumimoji="1" lang="zh-CN" altLang="en-US" dirty="0"/>
          </a:p>
        </p:txBody>
      </p:sp>
      <p:sp>
        <p:nvSpPr>
          <p:cNvPr id="3" name="标题 2"/>
          <p:cNvSpPr>
            <a:spLocks noGrp="1"/>
          </p:cNvSpPr>
          <p:nvPr>
            <p:ph type="title"/>
          </p:nvPr>
        </p:nvSpPr>
        <p:spPr/>
        <p:txBody>
          <a:bodyPr/>
          <a:lstStyle/>
          <a:p>
            <a:r>
              <a:rPr kumimoji="1" lang="zh-CN" altLang="en-US" dirty="0" smtClean="0"/>
              <a:t>如何集成</a:t>
            </a:r>
            <a:endParaRPr kumimoji="1" lang="zh-CN" altLang="en-US" dirty="0"/>
          </a:p>
        </p:txBody>
      </p:sp>
    </p:spTree>
    <p:extLst>
      <p:ext uri="{BB962C8B-B14F-4D97-AF65-F5344CB8AC3E}">
        <p14:creationId xmlns:p14="http://schemas.microsoft.com/office/powerpoint/2010/main" val="202561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如何调用</a:t>
            </a:r>
            <a:endParaRPr kumimoji="1" lang="zh-CN" altLang="en-US" dirty="0"/>
          </a:p>
        </p:txBody>
      </p:sp>
      <p:sp>
        <p:nvSpPr>
          <p:cNvPr id="5" name="内容占位符 4"/>
          <p:cNvSpPr>
            <a:spLocks noGrp="1"/>
          </p:cNvSpPr>
          <p:nvPr>
            <p:ph idx="1"/>
          </p:nvPr>
        </p:nvSpPr>
        <p:spPr/>
        <p:txBody>
          <a:bodyPr/>
          <a:lstStyle/>
          <a:p>
            <a:endParaRPr kumimoji="1" lang="zh-CN" altLang="en-US"/>
          </a:p>
        </p:txBody>
      </p:sp>
      <p:pic>
        <p:nvPicPr>
          <p:cNvPr id="6" name="图片 5" descr="屏幕快照 2015-05-14 上午11.20.2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067" y="1465814"/>
            <a:ext cx="7415037" cy="5392185"/>
          </a:xfrm>
          <a:prstGeom prst="rect">
            <a:avLst/>
          </a:prstGeom>
        </p:spPr>
      </p:pic>
    </p:spTree>
    <p:extLst>
      <p:ext uri="{BB962C8B-B14F-4D97-AF65-F5344CB8AC3E}">
        <p14:creationId xmlns:p14="http://schemas.microsoft.com/office/powerpoint/2010/main" val="49685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kumimoji="1" lang="zh-CN" altLang="en-US"/>
          </a:p>
        </p:txBody>
      </p:sp>
      <p:sp>
        <p:nvSpPr>
          <p:cNvPr id="3" name="标题 2"/>
          <p:cNvSpPr>
            <a:spLocks noGrp="1"/>
          </p:cNvSpPr>
          <p:nvPr>
            <p:ph type="title"/>
          </p:nvPr>
        </p:nvSpPr>
        <p:spPr/>
        <p:txBody>
          <a:bodyPr/>
          <a:lstStyle/>
          <a:p>
            <a:r>
              <a:rPr kumimoji="1" lang="en-US" altLang="zh-CN" dirty="0" err="1" smtClean="0"/>
              <a:t>ZCTools</a:t>
            </a:r>
            <a:r>
              <a:rPr kumimoji="1" lang="zh-CN" altLang="en-US" dirty="0" smtClean="0"/>
              <a:t>中如何调用</a:t>
            </a:r>
            <a:endParaRPr kumimoji="1" lang="zh-CN" altLang="en-US" dirty="0"/>
          </a:p>
        </p:txBody>
      </p:sp>
      <p:pic>
        <p:nvPicPr>
          <p:cNvPr id="4" name="图片 3" descr="屏幕快照 2015-05-14 上午11.22.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6348"/>
            <a:ext cx="9144000" cy="4991652"/>
          </a:xfrm>
          <a:prstGeom prst="rect">
            <a:avLst/>
          </a:prstGeom>
        </p:spPr>
      </p:pic>
    </p:spTree>
    <p:extLst>
      <p:ext uri="{BB962C8B-B14F-4D97-AF65-F5344CB8AC3E}">
        <p14:creationId xmlns:p14="http://schemas.microsoft.com/office/powerpoint/2010/main" val="121012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kumimoji="1" lang="zh-CN" altLang="en-US" dirty="0"/>
          </a:p>
        </p:txBody>
      </p:sp>
      <p:sp>
        <p:nvSpPr>
          <p:cNvPr id="3" name="标题 2"/>
          <p:cNvSpPr>
            <a:spLocks noGrp="1"/>
          </p:cNvSpPr>
          <p:nvPr>
            <p:ph type="title"/>
          </p:nvPr>
        </p:nvSpPr>
        <p:spPr/>
        <p:txBody>
          <a:bodyPr/>
          <a:lstStyle/>
          <a:p>
            <a:r>
              <a:rPr kumimoji="1" lang="zh-CN" altLang="en-US" dirty="0" smtClean="0"/>
              <a:t>人脸检测</a:t>
            </a:r>
            <a:endParaRPr kumimoji="1" lang="zh-CN" altLang="en-US" dirty="0"/>
          </a:p>
        </p:txBody>
      </p:sp>
    </p:spTree>
    <p:extLst>
      <p:ext uri="{BB962C8B-B14F-4D97-AF65-F5344CB8AC3E}">
        <p14:creationId xmlns:p14="http://schemas.microsoft.com/office/powerpoint/2010/main" val="303419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smtClean="0"/>
              <a:t>1</a:t>
            </a:r>
            <a:r>
              <a:rPr kumimoji="1" lang="zh-CN" altLang="en-US" dirty="0" smtClean="0"/>
              <a:t>、检测与识别</a:t>
            </a:r>
            <a:endParaRPr kumimoji="1" lang="en-US" altLang="zh-CN" dirty="0" smtClean="0"/>
          </a:p>
          <a:p>
            <a:r>
              <a:rPr kumimoji="1" lang="zh-CN" altLang="en-US" dirty="0" smtClean="0"/>
              <a:t>检测就是查看这个图像有没有人脸，人脸在什么位置，眼睛、嘴巴在什么什么，并且可以检测一些简单逻辑，比如左眼或者右眼睁开还是闭合，整个面部是否微笑</a:t>
            </a:r>
            <a:endParaRPr kumimoji="1" lang="en-US" altLang="zh-CN" dirty="0" smtClean="0"/>
          </a:p>
          <a:p>
            <a:r>
              <a:rPr kumimoji="1" lang="zh-CN" altLang="en-US" dirty="0" smtClean="0"/>
              <a:t>识别需要比数据库，进行检索生物特征，通常来说识别是使用</a:t>
            </a:r>
            <a:r>
              <a:rPr kumimoji="1" lang="en-US" altLang="zh-CN" dirty="0" err="1" smtClean="0"/>
              <a:t>OpenCV</a:t>
            </a:r>
            <a:r>
              <a:rPr kumimoji="1" lang="zh-CN" altLang="en-US" dirty="0" smtClean="0"/>
              <a:t>来进行</a:t>
            </a:r>
            <a:endParaRPr kumimoji="1" lang="zh-CN" altLang="en-US" dirty="0"/>
          </a:p>
        </p:txBody>
      </p:sp>
      <p:sp>
        <p:nvSpPr>
          <p:cNvPr id="3" name="标题 2"/>
          <p:cNvSpPr>
            <a:spLocks noGrp="1"/>
          </p:cNvSpPr>
          <p:nvPr>
            <p:ph type="title"/>
          </p:nvPr>
        </p:nvSpPr>
        <p:spPr/>
        <p:txBody>
          <a:bodyPr>
            <a:normAutofit fontScale="90000"/>
          </a:bodyPr>
          <a:lstStyle/>
          <a:p>
            <a:r>
              <a:rPr kumimoji="1" lang="en-US" altLang="zh-CN" dirty="0"/>
              <a:t>1</a:t>
            </a:r>
            <a:r>
              <a:rPr kumimoji="1" lang="zh-CN" altLang="en-US" dirty="0"/>
              <a:t>、检测与识别</a:t>
            </a:r>
            <a:r>
              <a:rPr kumimoji="1" lang="en-US" altLang="zh-CN" dirty="0"/>
              <a:t/>
            </a:r>
            <a:br>
              <a:rPr kumimoji="1" lang="en-US" altLang="zh-CN" dirty="0"/>
            </a:br>
            <a:endParaRPr kumimoji="1" lang="zh-CN" altLang="en-US" dirty="0"/>
          </a:p>
        </p:txBody>
      </p:sp>
    </p:spTree>
    <p:extLst>
      <p:ext uri="{BB962C8B-B14F-4D97-AF65-F5344CB8AC3E}">
        <p14:creationId xmlns:p14="http://schemas.microsoft.com/office/powerpoint/2010/main" val="1375894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69</TotalTime>
  <Words>523</Words>
  <Application>Microsoft Macintosh PowerPoint</Application>
  <PresentationFormat>全屏显示(4:3)</PresentationFormat>
  <Paragraphs>67</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波形</vt:lpstr>
      <vt:lpstr>TouchID</vt:lpstr>
      <vt:lpstr>什么是TouChID</vt:lpstr>
      <vt:lpstr>理论基础1</vt:lpstr>
      <vt:lpstr>理论基础2</vt:lpstr>
      <vt:lpstr>如何集成</vt:lpstr>
      <vt:lpstr>如何调用</vt:lpstr>
      <vt:lpstr>ZCTools中如何调用</vt:lpstr>
      <vt:lpstr>人脸检测</vt:lpstr>
      <vt:lpstr>1、检测与识别 </vt:lpstr>
      <vt:lpstr>如何检测</vt:lpstr>
      <vt:lpstr>图像的检测</vt:lpstr>
      <vt:lpstr>坐标系的对比</vt:lpstr>
      <vt:lpstr>如何识别1</vt:lpstr>
      <vt:lpstr>如何识别2</vt:lpstr>
      <vt:lpstr>如何识别3</vt:lpstr>
      <vt:lpstr>CIFaceFeature</vt:lpstr>
      <vt:lpstr>结束语</vt:lpstr>
    </vt:vector>
  </TitlesOfParts>
  <Company>北京小诚科技有限公司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TouchID</dc:title>
  <dc:creator>诚 张</dc:creator>
  <cp:lastModifiedBy>诚 张</cp:lastModifiedBy>
  <cp:revision>5</cp:revision>
  <dcterms:created xsi:type="dcterms:W3CDTF">2015-05-14T03:13:25Z</dcterms:created>
  <dcterms:modified xsi:type="dcterms:W3CDTF">2015-05-15T08:28:28Z</dcterms:modified>
</cp:coreProperties>
</file>