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1785-D22D-1246-A2E2-4A10334112B6}" type="datetimeFigureOut">
              <a:rPr kumimoji="1" lang="zh-CN" altLang="en-US" smtClean="0"/>
              <a:t>14-10-15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EF9C-1734-7E4D-AC27-00E01902F0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1785-D22D-1246-A2E2-4A10334112B6}" type="datetimeFigureOut">
              <a:rPr kumimoji="1" lang="zh-CN" altLang="en-US" smtClean="0"/>
              <a:t>14-10-15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EF9C-1734-7E4D-AC27-00E01902F0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1785-D22D-1246-A2E2-4A10334112B6}" type="datetimeFigureOut">
              <a:rPr kumimoji="1" lang="zh-CN" altLang="en-US" smtClean="0"/>
              <a:t>14-10-15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EF9C-1734-7E4D-AC27-00E01902F0D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1785-D22D-1246-A2E2-4A10334112B6}" type="datetimeFigureOut">
              <a:rPr kumimoji="1" lang="zh-CN" altLang="en-US" smtClean="0"/>
              <a:t>14-10-15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EF9C-1734-7E4D-AC27-00E01902F0D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1785-D22D-1246-A2E2-4A10334112B6}" type="datetimeFigureOut">
              <a:rPr kumimoji="1" lang="zh-CN" altLang="en-US" smtClean="0"/>
              <a:t>14-10-15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EF9C-1734-7E4D-AC27-00E01902F0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1785-D22D-1246-A2E2-4A10334112B6}" type="datetimeFigureOut">
              <a:rPr kumimoji="1" lang="zh-CN" altLang="en-US" smtClean="0"/>
              <a:t>14-10-15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EF9C-1734-7E4D-AC27-00E01902F0D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1785-D22D-1246-A2E2-4A10334112B6}" type="datetimeFigureOut">
              <a:rPr kumimoji="1" lang="zh-CN" altLang="en-US" smtClean="0"/>
              <a:t>14-10-15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EF9C-1734-7E4D-AC27-00E01902F0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1785-D22D-1246-A2E2-4A10334112B6}" type="datetimeFigureOut">
              <a:rPr kumimoji="1" lang="zh-CN" altLang="en-US" smtClean="0"/>
              <a:t>14-10-15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EF9C-1734-7E4D-AC27-00E01902F0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1785-D22D-1246-A2E2-4A10334112B6}" type="datetimeFigureOut">
              <a:rPr kumimoji="1" lang="zh-CN" altLang="en-US" smtClean="0"/>
              <a:t>14-10-15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EF9C-1734-7E4D-AC27-00E01902F0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1785-D22D-1246-A2E2-4A10334112B6}" type="datetimeFigureOut">
              <a:rPr kumimoji="1" lang="zh-CN" altLang="en-US" smtClean="0"/>
              <a:t>14-10-15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EF9C-1734-7E4D-AC27-00E01902F0D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1785-D22D-1246-A2E2-4A10334112B6}" type="datetimeFigureOut">
              <a:rPr kumimoji="1" lang="zh-CN" altLang="en-US" smtClean="0"/>
              <a:t>14-10-15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EF9C-1734-7E4D-AC27-00E01902F0D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FB31785-D22D-1246-A2E2-4A10334112B6}" type="datetimeFigureOut">
              <a:rPr kumimoji="1" lang="zh-CN" altLang="en-US" smtClean="0"/>
              <a:t>14-10-15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6EAEF9C-1734-7E4D-AC27-00E01902F0D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二维码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381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214283"/>
          </a:xfrm>
        </p:spPr>
        <p:txBody>
          <a:bodyPr>
            <a:normAutofit/>
          </a:bodyPr>
          <a:lstStyle/>
          <a:p>
            <a:r>
              <a:rPr kumimoji="1" lang="en-US" altLang="en-US" dirty="0" smtClean="0">
                <a:solidFill>
                  <a:schemeClr val="tx1"/>
                </a:solidFill>
              </a:rPr>
              <a:t>二维码是什么（起源）</a:t>
            </a:r>
            <a:br>
              <a:rPr kumimoji="1" lang="en-US" altLang="en-US" dirty="0" smtClean="0">
                <a:solidFill>
                  <a:schemeClr val="tx1"/>
                </a:solidFill>
              </a:rPr>
            </a:br>
            <a:r>
              <a:rPr kumimoji="1" lang="zh-CN" altLang="en-US" dirty="0" smtClean="0">
                <a:solidFill>
                  <a:schemeClr val="tx1"/>
                </a:solidFill>
              </a:rPr>
              <a:t>什么是二维码</a:t>
            </a:r>
            <a:r>
              <a:rPr kumimoji="1" lang="en-US" altLang="zh-CN" dirty="0" smtClean="0">
                <a:solidFill>
                  <a:schemeClr val="tx1"/>
                </a:solidFill>
              </a:rPr>
              <a:t/>
            </a:r>
            <a:br>
              <a:rPr kumimoji="1" lang="en-US" altLang="zh-CN" dirty="0" smtClean="0">
                <a:solidFill>
                  <a:schemeClr val="tx1"/>
                </a:solidFill>
              </a:rPr>
            </a:br>
            <a:r>
              <a:rPr kumimoji="1" lang="zh-CN" altLang="en-US" dirty="0" smtClean="0">
                <a:solidFill>
                  <a:schemeClr val="tx1"/>
                </a:solidFill>
              </a:rPr>
              <a:t>二维码的库有哪些</a:t>
            </a:r>
            <a:r>
              <a:rPr kumimoji="1" lang="en-US" altLang="zh-CN" dirty="0" smtClean="0">
                <a:solidFill>
                  <a:schemeClr val="tx1"/>
                </a:solidFill>
              </a:rPr>
              <a:t/>
            </a:r>
            <a:br>
              <a:rPr kumimoji="1" lang="en-US" altLang="zh-CN" dirty="0" smtClean="0">
                <a:solidFill>
                  <a:schemeClr val="tx1"/>
                </a:solidFill>
              </a:rPr>
            </a:br>
            <a:r>
              <a:rPr kumimoji="1" lang="zh-CN" altLang="en-US" dirty="0" smtClean="0">
                <a:solidFill>
                  <a:schemeClr val="tx1"/>
                </a:solidFill>
              </a:rPr>
              <a:t>每种库特</a:t>
            </a:r>
            <a:r>
              <a:rPr kumimoji="1" lang="zh-CN" altLang="en-US" dirty="0" smtClean="0">
                <a:solidFill>
                  <a:schemeClr val="tx1"/>
                </a:solidFill>
              </a:rPr>
              <a:t>点有什么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74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、二维码起源于日本，由于条形码信息量不够，所有开发了二维码，能够储存更多信息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、比如广告，下单，在日本，应用最多的是购物，商场图形，下面就跟着二维码，用户只需要扫描二维码就可以下单进行购物了，最后在结账台直接结账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二维码的起源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53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二维码的结构</a:t>
            </a:r>
            <a:endParaRPr kumimoji="1" lang="zh-CN" altLang="en-US" dirty="0"/>
          </a:p>
        </p:txBody>
      </p:sp>
      <p:pic>
        <p:nvPicPr>
          <p:cNvPr id="6" name="图片 5" descr="二维码格式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0759"/>
            <a:ext cx="3890763" cy="37162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673313" y="3025200"/>
            <a:ext cx="4470687" cy="11910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 smtClean="0"/>
              <a:t>黄色代表我们数据区域，可以显示我们数据</a:t>
            </a:r>
            <a:endParaRPr kumimoji="1"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4673313" y="1591057"/>
            <a:ext cx="4470688" cy="1331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 smtClean="0"/>
              <a:t>蓝色地方代表的纠错区域，可以显示纠错级别</a:t>
            </a:r>
            <a:endParaRPr kumimoji="1"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4673313" y="4263701"/>
            <a:ext cx="4470687" cy="16060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 smtClean="0"/>
              <a:t>黑白区域代表用定位，把数据和纠错划定在一范围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7781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6629" y="2418096"/>
            <a:ext cx="4487371" cy="1143000"/>
          </a:xfrm>
        </p:spPr>
        <p:txBody>
          <a:bodyPr/>
          <a:lstStyle/>
          <a:p>
            <a:r>
              <a:rPr kumimoji="1" lang="en-US" altLang="zh-CN" dirty="0" err="1" smtClean="0">
                <a:solidFill>
                  <a:srgbClr val="000000"/>
                </a:solidFill>
              </a:rPr>
              <a:t>www.baidu.com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pic>
        <p:nvPicPr>
          <p:cNvPr id="4" name="图片 3" descr="二维码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8323"/>
            <a:ext cx="4730532" cy="476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6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、微信  信息的获取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、网页跳转（目前应用最为广泛，通过跳转网页，获得更多信息）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、广告推送（二维码中内藏一张图片，纠错能力低）</a:t>
            </a:r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zh-CN" altLang="en-US" dirty="0" smtClean="0"/>
              <a:t>、手机电商（用于记录你下单的信息）</a:t>
            </a:r>
            <a:endParaRPr kumimoji="1" lang="en-US" altLang="zh-CN" dirty="0" smtClean="0"/>
          </a:p>
          <a:p>
            <a:r>
              <a:rPr kumimoji="1" lang="zh-CN" altLang="zh-CN" dirty="0" smtClean="0"/>
              <a:t>5</a:t>
            </a:r>
            <a:r>
              <a:rPr kumimoji="1" lang="zh-CN" altLang="en-US" dirty="0" smtClean="0"/>
              <a:t>、优惠促销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我们目前开发主要应用在哪方面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10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1</a:t>
            </a:r>
            <a:r>
              <a:rPr kumimoji="1" lang="zh-CN" altLang="en-US" sz="4400" dirty="0" smtClean="0"/>
              <a:t>、</a:t>
            </a:r>
            <a:r>
              <a:rPr kumimoji="1" lang="en-US" altLang="zh-CN" sz="4400" dirty="0" err="1" smtClean="0"/>
              <a:t>Zxing</a:t>
            </a:r>
            <a:endParaRPr kumimoji="1" lang="en-US" altLang="zh-CN" sz="4400" dirty="0" smtClean="0"/>
          </a:p>
          <a:p>
            <a:r>
              <a:rPr kumimoji="1" lang="zh-CN" altLang="zh-CN" sz="4400" dirty="0" smtClean="0"/>
              <a:t>2</a:t>
            </a:r>
            <a:r>
              <a:rPr kumimoji="1" lang="zh-CN" altLang="en-US" sz="4400" dirty="0" smtClean="0"/>
              <a:t>、</a:t>
            </a:r>
            <a:r>
              <a:rPr kumimoji="1" lang="en-US" altLang="zh-CN" sz="4400" dirty="0" err="1" smtClean="0"/>
              <a:t>Zbar</a:t>
            </a:r>
            <a:r>
              <a:rPr kumimoji="1" lang="zh-CN" altLang="en-US" sz="4400" dirty="0" smtClean="0"/>
              <a:t>（</a:t>
            </a:r>
            <a:r>
              <a:rPr kumimoji="1" lang="zh-CN" altLang="en-US" sz="4400" dirty="0" smtClean="0"/>
              <a:t>支持</a:t>
            </a:r>
            <a:r>
              <a:rPr kumimoji="1" lang="en-US" altLang="zh-CN" sz="4400" dirty="0" smtClean="0"/>
              <a:t>arm64</a:t>
            </a:r>
            <a:r>
              <a:rPr kumimoji="1" lang="zh-CN" altLang="en-US" sz="4400" dirty="0" smtClean="0"/>
              <a:t>）</a:t>
            </a:r>
            <a:endParaRPr kumimoji="1" lang="en-US" altLang="zh-CN" sz="4400" dirty="0" smtClean="0"/>
          </a:p>
          <a:p>
            <a:r>
              <a:rPr kumimoji="1" lang="zh-CN" altLang="en-US" sz="4400" dirty="0" smtClean="0"/>
              <a:t>二维码</a:t>
            </a:r>
            <a:r>
              <a:rPr kumimoji="1" lang="zh-CN" altLang="en-US" sz="4400" dirty="0" smtClean="0"/>
              <a:t>容错  </a:t>
            </a:r>
            <a:r>
              <a:rPr kumimoji="1" lang="zh-CN" altLang="en-US" sz="4400" dirty="0" smtClean="0"/>
              <a:t>可以达到</a:t>
            </a:r>
            <a:r>
              <a:rPr kumimoji="1" lang="en-US" altLang="zh-CN" sz="4400" dirty="0" smtClean="0"/>
              <a:t>30</a:t>
            </a:r>
            <a:r>
              <a:rPr kumimoji="1" lang="en-US" altLang="zh-CN" sz="4400" dirty="0" smtClean="0"/>
              <a:t>%</a:t>
            </a:r>
          </a:p>
          <a:p>
            <a:r>
              <a:rPr kumimoji="1" lang="zh-CN" altLang="en-US" sz="4400" dirty="0" smtClean="0"/>
              <a:t>在</a:t>
            </a:r>
            <a:r>
              <a:rPr kumimoji="1" lang="en-US" altLang="zh-CN" sz="4400" dirty="0" smtClean="0"/>
              <a:t>iOS7</a:t>
            </a:r>
            <a:r>
              <a:rPr kumimoji="1" lang="zh-CN" altLang="en-US" sz="4400" dirty="0" smtClean="0"/>
              <a:t>中自带了二维码扫描</a:t>
            </a:r>
            <a:endParaRPr kumimoji="1" lang="zh-CN" altLang="en-US" sz="4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使用库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744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优点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、扫描识别率高</a:t>
            </a:r>
            <a:endParaRPr kumimoji="1" lang="en-US" altLang="zh-CN" dirty="0" smtClean="0"/>
          </a:p>
          <a:p>
            <a:r>
              <a:rPr kumimoji="1" lang="zh-CN" altLang="en-US" dirty="0" smtClean="0"/>
              <a:t>缺点</a:t>
            </a:r>
            <a:endParaRPr kumimoji="1" lang="en-US" altLang="zh-CN" dirty="0" smtClean="0"/>
          </a:p>
          <a:p>
            <a:r>
              <a:rPr kumimoji="1" lang="zh-CN" altLang="zh-CN" dirty="0" smtClean="0"/>
              <a:t>1</a:t>
            </a:r>
            <a:r>
              <a:rPr kumimoji="1" lang="zh-CN" altLang="en-US" dirty="0" smtClean="0"/>
              <a:t>、不能扫描条形码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、集成复杂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Zxing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47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优点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集成速度快，难度低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可以扫描条形码</a:t>
            </a:r>
            <a:endParaRPr kumimoji="1"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Zbar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321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54</TotalTime>
  <Words>159</Words>
  <Application>Microsoft Macintosh PowerPoint</Application>
  <PresentationFormat>全屏显示(4:3)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波形</vt:lpstr>
      <vt:lpstr>二维码</vt:lpstr>
      <vt:lpstr>二维码是什么（起源） 什么是二维码 二维码的库有哪些 每种库特点有什么</vt:lpstr>
      <vt:lpstr>二维码的起源</vt:lpstr>
      <vt:lpstr>二维码的结构</vt:lpstr>
      <vt:lpstr>www.baidu.com</vt:lpstr>
      <vt:lpstr>我们目前开发主要应用在哪方面</vt:lpstr>
      <vt:lpstr>使用库</vt:lpstr>
      <vt:lpstr>Zxing</vt:lpstr>
      <vt:lpstr>Zbar</vt:lpstr>
    </vt:vector>
  </TitlesOfParts>
  <Company>zc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二维码</dc:title>
  <dc:creator>Cheng Zhang</dc:creator>
  <cp:lastModifiedBy>诚 张</cp:lastModifiedBy>
  <cp:revision>4</cp:revision>
  <dcterms:created xsi:type="dcterms:W3CDTF">2013-11-26T01:04:53Z</dcterms:created>
  <dcterms:modified xsi:type="dcterms:W3CDTF">2014-10-15T15:34:35Z</dcterms:modified>
</cp:coreProperties>
</file>