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654"/>
  </p:normalViewPr>
  <p:slideViewPr>
    <p:cSldViewPr snapToGrid="0" snapToObjects="1">
      <p:cViewPr>
        <p:scale>
          <a:sx n="110" d="100"/>
          <a:sy n="110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2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5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5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1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6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495351/APC_Kaggle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A8D8A-E203-D442-A684-6EE8AE25E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s-ES" altLang="zh-CN" dirty="0"/>
              <a:t>Precios de la vivienda en </a:t>
            </a:r>
            <a:r>
              <a:rPr kumimoji="1" lang="es-ES" altLang="zh-CN" dirty="0" err="1"/>
              <a:t>boston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7A5F68-8B89-4246-9D76-DE83370E2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s-ES" altLang="zh-CN" dirty="0"/>
              <a:t>RONGRONG ZHANG</a:t>
            </a:r>
          </a:p>
          <a:p>
            <a:endParaRPr kumimoji="1" lang="es-ES" altLang="zh-CN" dirty="0"/>
          </a:p>
          <a:p>
            <a:r>
              <a:rPr kumimoji="1" lang="es-ES" altLang="zh-CN" dirty="0">
                <a:hlinkClick r:id="rId2"/>
              </a:rPr>
              <a:t>https://github.com/1495351/APC_Kaggle.git</a:t>
            </a:r>
            <a:r>
              <a:rPr kumimoji="1" lang="es-E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13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E9FF28-5A8A-1945-8EC5-2664AE3E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ÍNDICE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F45F8-A9A7-0244-993C-0E40E33F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kumimoji="1" lang="es-ES" altLang="zh-CN" dirty="0"/>
              <a:t>Introducción</a:t>
            </a:r>
          </a:p>
          <a:p>
            <a:r>
              <a:rPr kumimoji="1" lang="es-ES" altLang="zh-CN" dirty="0"/>
              <a:t>Análisis de los atributos </a:t>
            </a:r>
          </a:p>
          <a:p>
            <a:pPr lvl="1"/>
            <a:r>
              <a:rPr kumimoji="1" lang="es-ES" altLang="zh-CN" dirty="0"/>
              <a:t>Distribución normales </a:t>
            </a:r>
          </a:p>
          <a:p>
            <a:pPr lvl="1"/>
            <a:r>
              <a:rPr kumimoji="1" lang="es-ES" altLang="zh-CN" dirty="0"/>
              <a:t>Atributo objetivo</a:t>
            </a:r>
          </a:p>
          <a:p>
            <a:r>
              <a:rPr kumimoji="1" lang="es-ES" altLang="zh-CN" dirty="0"/>
              <a:t>Aplicación de métodos de aprendizaje</a:t>
            </a:r>
          </a:p>
          <a:p>
            <a:pPr lvl="1"/>
            <a:r>
              <a:rPr kumimoji="1" lang="es-ES" altLang="zh-CN" dirty="0"/>
              <a:t>Regresión linear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36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9FF28-5A8A-1945-8EC5-2664AE3E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Introducción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F45F8-A9A7-0244-993C-0E40E33F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kumimoji="1" lang="es-ES" altLang="zh-CN" dirty="0"/>
              <a:t>Precios de la vivienda en Boston </a:t>
            </a:r>
          </a:p>
          <a:p>
            <a:pPr lvl="1"/>
            <a:r>
              <a:rPr kumimoji="1" lang="es-ES" altLang="zh-CN" dirty="0" err="1"/>
              <a:t>Dimensionalidad</a:t>
            </a:r>
            <a:r>
              <a:rPr kumimoji="1" lang="es-ES" altLang="zh-CN" dirty="0"/>
              <a:t> de la BBDD: (511,14)</a:t>
            </a:r>
          </a:p>
          <a:p>
            <a:pPr lvl="1"/>
            <a:r>
              <a:rPr kumimoji="1" lang="es-ES" altLang="zh-CN" dirty="0" err="1"/>
              <a:t>Atrinito</a:t>
            </a:r>
            <a:r>
              <a:rPr kumimoji="1" lang="es-ES" altLang="zh-CN" dirty="0"/>
              <a:t> objetivo: MEDV</a:t>
            </a:r>
          </a:p>
          <a:p>
            <a:pPr lvl="2"/>
            <a:r>
              <a:rPr kumimoji="1" lang="es-ES" altLang="zh-CN" dirty="0"/>
              <a:t>Tipo: </a:t>
            </a:r>
            <a:r>
              <a:rPr kumimoji="1" lang="es-ES" altLang="zh-CN" dirty="0" err="1"/>
              <a:t>float</a:t>
            </a:r>
            <a:endParaRPr kumimoji="1" lang="es-ES" altLang="zh-CN" dirty="0"/>
          </a:p>
          <a:p>
            <a:pPr lvl="2"/>
            <a:r>
              <a:rPr kumimoji="1" lang="es-ES" altLang="zh-CN" dirty="0"/>
              <a:t>Rango: 5.000-50.000</a:t>
            </a:r>
          </a:p>
          <a:p>
            <a:pPr lvl="1"/>
            <a:endParaRPr kumimoji="1" lang="es-ES" altLang="zh-CN" dirty="0"/>
          </a:p>
          <a:p>
            <a:pPr marL="0" indent="0">
              <a:buNone/>
            </a:pPr>
            <a:endParaRPr kumimoji="1" lang="es-ES" altLang="zh-CN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E76591C0-615C-FF42-81E0-8D6D35E8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61" y="3084095"/>
            <a:ext cx="7208984" cy="30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20373-1A46-EC4B-9FA7-0533C29E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zh-CN" dirty="0" err="1"/>
              <a:t>Mse</a:t>
            </a:r>
            <a:r>
              <a:rPr kumimoji="1" lang="es-ES" altLang="zh-CN" dirty="0"/>
              <a:t> y r2sore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9A249417-8D37-D247-BDAB-860DD07C1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592" y="1842123"/>
            <a:ext cx="6600464" cy="4371736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381C1E32-4173-1946-916C-92A73B4B03C7}"/>
              </a:ext>
            </a:extLst>
          </p:cNvPr>
          <p:cNvSpPr/>
          <p:nvPr/>
        </p:nvSpPr>
        <p:spPr>
          <a:xfrm>
            <a:off x="5370804" y="3511522"/>
            <a:ext cx="532286" cy="6481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9B805A8-4BF8-A644-9A3E-9113F6740589}"/>
              </a:ext>
            </a:extLst>
          </p:cNvPr>
          <p:cNvSpPr/>
          <p:nvPr/>
        </p:nvSpPr>
        <p:spPr>
          <a:xfrm>
            <a:off x="8704162" y="3451467"/>
            <a:ext cx="435426" cy="6481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927F85B-1AD9-F547-8435-F58AF5457F1B}"/>
              </a:ext>
            </a:extLst>
          </p:cNvPr>
          <p:cNvSpPr/>
          <p:nvPr/>
        </p:nvSpPr>
        <p:spPr>
          <a:xfrm>
            <a:off x="5480688" y="5949387"/>
            <a:ext cx="318227" cy="26447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EF11EE-71C8-CA49-BA22-D9F576234804}"/>
              </a:ext>
            </a:extLst>
          </p:cNvPr>
          <p:cNvSpPr/>
          <p:nvPr/>
        </p:nvSpPr>
        <p:spPr>
          <a:xfrm>
            <a:off x="8704162" y="5886782"/>
            <a:ext cx="435426" cy="26447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98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C77DC-038F-1846-81C0-8631B6D8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zh-CN" dirty="0" err="1"/>
              <a:t>Metodos</a:t>
            </a:r>
            <a:r>
              <a:rPr kumimoji="1" lang="es-ES" altLang="zh-CN" dirty="0"/>
              <a:t> de </a:t>
            </a:r>
            <a:r>
              <a:rPr kumimoji="1" lang="es-ES" altLang="zh-CN" dirty="0" err="1"/>
              <a:t>aprendicaje</a:t>
            </a:r>
            <a:r>
              <a:rPr kumimoji="1" lang="es-E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272C8-E4E9-C644-9ECB-82E104AC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s-ES" altLang="zh-CN" dirty="0"/>
              <a:t>Regresión linear </a:t>
            </a:r>
          </a:p>
          <a:p>
            <a:r>
              <a:rPr kumimoji="1" lang="es-ES" altLang="zh-CN" dirty="0"/>
              <a:t>Logístico regresión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193C47-AF5D-F445-9503-6C498E71B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04" y="2461176"/>
            <a:ext cx="4699000" cy="3149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387F62-B3AD-E141-8233-09BEC623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57" y="2435776"/>
            <a:ext cx="4699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4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{B8C40227-6789-7F43-924A-E5AC0DAEE0DA}tf10001070</Template>
  <TotalTime>60</TotalTime>
  <Words>73</Words>
  <Application>Microsoft Macintosh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木材纹理</vt:lpstr>
      <vt:lpstr>Precios de la vivienda en boston</vt:lpstr>
      <vt:lpstr>ÍNDICE</vt:lpstr>
      <vt:lpstr>Introducción </vt:lpstr>
      <vt:lpstr>Mse y r2sore</vt:lpstr>
      <vt:lpstr>Metodos de aprendicaje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Precios de la vivienda en boston</dc:title>
  <dc:creator>Rongrong Zhang</dc:creator>
  <cp:lastModifiedBy>Rongrong Zhang</cp:lastModifiedBy>
  <cp:revision>2</cp:revision>
  <dcterms:created xsi:type="dcterms:W3CDTF">2022-12-14T22:53:57Z</dcterms:created>
  <dcterms:modified xsi:type="dcterms:W3CDTF">2022-12-14T23:54:51Z</dcterms:modified>
</cp:coreProperties>
</file>