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CFF"/>
    <a:srgbClr val="9DECFF"/>
    <a:srgbClr val="FFFFFF"/>
    <a:srgbClr val="8BDCDB"/>
    <a:srgbClr val="50A6A5"/>
    <a:srgbClr val="CCCCFF"/>
    <a:srgbClr val="006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6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3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7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07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4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4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9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6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39C4-095A-4598-845E-73ED43C37A38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8AD2-FC27-4BE1-99C5-8EE9F686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2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a-study-on-contribution-of-digital-human-resource-management-towards-organizational-performanc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A454D-899A-931D-8E04-ADA1938B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46078-1918-1DE5-1D1B-D83B203DA235}"/>
              </a:ext>
            </a:extLst>
          </p:cNvPr>
          <p:cNvSpPr txBox="1"/>
          <p:nvPr/>
        </p:nvSpPr>
        <p:spPr>
          <a:xfrm>
            <a:off x="2617076" y="-230438"/>
            <a:ext cx="68947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3200" b="1" dirty="0">
              <a:solidFill>
                <a:srgbClr val="ECFCFF"/>
              </a:solidFill>
              <a:latin typeface="Google Sans"/>
            </a:endParaRPr>
          </a:p>
          <a:p>
            <a:pPr algn="ctr"/>
            <a:r>
              <a:rPr lang="en-IN" sz="3200" b="1" dirty="0">
                <a:solidFill>
                  <a:srgbClr val="ECFCFF"/>
                </a:solidFill>
                <a:latin typeface="Google Sans"/>
              </a:rPr>
              <a:t>E-commerce Dashboard Insights Report</a:t>
            </a:r>
          </a:p>
          <a:p>
            <a:endParaRPr lang="en-IN" sz="3200" b="1" dirty="0">
              <a:solidFill>
                <a:srgbClr val="EC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3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1EC9F-678C-1E9F-73B0-BC217440F23B}"/>
              </a:ext>
            </a:extLst>
          </p:cNvPr>
          <p:cNvSpPr txBox="1"/>
          <p:nvPr/>
        </p:nvSpPr>
        <p:spPr>
          <a:xfrm>
            <a:off x="2974428" y="19896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8BDCDB"/>
                </a:solidFill>
                <a:effectLst/>
                <a:latin typeface="-apple-system"/>
              </a:rPr>
              <a:t>Project Purpose: E-Commerce Sales Analysis Dashboard</a:t>
            </a:r>
            <a:endParaRPr lang="en-IN" sz="2000" dirty="0">
              <a:solidFill>
                <a:srgbClr val="8BDC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6F753-1E73-7D30-1991-8E00555ACBFD}"/>
              </a:ext>
            </a:extLst>
          </p:cNvPr>
          <p:cNvSpPr txBox="1"/>
          <p:nvPr/>
        </p:nvSpPr>
        <p:spPr>
          <a:xfrm>
            <a:off x="378372" y="639717"/>
            <a:ext cx="1143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The purpose of this project is to develop an interactive e-commerce dashboard that provides real-time insights into sales performance across various metrics and dimensions. The dashboard aims to empower business analysts and decision-makers with actionable data to optimize sales strategies, improve customer engagement, and enhance overall profitability.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81E1B-917C-B387-93F5-DB0ED807F461}"/>
              </a:ext>
            </a:extLst>
          </p:cNvPr>
          <p:cNvSpPr txBox="1"/>
          <p:nvPr/>
        </p:nvSpPr>
        <p:spPr>
          <a:xfrm>
            <a:off x="462455" y="1837725"/>
            <a:ext cx="1139321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-apple-system"/>
              </a:rPr>
              <a:t>Key Objectives:</a:t>
            </a:r>
            <a:endParaRPr lang="en-US" sz="1600" b="1" dirty="0">
              <a:latin typeface="-apple-system"/>
            </a:endParaRP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Track Sales Metrics </a:t>
            </a:r>
            <a:r>
              <a:rPr lang="en-US" sz="1600" b="0" i="0" dirty="0">
                <a:effectLst/>
                <a:latin typeface="-apple-system"/>
              </a:rPr>
              <a:t>Monitor key performance indicators such as total sales amount, quantity sold, profit, and average order value.</a:t>
            </a:r>
          </a:p>
          <a:p>
            <a:pPr algn="l"/>
            <a:r>
              <a:rPr lang="en-US" sz="1600" b="1" i="0" dirty="0">
                <a:effectLst/>
                <a:latin typeface="-apple-system"/>
              </a:rPr>
              <a:t>Analyze Profit by Region</a:t>
            </a:r>
            <a:r>
              <a:rPr lang="en-US" sz="1600" b="0" i="0" dirty="0">
                <a:effectLst/>
                <a:latin typeface="-apple-system"/>
              </a:rPr>
              <a:t> Evaluate state-wise profit distribution to identify high-performing regions and tailor regional sales tactics.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Understand Payment Preferences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Assess customer payment mode preferences, with a focus on the predominant Cash On Delivery method.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Category Sales Insights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Gain insights into product category performance, especially the high sales volume of clothing items.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Customer Contribution Analysis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Analyze individual customer contributions to sales and develop targeted marketing campaigns.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Monthly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Observe monthly profit trends to plan for seasonal variations and promotional activities.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Product Category Profitability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 </a:t>
            </a:r>
            <a:r>
              <a:rPr lang="en-US" sz="1600" b="0" i="0" dirty="0">
                <a:effectLst/>
                <a:latin typeface="-apple-system"/>
              </a:rPr>
              <a:t>Investigate category-specific profitability to make informed decisions on inventory and product development.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This dashboard serves as a strategic tool for the e-commerce business, enabling a data-driven approach to enhancing sales performance and customer satisfaction </a:t>
            </a:r>
            <a:r>
              <a:rPr lang="en-IN" sz="1600" b="0" i="0" dirty="0">
                <a:solidFill>
                  <a:srgbClr val="D2D0CE"/>
                </a:solidFill>
                <a:effectLst/>
                <a:latin typeface="-apple-system"/>
              </a:rPr>
              <a:t>📈🛍️</a:t>
            </a:r>
            <a:r>
              <a:rPr lang="en-US" sz="16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767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E924D-122C-66B6-31CD-7CFFE9F88042}"/>
              </a:ext>
            </a:extLst>
          </p:cNvPr>
          <p:cNvSpPr txBox="1"/>
          <p:nvPr/>
        </p:nvSpPr>
        <p:spPr>
          <a:xfrm>
            <a:off x="3155734" y="188449"/>
            <a:ext cx="61012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8BDCDB"/>
                </a:solidFill>
                <a:effectLst/>
                <a:latin typeface="-apple-system"/>
              </a:rPr>
              <a:t>Skills Utilized in E-Commerce Dashboard Report</a:t>
            </a:r>
            <a:endParaRPr lang="en-IN" sz="2200" dirty="0">
              <a:solidFill>
                <a:srgbClr val="8BDCD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4163-C581-64A4-524D-E963D5806B56}"/>
              </a:ext>
            </a:extLst>
          </p:cNvPr>
          <p:cNvSpPr txBox="1"/>
          <p:nvPr/>
        </p:nvSpPr>
        <p:spPr>
          <a:xfrm>
            <a:off x="693683" y="851108"/>
            <a:ext cx="1080463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Data Analysis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Analysing sales data to extract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Interpreting trends and patterns.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Data Visualization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Creating intuitive charts and graphs.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Customizing visual elements for clarity.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UX Design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Crafting user-friendly interfaces.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Ensuring responsive design.</a:t>
            </a:r>
          </a:p>
          <a:p>
            <a:pPr lvl="1" algn="l"/>
            <a:endParaRPr lang="en-IN" sz="1600" b="0" i="0" dirty="0">
              <a:effectLst/>
              <a:latin typeface="-apple-system"/>
            </a:endParaRPr>
          </a:p>
          <a:p>
            <a:pPr algn="l"/>
            <a:r>
              <a:rPr lang="en-IN" sz="1600" b="1" i="0" dirty="0">
                <a:solidFill>
                  <a:srgbClr val="8BDCDB"/>
                </a:solidFill>
                <a:effectLst/>
                <a:latin typeface="-apple-system"/>
              </a:rPr>
              <a:t>Presentation Skills</a:t>
            </a:r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Organizing information effectively.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-apple-system"/>
              </a:rPr>
              <a:t>Enhancing visual appeal.</a:t>
            </a:r>
            <a:endParaRPr lang="en-IN" sz="1600" dirty="0">
              <a:latin typeface="-apple-system"/>
            </a:endParaRPr>
          </a:p>
          <a:p>
            <a:pPr lvl="1" algn="ctr"/>
            <a:r>
              <a:rPr lang="en-IN" sz="2000" b="1" i="0" dirty="0">
                <a:solidFill>
                  <a:srgbClr val="8BDCDB"/>
                </a:solidFill>
                <a:effectLst/>
                <a:latin typeface="-apple-system"/>
              </a:rPr>
              <a:t>Tools Used</a:t>
            </a:r>
          </a:p>
          <a:p>
            <a:pPr lvl="1" algn="ctr"/>
            <a:r>
              <a:rPr lang="en-US" b="1" i="0" dirty="0">
                <a:effectLst/>
                <a:latin typeface="Google Sans"/>
              </a:rPr>
              <a:t>[ MS Excel and Power BI ]</a:t>
            </a:r>
            <a:endParaRPr lang="en-IN" b="1" i="0" dirty="0">
              <a:effectLst/>
              <a:latin typeface="-apple-system"/>
            </a:endParaRPr>
          </a:p>
          <a:p>
            <a:pPr lvl="1" algn="l"/>
            <a:endParaRPr lang="en-IN" sz="1600" b="0" i="0" dirty="0">
              <a:solidFill>
                <a:srgbClr val="8BDCD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55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98FC8E-8693-717D-4AA2-9336316C9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" y="0"/>
            <a:ext cx="12181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0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0A25E-A246-D905-B7D9-79DF9E5D54F8}"/>
              </a:ext>
            </a:extLst>
          </p:cNvPr>
          <p:cNvSpPr txBox="1"/>
          <p:nvPr/>
        </p:nvSpPr>
        <p:spPr>
          <a:xfrm>
            <a:off x="3047999" y="111159"/>
            <a:ext cx="6379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i="0" dirty="0">
                <a:solidFill>
                  <a:srgbClr val="8BDCDB"/>
                </a:solidFill>
                <a:effectLst/>
                <a:latin typeface="-apple-system"/>
              </a:rPr>
              <a:t>E-Commerce Sales Performance Overview</a:t>
            </a:r>
            <a:endParaRPr lang="en-IN" sz="2400" b="0" i="0" dirty="0">
              <a:solidFill>
                <a:srgbClr val="8BDCDB"/>
              </a:solidFill>
              <a:effectLst/>
              <a:latin typeface="-apple-system"/>
            </a:endParaRPr>
          </a:p>
          <a:p>
            <a:pPr algn="ctr"/>
            <a:br>
              <a:rPr lang="en-IN" sz="2400" dirty="0">
                <a:solidFill>
                  <a:srgbClr val="8BDCDB"/>
                </a:solidFill>
              </a:rPr>
            </a:br>
            <a:endParaRPr lang="en-IN" sz="2400" dirty="0">
              <a:solidFill>
                <a:srgbClr val="8BDC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4A62-3308-0EDD-D409-9D60A0EB1351}"/>
              </a:ext>
            </a:extLst>
          </p:cNvPr>
          <p:cNvSpPr txBox="1"/>
          <p:nvPr/>
        </p:nvSpPr>
        <p:spPr>
          <a:xfrm>
            <a:off x="735724" y="735728"/>
            <a:ext cx="10668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dashboard presents a comprehensive view of the e-commerce sales data, highlighting significant metrics that reflect the business’s health and customer engagement. With a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total sales amount of 438K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 and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5615 items sold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the business demonstrates a robust sales volume. The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profit margin stands at 37K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indicating a healthy return on sales </a:t>
            </a:r>
            <a:r>
              <a:rPr lang="en-IN" sz="1600" b="0" i="0" dirty="0">
                <a:solidFill>
                  <a:srgbClr val="D2D0CE"/>
                </a:solidFill>
                <a:effectLst/>
                <a:latin typeface="-apple-system"/>
              </a:rPr>
              <a:t>📈🛍️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State-Wise Profit Analysis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Maharashtra emerges as the top-performing state, contributing significantly to the profit, followed by Madhya Pradesh and Uttar Pradesh. This regional analysis can guide targeted marketing strategies to further enhance sales in high-performing states.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Payment Mode Preferences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Cash On Delivery (COD) is the preferred payment method, accounting for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43% of transactions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. This preference for COD suggests that customers value the flexibility and security it offers.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Product Category Sales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Clothing dominates the product categories with over </a:t>
            </a:r>
            <a:r>
              <a:rPr lang="en-US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62% of the total items sold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, signifying a strong market demand. This insight can inform inventory management and promotional activities to capitalize on the popularity of clothing items.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Customer Engagement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dashboard also sheds light on customer engagement, with varying amounts spent by different customers. This data can be leveraged to identify high-value customers and tailor personalized marketing efforts.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Monthly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The monthly profit analysis reveals fluctuations in profitability, providing an opportunity to investigate the causes and implement measures to stabilize earnings throughout the year.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</a:endParaRPr>
          </a:p>
          <a:p>
            <a:r>
              <a:rPr lang="en-US" sz="1600" b="1" i="0" dirty="0">
                <a:solidFill>
                  <a:srgbClr val="8BDCDB"/>
                </a:solidFill>
                <a:effectLst/>
                <a:latin typeface="-apple-system"/>
              </a:rPr>
              <a:t>Category-Specific Profit Trends</a:t>
            </a:r>
            <a:r>
              <a:rPr lang="en-US" sz="1600" b="0" i="0" dirty="0">
                <a:solidFill>
                  <a:srgbClr val="8BDCDB"/>
                </a:solidFill>
                <a:effectLst/>
                <a:latin typeface="-apple-system"/>
              </a:rPr>
              <a:t> 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-apple-system"/>
              </a:rPr>
              <a:t>Examining profits by category, items like Printers and Bookcases show distinct trends, which can inform strategic decisions regarding product focus and development.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5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ABAF4-55EF-A04B-6EB4-25336F3B72D3}"/>
              </a:ext>
            </a:extLst>
          </p:cNvPr>
          <p:cNvSpPr txBox="1"/>
          <p:nvPr/>
        </p:nvSpPr>
        <p:spPr>
          <a:xfrm>
            <a:off x="1124607" y="769579"/>
            <a:ext cx="100163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auto"/>
            <a:r>
              <a:rPr lang="en-US" sz="2400" b="0" i="0" dirty="0">
                <a:effectLst/>
                <a:latin typeface="-apple-system"/>
              </a:rPr>
              <a:t>Once collected, this raw data is processed, cleaned, and transformed into a structured format. Analytical tools and business intelligence platforms, such as Power BI as mentioned in previous responses, are then used to perform in-depth analysis and derive meaningful insights.  As the business landscape continues to evolve, E-commerce Sales data analytics dashboard will play </a:t>
            </a:r>
            <a:r>
              <a:rPr lang="en-US" sz="2400" b="0" i="0" dirty="0">
                <a:effectLst/>
                <a:latin typeface="var(--artdeco-reset-typography-font-family-sans)"/>
              </a:rPr>
              <a:t>an increasingly vital role in enabling a data-driven approach to enhancing sales performance and customer satisfaction 📈🛍️.</a:t>
            </a: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0580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635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Google Sans</vt:lpstr>
      <vt:lpstr>Tw Cen MT</vt:lpstr>
      <vt:lpstr>var(--artdeco-reset-typography-font-family-sans)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Paul</dc:creator>
  <cp:lastModifiedBy>Abinash Paul</cp:lastModifiedBy>
  <cp:revision>4</cp:revision>
  <dcterms:created xsi:type="dcterms:W3CDTF">2024-05-09T10:10:18Z</dcterms:created>
  <dcterms:modified xsi:type="dcterms:W3CDTF">2024-05-09T16:12:39Z</dcterms:modified>
</cp:coreProperties>
</file>