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5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3A7D-321D-4AD9-BA1F-1FBD574DD24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35FFE40-C3AF-4454-8B5B-5ADE749D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3A7D-321D-4AD9-BA1F-1FBD574DD24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35FFE40-C3AF-4454-8B5B-5ADE749D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3A7D-321D-4AD9-BA1F-1FBD574DD24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35FFE40-C3AF-4454-8B5B-5ADE749D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55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3A7D-321D-4AD9-BA1F-1FBD574DD24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35FFE40-C3AF-4454-8B5B-5ADE749D533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4602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3A7D-321D-4AD9-BA1F-1FBD574DD24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35FFE40-C3AF-4454-8B5B-5ADE749D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85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3A7D-321D-4AD9-BA1F-1FBD574DD24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FE40-C3AF-4454-8B5B-5ADE749D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1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3A7D-321D-4AD9-BA1F-1FBD574DD24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FE40-C3AF-4454-8B5B-5ADE749D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04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3A7D-321D-4AD9-BA1F-1FBD574DD24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FE40-C3AF-4454-8B5B-5ADE749D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06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24C3A7D-321D-4AD9-BA1F-1FBD574DD24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35FFE40-C3AF-4454-8B5B-5ADE749D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3A7D-321D-4AD9-BA1F-1FBD574DD24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FE40-C3AF-4454-8B5B-5ADE749D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8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3A7D-321D-4AD9-BA1F-1FBD574DD24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35FFE40-C3AF-4454-8B5B-5ADE749D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6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3A7D-321D-4AD9-BA1F-1FBD574DD24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FE40-C3AF-4454-8B5B-5ADE749D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6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3A7D-321D-4AD9-BA1F-1FBD574DD24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FE40-C3AF-4454-8B5B-5ADE749D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2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3A7D-321D-4AD9-BA1F-1FBD574DD24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FE40-C3AF-4454-8B5B-5ADE749D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1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3A7D-321D-4AD9-BA1F-1FBD574DD24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FE40-C3AF-4454-8B5B-5ADE749D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6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3A7D-321D-4AD9-BA1F-1FBD574DD24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FE40-C3AF-4454-8B5B-5ADE749D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4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3A7D-321D-4AD9-BA1F-1FBD574DD24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FE40-C3AF-4454-8B5B-5ADE749D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1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C3A7D-321D-4AD9-BA1F-1FBD574DD24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FFE40-C3AF-4454-8B5B-5ADE749D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61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Andro</a:t>
            </a:r>
            <a:r>
              <a:rPr lang="en-US" dirty="0" smtClean="0"/>
              <a:t> POS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1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Layout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0322" y="2395642"/>
            <a:ext cx="2497015" cy="3648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0321" y="2395642"/>
            <a:ext cx="2497015" cy="34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4394" y="2915294"/>
            <a:ext cx="2083776" cy="2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Stock Report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4394" y="3284571"/>
            <a:ext cx="2083776" cy="2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Sell Report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84394" y="3658245"/>
            <a:ext cx="2083776" cy="2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Report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84394" y="4032629"/>
            <a:ext cx="2083776" cy="2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Profit Report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746" y="6220778"/>
            <a:ext cx="306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Report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20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Layout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0322" y="2483567"/>
            <a:ext cx="2497015" cy="3648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0321" y="2483567"/>
            <a:ext cx="2497015" cy="34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4394" y="3003219"/>
            <a:ext cx="2083776" cy="2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Password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4394" y="3372496"/>
            <a:ext cx="2083776" cy="2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Repeat Password</a:t>
            </a:r>
            <a:endParaRPr lang="en-US" dirty="0"/>
          </a:p>
        </p:txBody>
      </p:sp>
      <p:sp>
        <p:nvSpPr>
          <p:cNvPr id="9" name="Snip Diagonal Corner Rectangle 8"/>
          <p:cNvSpPr/>
          <p:nvPr/>
        </p:nvSpPr>
        <p:spPr>
          <a:xfrm>
            <a:off x="1405337" y="5681901"/>
            <a:ext cx="1041890" cy="298939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5746" y="6229061"/>
            <a:ext cx="306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ProfileActivity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607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Layout &amp; Login Layout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2661" y="2294793"/>
            <a:ext cx="2497015" cy="3648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79278" y="4215914"/>
            <a:ext cx="2083776" cy="2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IP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79278" y="4585191"/>
            <a:ext cx="2083776" cy="2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URL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79278" y="4958865"/>
            <a:ext cx="2083776" cy="2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Secret PIN</a:t>
            </a:r>
            <a:endParaRPr lang="en-US" dirty="0"/>
          </a:p>
        </p:txBody>
      </p:sp>
      <p:sp>
        <p:nvSpPr>
          <p:cNvPr id="9" name="Snip Diagonal Corner Rectangle 8"/>
          <p:cNvSpPr/>
          <p:nvPr/>
        </p:nvSpPr>
        <p:spPr>
          <a:xfrm>
            <a:off x="1617779" y="5389690"/>
            <a:ext cx="1397977" cy="298939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551838" y="2527796"/>
            <a:ext cx="1529859" cy="15298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Andro</a:t>
            </a:r>
            <a:r>
              <a:rPr lang="en-US" dirty="0" smtClean="0"/>
              <a:t> POS Logo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96353" y="2294793"/>
            <a:ext cx="2497015" cy="3648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02970" y="4215914"/>
            <a:ext cx="2083776" cy="2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ID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02970" y="4589588"/>
            <a:ext cx="2083776" cy="2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Password</a:t>
            </a:r>
            <a:endParaRPr lang="en-US" dirty="0"/>
          </a:p>
        </p:txBody>
      </p:sp>
      <p:sp>
        <p:nvSpPr>
          <p:cNvPr id="15" name="Snip Diagonal Corner Rectangle 14"/>
          <p:cNvSpPr/>
          <p:nvPr/>
        </p:nvSpPr>
        <p:spPr>
          <a:xfrm>
            <a:off x="6541471" y="5178674"/>
            <a:ext cx="1397977" cy="298939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674700" y="2657601"/>
            <a:ext cx="1131518" cy="1131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83315" y="4843449"/>
            <a:ext cx="1103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u="sng" dirty="0" smtClean="0">
                <a:solidFill>
                  <a:srgbClr val="FF0000"/>
                </a:solidFill>
              </a:rPr>
              <a:t>Forgot Password?</a:t>
            </a:r>
            <a:endParaRPr lang="en-US" sz="900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7798" y="6154619"/>
            <a:ext cx="281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Base Activity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74346" y="6097468"/>
            <a:ext cx="281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Login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98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Forgot Password Layout &amp; Main Layout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2661" y="2294793"/>
            <a:ext cx="2497015" cy="3648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74878" y="4653334"/>
            <a:ext cx="2083776" cy="2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Email</a:t>
            </a:r>
            <a:endParaRPr lang="en-US" dirty="0"/>
          </a:p>
        </p:txBody>
      </p:sp>
      <p:sp>
        <p:nvSpPr>
          <p:cNvPr id="9" name="Snip Diagonal Corner Rectangle 8"/>
          <p:cNvSpPr/>
          <p:nvPr/>
        </p:nvSpPr>
        <p:spPr>
          <a:xfrm>
            <a:off x="1617778" y="5064373"/>
            <a:ext cx="1397977" cy="298939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551838" y="2932243"/>
            <a:ext cx="1529859" cy="15298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30261" y="2294793"/>
            <a:ext cx="2497015" cy="3648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30261" y="2294793"/>
            <a:ext cx="1450732" cy="36488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025230" y="2435471"/>
            <a:ext cx="860794" cy="860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Image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730261" y="3436943"/>
            <a:ext cx="14507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accent4"/>
                </a:solidFill>
              </a:rPr>
              <a:t>HOME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accent4"/>
                </a:solidFill>
              </a:rPr>
              <a:t>PRODUCT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accent4"/>
                </a:solidFill>
              </a:rPr>
              <a:t>SELL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accent4"/>
                </a:solidFill>
              </a:rPr>
              <a:t>USER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accent4"/>
                </a:solidFill>
              </a:rPr>
              <a:t>REPORT</a:t>
            </a:r>
            <a:endParaRPr lang="en-US" sz="1400" dirty="0" smtClean="0">
              <a:solidFill>
                <a:schemeClr val="accent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accent4"/>
                </a:solidFill>
              </a:rPr>
              <a:t>PROFILE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accent4"/>
                </a:solidFill>
              </a:rPr>
              <a:t>DEV INFO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accent4"/>
                </a:solidFill>
              </a:rPr>
              <a:t>EXIT</a:t>
            </a:r>
            <a:endParaRPr lang="en-US" sz="1400" dirty="0">
              <a:solidFill>
                <a:schemeClr val="accent4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387861" y="2338330"/>
            <a:ext cx="2497015" cy="3648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7860" y="2338330"/>
            <a:ext cx="2497015" cy="34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/>
              <a:t>APP NAME</a:t>
            </a:r>
            <a:endParaRPr lang="en-US" dirty="0"/>
          </a:p>
        </p:txBody>
      </p:sp>
      <p:sp>
        <p:nvSpPr>
          <p:cNvPr id="12" name="Snip Diagonal Corner Rectangle 11"/>
          <p:cNvSpPr/>
          <p:nvPr/>
        </p:nvSpPr>
        <p:spPr>
          <a:xfrm>
            <a:off x="8558883" y="2839065"/>
            <a:ext cx="984741" cy="9144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nip Diagonal Corner Rectangle 20"/>
          <p:cNvSpPr/>
          <p:nvPr/>
        </p:nvSpPr>
        <p:spPr>
          <a:xfrm>
            <a:off x="9721879" y="2834677"/>
            <a:ext cx="984741" cy="9144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Diagonal Corner Rectangle 22"/>
          <p:cNvSpPr/>
          <p:nvPr/>
        </p:nvSpPr>
        <p:spPr>
          <a:xfrm>
            <a:off x="8558883" y="3889300"/>
            <a:ext cx="984741" cy="9144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nip Diagonal Corner Rectangle 23"/>
          <p:cNvSpPr/>
          <p:nvPr/>
        </p:nvSpPr>
        <p:spPr>
          <a:xfrm>
            <a:off x="9721879" y="3884912"/>
            <a:ext cx="984741" cy="9144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File:Plus sign &lt;strong&gt;font&lt;/strong&gt; &lt;strong&gt;awesome&lt;/strong&gt;.svg - Wikibooks, open books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397" y="2943822"/>
            <a:ext cx="487711" cy="48771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663928" y="3407838"/>
            <a:ext cx="798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</a:rPr>
              <a:t>Product</a:t>
            </a:r>
            <a:endParaRPr lang="en-US" sz="1400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997948" y="3431533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</a:rPr>
              <a:t>Sell</a:t>
            </a:r>
            <a:endParaRPr lang="en-US" sz="1400" dirty="0">
              <a:solidFill>
                <a:schemeClr val="accent4"/>
              </a:solidFill>
            </a:endParaRPr>
          </a:p>
        </p:txBody>
      </p:sp>
      <p:pic>
        <p:nvPicPr>
          <p:cNvPr id="31" name="Picture 30" descr="File:Ok sign &lt;strong&gt;font&lt;/strong&gt; &lt;strong&gt;awesome&lt;/strong&gt;.svg - Wikimedia Comm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955" y="2930420"/>
            <a:ext cx="510795" cy="510795"/>
          </a:xfrm>
          <a:prstGeom prst="rect">
            <a:avLst/>
          </a:prstGeom>
        </p:spPr>
      </p:pic>
      <p:pic>
        <p:nvPicPr>
          <p:cNvPr id="32" name="Picture 31" descr="File:&lt;strong&gt;User&lt;/strong&gt; &lt;strong&gt;font&lt;/strong&gt; &lt;strong&gt;awesome&lt;/strong&gt;.svg - Wikimedia Common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563" y="3997241"/>
            <a:ext cx="452545" cy="45254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811131" y="4411448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</a:rPr>
              <a:t>User</a:t>
            </a:r>
            <a:endParaRPr lang="en-US" sz="1400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856234" y="4412328"/>
            <a:ext cx="71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</a:rPr>
              <a:t>Report</a:t>
            </a:r>
            <a:endParaRPr lang="en-US" sz="1400" dirty="0">
              <a:solidFill>
                <a:schemeClr val="accent4"/>
              </a:solidFill>
            </a:endParaRPr>
          </a:p>
        </p:txBody>
      </p:sp>
      <p:pic>
        <p:nvPicPr>
          <p:cNvPr id="35" name="Picture 34" descr="File:File alt font awesome.svg - Wikimedia Common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871" y="3980626"/>
            <a:ext cx="430822" cy="430822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8387860" y="5477608"/>
            <a:ext cx="2497015" cy="5007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37" name="Picture 36" descr="File:Plus sign &lt;strong&gt;font&lt;/strong&gt; &lt;strong&gt;awesome&lt;/strong&gt;.svg - Wikibooks, open books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457" y="5477608"/>
            <a:ext cx="487711" cy="487711"/>
          </a:xfrm>
          <a:prstGeom prst="rect">
            <a:avLst/>
          </a:prstGeom>
        </p:spPr>
      </p:pic>
      <p:pic>
        <p:nvPicPr>
          <p:cNvPr id="38" name="Picture 37" descr="File:Ok sign &lt;strong&gt;font&lt;/strong&gt; &lt;strong&gt;awesome&lt;/strong&gt;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439" y="5472580"/>
            <a:ext cx="505768" cy="505768"/>
          </a:xfrm>
          <a:prstGeom prst="rect">
            <a:avLst/>
          </a:prstGeom>
        </p:spPr>
      </p:pic>
      <p:pic>
        <p:nvPicPr>
          <p:cNvPr id="39" name="Picture 38" descr="File:&lt;strong&gt;User&lt;/strong&gt; &lt;strong&gt;font&lt;/strong&gt; &lt;strong&gt;awesome&lt;/strong&gt;.svg - Wikimedia Common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75" y="5479720"/>
            <a:ext cx="452545" cy="452545"/>
          </a:xfrm>
          <a:prstGeom prst="rect">
            <a:avLst/>
          </a:prstGeom>
        </p:spPr>
      </p:pic>
      <p:pic>
        <p:nvPicPr>
          <p:cNvPr id="40" name="Picture 39" descr="File:File alt font awesome.svg - Wikimedia Common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397" y="5506052"/>
            <a:ext cx="430822" cy="43082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07797" y="6049079"/>
            <a:ext cx="281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Forgot Password Activity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477055" y="6079014"/>
            <a:ext cx="281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Activity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227398" y="6130636"/>
            <a:ext cx="281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Menu Fragment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5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Layout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0322" y="2479007"/>
            <a:ext cx="2497015" cy="3648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0321" y="2479007"/>
            <a:ext cx="2497015" cy="34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6" name="Snip Diagonal Corner Rectangle 5"/>
          <p:cNvSpPr/>
          <p:nvPr/>
        </p:nvSpPr>
        <p:spPr>
          <a:xfrm>
            <a:off x="851344" y="2979742"/>
            <a:ext cx="984741" cy="9144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nip Diagonal Corner Rectangle 6"/>
          <p:cNvSpPr/>
          <p:nvPr/>
        </p:nvSpPr>
        <p:spPr>
          <a:xfrm>
            <a:off x="2014340" y="2975354"/>
            <a:ext cx="984741" cy="9144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File:Plus sign &lt;strong&gt;font&lt;/strong&gt; &lt;strong&gt;awesome&lt;/strong&gt;.svg - Wikibooks, open books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58" y="3084499"/>
            <a:ext cx="487711" cy="4877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1119" y="3587726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4"/>
                </a:solidFill>
              </a:rPr>
              <a:t>Category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05100" y="3568406"/>
            <a:ext cx="107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</a:rPr>
              <a:t>Add </a:t>
            </a:r>
            <a:r>
              <a:rPr lang="en-US" sz="1200" dirty="0" smtClean="0">
                <a:solidFill>
                  <a:schemeClr val="accent4"/>
                </a:solidFill>
              </a:rPr>
              <a:t>Product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0321" y="5618285"/>
            <a:ext cx="2497015" cy="5007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9" name="Picture 18" descr="File:Plus sign &lt;strong&gt;font&lt;/strong&gt; &lt;strong&gt;awesome&lt;/strong&gt;.svg - Wikibooks, open books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69" y="5618284"/>
            <a:ext cx="487711" cy="487711"/>
          </a:xfrm>
          <a:prstGeom prst="rect">
            <a:avLst/>
          </a:prstGeom>
        </p:spPr>
      </p:pic>
      <p:pic>
        <p:nvPicPr>
          <p:cNvPr id="20" name="Picture 19" descr="File:Ok sign &lt;strong&gt;font&lt;/strong&gt; &lt;strong&gt;awesome&lt;/strong&gt;.svg - Wikimedia Comm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16" y="5622047"/>
            <a:ext cx="505768" cy="505768"/>
          </a:xfrm>
          <a:prstGeom prst="rect">
            <a:avLst/>
          </a:prstGeom>
        </p:spPr>
      </p:pic>
      <p:pic>
        <p:nvPicPr>
          <p:cNvPr id="21" name="Picture 20" descr="File:&lt;strong&gt;User&lt;/strong&gt; &lt;strong&gt;font&lt;/strong&gt; &lt;strong&gt;awesome&lt;/strong&gt;.svg - Wikimedia Common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21" y="5618284"/>
            <a:ext cx="452545" cy="452545"/>
          </a:xfrm>
          <a:prstGeom prst="rect">
            <a:avLst/>
          </a:prstGeom>
        </p:spPr>
      </p:pic>
      <p:pic>
        <p:nvPicPr>
          <p:cNvPr id="22" name="Picture 21" descr="File:File alt font awesome.svg - Wikimedia Common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246" y="5646729"/>
            <a:ext cx="430822" cy="430822"/>
          </a:xfrm>
          <a:prstGeom prst="rect">
            <a:avLst/>
          </a:prstGeom>
        </p:spPr>
      </p:pic>
      <p:pic>
        <p:nvPicPr>
          <p:cNvPr id="23" name="Picture 22" descr="File:&lt;strong&gt;Home-icon&lt;/strong&gt;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40" y="5655521"/>
            <a:ext cx="392758" cy="392758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249230" y="2470216"/>
            <a:ext cx="2497015" cy="3648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249229" y="2470216"/>
            <a:ext cx="2497015" cy="34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/>
              <a:t>Category List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27116" y="6228140"/>
            <a:ext cx="281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Product Fragment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086221" y="6275416"/>
            <a:ext cx="281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 </a:t>
            </a:r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391031" y="6273124"/>
            <a:ext cx="281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Stock List Activity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711953" y="2479007"/>
            <a:ext cx="2497015" cy="3648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711952" y="2479007"/>
            <a:ext cx="2497015" cy="34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/>
              <a:t>Category Details</a:t>
            </a:r>
            <a:endParaRPr lang="en-US" dirty="0"/>
          </a:p>
        </p:txBody>
      </p:sp>
      <p:sp>
        <p:nvSpPr>
          <p:cNvPr id="47" name="Snip Diagonal Corner Rectangle 46"/>
          <p:cNvSpPr/>
          <p:nvPr/>
        </p:nvSpPr>
        <p:spPr>
          <a:xfrm>
            <a:off x="7781290" y="3428676"/>
            <a:ext cx="2358532" cy="237705"/>
          </a:xfrm>
          <a:prstGeom prst="snip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Sub Category List</a:t>
            </a:r>
            <a:endParaRPr lang="en-US" sz="1400" dirty="0"/>
          </a:p>
        </p:txBody>
      </p:sp>
      <p:sp>
        <p:nvSpPr>
          <p:cNvPr id="49" name="Snip Diagonal Corner Rectangle 48"/>
          <p:cNvSpPr/>
          <p:nvPr/>
        </p:nvSpPr>
        <p:spPr>
          <a:xfrm>
            <a:off x="851344" y="4141036"/>
            <a:ext cx="984741" cy="9144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107329" y="4721038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</a:rPr>
              <a:t>Stock</a:t>
            </a:r>
            <a:endParaRPr lang="en-US" sz="1400" dirty="0">
              <a:solidFill>
                <a:schemeClr val="accent4"/>
              </a:solidFill>
            </a:endParaRPr>
          </a:p>
        </p:txBody>
      </p:sp>
      <p:pic>
        <p:nvPicPr>
          <p:cNvPr id="17" name="Picture 16" descr="File:File alt font awesome.svg - Wikimedia Common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47" y="4235665"/>
            <a:ext cx="430822" cy="430822"/>
          </a:xfrm>
          <a:prstGeom prst="rect">
            <a:avLst/>
          </a:prstGeom>
        </p:spPr>
      </p:pic>
      <p:pic>
        <p:nvPicPr>
          <p:cNvPr id="60" name="Picture 59" descr="File:Plus sign &lt;strong&gt;font&lt;/strong&gt; &lt;strong&gt;awesome&lt;/strong&gt;.svg - Wikibooks, open books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535" y="3080695"/>
            <a:ext cx="487711" cy="487711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5389685" y="2869848"/>
            <a:ext cx="1284362" cy="13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Name</a:t>
            </a:r>
            <a:endParaRPr lang="en-US" sz="800" dirty="0"/>
          </a:p>
        </p:txBody>
      </p:sp>
      <p:sp>
        <p:nvSpPr>
          <p:cNvPr id="68" name="Rectangle 67"/>
          <p:cNvSpPr/>
          <p:nvPr/>
        </p:nvSpPr>
        <p:spPr>
          <a:xfrm>
            <a:off x="4315516" y="2869848"/>
            <a:ext cx="389057" cy="1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SL</a:t>
            </a:r>
            <a:endParaRPr lang="en-US" sz="800" dirty="0"/>
          </a:p>
        </p:txBody>
      </p:sp>
      <p:sp>
        <p:nvSpPr>
          <p:cNvPr id="69" name="Rectangle 68"/>
          <p:cNvSpPr/>
          <p:nvPr/>
        </p:nvSpPr>
        <p:spPr>
          <a:xfrm>
            <a:off x="4761372" y="2869848"/>
            <a:ext cx="556115" cy="1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Code</a:t>
            </a:r>
            <a:endParaRPr lang="en-US" sz="800" dirty="0"/>
          </a:p>
        </p:txBody>
      </p:sp>
      <p:sp>
        <p:nvSpPr>
          <p:cNvPr id="70" name="Rectangle 69"/>
          <p:cNvSpPr/>
          <p:nvPr/>
        </p:nvSpPr>
        <p:spPr>
          <a:xfrm>
            <a:off x="4315515" y="3063546"/>
            <a:ext cx="2358533" cy="30052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7781290" y="3080695"/>
            <a:ext cx="2358533" cy="2867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Category Name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091311" y="5440059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+</a:t>
            </a:r>
            <a:endParaRPr lang="en-US" sz="4800" dirty="0"/>
          </a:p>
        </p:txBody>
      </p:sp>
      <p:sp>
        <p:nvSpPr>
          <p:cNvPr id="72" name="Rectangle 71"/>
          <p:cNvSpPr/>
          <p:nvPr/>
        </p:nvSpPr>
        <p:spPr>
          <a:xfrm>
            <a:off x="7781291" y="2886997"/>
            <a:ext cx="389057" cy="1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SL</a:t>
            </a:r>
            <a:endParaRPr lang="en-US" sz="800" dirty="0"/>
          </a:p>
        </p:txBody>
      </p:sp>
      <p:sp>
        <p:nvSpPr>
          <p:cNvPr id="73" name="Rectangle 72"/>
          <p:cNvSpPr/>
          <p:nvPr/>
        </p:nvSpPr>
        <p:spPr>
          <a:xfrm>
            <a:off x="8227147" y="2886997"/>
            <a:ext cx="556115" cy="1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Code</a:t>
            </a:r>
            <a:endParaRPr lang="en-US" sz="800" dirty="0"/>
          </a:p>
        </p:txBody>
      </p:sp>
      <p:sp>
        <p:nvSpPr>
          <p:cNvPr id="76" name="Rectangle 75"/>
          <p:cNvSpPr/>
          <p:nvPr/>
        </p:nvSpPr>
        <p:spPr>
          <a:xfrm>
            <a:off x="7781290" y="3732803"/>
            <a:ext cx="2358533" cy="23154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549139" y="5476060"/>
            <a:ext cx="536331" cy="53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+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9202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</a:t>
            </a:r>
            <a:r>
              <a:rPr lang="bn-IN" dirty="0" smtClean="0"/>
              <a:t> </a:t>
            </a:r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7477" y="2320747"/>
            <a:ext cx="2497015" cy="3648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7476" y="2320747"/>
            <a:ext cx="2497015" cy="34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/>
              <a:t>Add PRODUCT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1549" y="3244846"/>
            <a:ext cx="2083776" cy="2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71549" y="3614123"/>
            <a:ext cx="2083776" cy="2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 Category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71549" y="3987797"/>
            <a:ext cx="2083776" cy="2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Price/Piece</a:t>
            </a:r>
            <a:endParaRPr lang="en-US" dirty="0"/>
          </a:p>
        </p:txBody>
      </p:sp>
      <p:sp>
        <p:nvSpPr>
          <p:cNvPr id="9" name="Snip Diagonal Corner Rectangle 8"/>
          <p:cNvSpPr/>
          <p:nvPr/>
        </p:nvSpPr>
        <p:spPr>
          <a:xfrm>
            <a:off x="1310050" y="5132330"/>
            <a:ext cx="1397977" cy="298939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3610" y="4359654"/>
            <a:ext cx="2083776" cy="2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Quantity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18501" y="4755789"/>
            <a:ext cx="1736823" cy="2198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Scan Barcode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073385" y="2326299"/>
            <a:ext cx="2497015" cy="3648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073384" y="2326299"/>
            <a:ext cx="2497015" cy="34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/>
              <a:t>STOCK List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77209" y="2729171"/>
            <a:ext cx="690542" cy="1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Name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5824549" y="2729171"/>
            <a:ext cx="672966" cy="1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Quantity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4138982" y="2729171"/>
            <a:ext cx="389057" cy="1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SL</a:t>
            </a:r>
            <a:endParaRPr lang="en-US" sz="800" dirty="0"/>
          </a:p>
        </p:txBody>
      </p:sp>
      <p:sp>
        <p:nvSpPr>
          <p:cNvPr id="17" name="Rectangle 16"/>
          <p:cNvSpPr/>
          <p:nvPr/>
        </p:nvSpPr>
        <p:spPr>
          <a:xfrm>
            <a:off x="4584838" y="2729171"/>
            <a:ext cx="435571" cy="1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Code</a:t>
            </a:r>
            <a:endParaRPr lang="en-US" sz="800" dirty="0"/>
          </a:p>
        </p:txBody>
      </p:sp>
      <p:sp>
        <p:nvSpPr>
          <p:cNvPr id="18" name="Rectangle 17"/>
          <p:cNvSpPr/>
          <p:nvPr/>
        </p:nvSpPr>
        <p:spPr>
          <a:xfrm>
            <a:off x="4138981" y="2922869"/>
            <a:ext cx="2358533" cy="30052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71549" y="2846131"/>
            <a:ext cx="2083776" cy="2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4468" y="6125947"/>
            <a:ext cx="281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 Product Activity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09278" y="6123655"/>
            <a:ext cx="281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Stock List Activity</a:t>
            </a:r>
            <a:endParaRPr lang="en-US" dirty="0"/>
          </a:p>
        </p:txBody>
      </p:sp>
      <p:sp>
        <p:nvSpPr>
          <p:cNvPr id="26" name="Donut 25"/>
          <p:cNvSpPr/>
          <p:nvPr/>
        </p:nvSpPr>
        <p:spPr>
          <a:xfrm>
            <a:off x="962759" y="4728931"/>
            <a:ext cx="290146" cy="29014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357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Sell Layout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0322" y="2479007"/>
            <a:ext cx="2497015" cy="3648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0321" y="2479007"/>
            <a:ext cx="2497015" cy="34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/>
              <a:t>SELL</a:t>
            </a:r>
            <a:endParaRPr lang="en-US" dirty="0"/>
          </a:p>
        </p:txBody>
      </p:sp>
      <p:sp>
        <p:nvSpPr>
          <p:cNvPr id="6" name="Snip Diagonal Corner Rectangle 5"/>
          <p:cNvSpPr/>
          <p:nvPr/>
        </p:nvSpPr>
        <p:spPr>
          <a:xfrm>
            <a:off x="851344" y="2979742"/>
            <a:ext cx="984741" cy="9144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nip Diagonal Corner Rectangle 6"/>
          <p:cNvSpPr/>
          <p:nvPr/>
        </p:nvSpPr>
        <p:spPr>
          <a:xfrm>
            <a:off x="2014340" y="2975354"/>
            <a:ext cx="984741" cy="9144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File:Plus sign &lt;strong&gt;font&lt;/strong&gt; &lt;strong&gt;awesome&lt;/strong&gt;.svg - Wikibooks, open books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58" y="3084499"/>
            <a:ext cx="487711" cy="4877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7329" y="3554156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</a:rPr>
              <a:t>Add</a:t>
            </a:r>
            <a:endParaRPr lang="en-US" sz="1400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65572" y="3578952"/>
            <a:ext cx="733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</a:rPr>
              <a:t>Record</a:t>
            </a:r>
            <a:endParaRPr lang="en-US" sz="1400" dirty="0">
              <a:solidFill>
                <a:schemeClr val="accent4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0321" y="5618285"/>
            <a:ext cx="2497015" cy="5007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3" name="Picture 12" descr="File:Plus sign &lt;strong&gt;font&lt;/strong&gt; &lt;strong&gt;awesome&lt;/strong&gt;.svg - Wikibooks, open books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69" y="5618284"/>
            <a:ext cx="487711" cy="487711"/>
          </a:xfrm>
          <a:prstGeom prst="rect">
            <a:avLst/>
          </a:prstGeom>
        </p:spPr>
      </p:pic>
      <p:pic>
        <p:nvPicPr>
          <p:cNvPr id="14" name="Picture 13" descr="File:Ok sign &lt;strong&gt;font&lt;/strong&gt; &lt;strong&gt;awesome&lt;/strong&gt;.svg - Wikimedia Comm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16" y="5622047"/>
            <a:ext cx="505768" cy="505768"/>
          </a:xfrm>
          <a:prstGeom prst="rect">
            <a:avLst/>
          </a:prstGeom>
        </p:spPr>
      </p:pic>
      <p:pic>
        <p:nvPicPr>
          <p:cNvPr id="15" name="Picture 14" descr="File:&lt;strong&gt;User&lt;/strong&gt; &lt;strong&gt;font&lt;/strong&gt; &lt;strong&gt;awesome&lt;/strong&gt;.svg - Wikimedia Common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21" y="5618284"/>
            <a:ext cx="452545" cy="452545"/>
          </a:xfrm>
          <a:prstGeom prst="rect">
            <a:avLst/>
          </a:prstGeom>
        </p:spPr>
      </p:pic>
      <p:pic>
        <p:nvPicPr>
          <p:cNvPr id="16" name="Picture 15" descr="File:File alt font awesome.svg - Wikimedia Common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246" y="5646729"/>
            <a:ext cx="430822" cy="430822"/>
          </a:xfrm>
          <a:prstGeom prst="rect">
            <a:avLst/>
          </a:prstGeom>
        </p:spPr>
      </p:pic>
      <p:pic>
        <p:nvPicPr>
          <p:cNvPr id="17" name="Picture 16" descr="File:&lt;strong&gt;Home-icon&lt;/strong&gt;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40" y="5655521"/>
            <a:ext cx="392758" cy="39275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249230" y="2470216"/>
            <a:ext cx="2497015" cy="3648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49229" y="2470216"/>
            <a:ext cx="2497015" cy="34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/>
              <a:t>Add SELL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453302" y="2989868"/>
            <a:ext cx="2083776" cy="2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Name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453302" y="3359145"/>
            <a:ext cx="2083776" cy="2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Number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53302" y="3732819"/>
            <a:ext cx="2083776" cy="2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24" name="Snip Diagonal Corner Rectangle 23"/>
          <p:cNvSpPr/>
          <p:nvPr/>
        </p:nvSpPr>
        <p:spPr>
          <a:xfrm>
            <a:off x="4453302" y="5679464"/>
            <a:ext cx="1041890" cy="298939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27" name="Snip Diagonal Corner Rectangle 26"/>
          <p:cNvSpPr/>
          <p:nvPr/>
        </p:nvSpPr>
        <p:spPr>
          <a:xfrm>
            <a:off x="5565531" y="5679463"/>
            <a:ext cx="971547" cy="298939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</a:t>
            </a:r>
            <a:endParaRPr lang="en-US" dirty="0"/>
          </a:p>
        </p:txBody>
      </p:sp>
      <p:pic>
        <p:nvPicPr>
          <p:cNvPr id="28" name="Picture 27" descr="File:File alt font awesome.svg - Wikimedia Common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992" y="3156556"/>
            <a:ext cx="430822" cy="43082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862869" y="2457187"/>
            <a:ext cx="2497015" cy="3648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862868" y="2457187"/>
            <a:ext cx="2497015" cy="34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/>
              <a:t>Add Sell PRODUCT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066941" y="2976839"/>
            <a:ext cx="2083776" cy="2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Code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066941" y="3346116"/>
            <a:ext cx="2083776" cy="2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Name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066941" y="3719790"/>
            <a:ext cx="2083776" cy="2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34" name="Snip Diagonal Corner Rectangle 33"/>
          <p:cNvSpPr/>
          <p:nvPr/>
        </p:nvSpPr>
        <p:spPr>
          <a:xfrm>
            <a:off x="8587884" y="5655521"/>
            <a:ext cx="1041890" cy="298939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8066941" y="4099631"/>
            <a:ext cx="2083776" cy="2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Quantity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27116" y="6232572"/>
            <a:ext cx="281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Sell Fragment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64654" y="6215531"/>
            <a:ext cx="306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 Sell Customer Activity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578293" y="6215531"/>
            <a:ext cx="306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 Sell Product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74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Sell Layout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0321" y="2453468"/>
            <a:ext cx="2497015" cy="3648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0320" y="2453468"/>
            <a:ext cx="2497015" cy="34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/>
              <a:t>Scan PRODUCT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139767" y="2453468"/>
            <a:ext cx="2497015" cy="3648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39766" y="2453468"/>
            <a:ext cx="2497015" cy="34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/>
              <a:t>SELL Product List</a:t>
            </a:r>
            <a:endParaRPr lang="en-US" dirty="0"/>
          </a:p>
        </p:txBody>
      </p:sp>
      <p:sp>
        <p:nvSpPr>
          <p:cNvPr id="25" name="Snip Diagonal Corner Rectangle 24"/>
          <p:cNvSpPr/>
          <p:nvPr/>
        </p:nvSpPr>
        <p:spPr>
          <a:xfrm>
            <a:off x="4308671" y="5662716"/>
            <a:ext cx="1041890" cy="298939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MORE</a:t>
            </a:r>
            <a:endParaRPr lang="en-US" sz="1200" dirty="0"/>
          </a:p>
        </p:txBody>
      </p:sp>
      <p:sp>
        <p:nvSpPr>
          <p:cNvPr id="26" name="Snip Diagonal Corner Rectangle 25"/>
          <p:cNvSpPr/>
          <p:nvPr/>
        </p:nvSpPr>
        <p:spPr>
          <a:xfrm>
            <a:off x="5420900" y="5662715"/>
            <a:ext cx="1046285" cy="298939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SCAN MORE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4214738" y="2868378"/>
            <a:ext cx="2358533" cy="5477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420900" y="2868378"/>
            <a:ext cx="632686" cy="1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Quantity</a:t>
            </a:r>
            <a:endParaRPr lang="en-US" sz="800" dirty="0"/>
          </a:p>
        </p:txBody>
      </p:sp>
      <p:sp>
        <p:nvSpPr>
          <p:cNvPr id="29" name="Rectangle 28"/>
          <p:cNvSpPr/>
          <p:nvPr/>
        </p:nvSpPr>
        <p:spPr>
          <a:xfrm>
            <a:off x="6117096" y="2868378"/>
            <a:ext cx="456176" cy="1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Price</a:t>
            </a:r>
            <a:endParaRPr lang="en-US" sz="800" dirty="0"/>
          </a:p>
        </p:txBody>
      </p:sp>
      <p:sp>
        <p:nvSpPr>
          <p:cNvPr id="30" name="Rectangle 29"/>
          <p:cNvSpPr/>
          <p:nvPr/>
        </p:nvSpPr>
        <p:spPr>
          <a:xfrm>
            <a:off x="4214739" y="2868378"/>
            <a:ext cx="445856" cy="1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Code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4724105" y="2868378"/>
            <a:ext cx="626456" cy="1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Name</a:t>
            </a:r>
            <a:endParaRPr lang="en-US" sz="800" dirty="0"/>
          </a:p>
        </p:txBody>
      </p:sp>
      <p:sp>
        <p:nvSpPr>
          <p:cNvPr id="38" name="Rectangle 37"/>
          <p:cNvSpPr/>
          <p:nvPr/>
        </p:nvSpPr>
        <p:spPr>
          <a:xfrm>
            <a:off x="4214738" y="3504863"/>
            <a:ext cx="2358533" cy="5477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420900" y="3504863"/>
            <a:ext cx="632686" cy="1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Quantity</a:t>
            </a:r>
            <a:endParaRPr lang="en-US" sz="800" dirty="0"/>
          </a:p>
        </p:txBody>
      </p:sp>
      <p:sp>
        <p:nvSpPr>
          <p:cNvPr id="40" name="Rectangle 39"/>
          <p:cNvSpPr/>
          <p:nvPr/>
        </p:nvSpPr>
        <p:spPr>
          <a:xfrm>
            <a:off x="6117096" y="3504863"/>
            <a:ext cx="456176" cy="1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Price</a:t>
            </a:r>
            <a:endParaRPr lang="en-US" sz="800" dirty="0"/>
          </a:p>
        </p:txBody>
      </p:sp>
      <p:sp>
        <p:nvSpPr>
          <p:cNvPr id="41" name="Rectangle 40"/>
          <p:cNvSpPr/>
          <p:nvPr/>
        </p:nvSpPr>
        <p:spPr>
          <a:xfrm>
            <a:off x="4214739" y="3504863"/>
            <a:ext cx="445856" cy="1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Code</a:t>
            </a:r>
            <a:endParaRPr lang="en-US" sz="800" dirty="0"/>
          </a:p>
        </p:txBody>
      </p:sp>
      <p:sp>
        <p:nvSpPr>
          <p:cNvPr id="42" name="Rectangle 41"/>
          <p:cNvSpPr/>
          <p:nvPr/>
        </p:nvSpPr>
        <p:spPr>
          <a:xfrm>
            <a:off x="4724105" y="3504863"/>
            <a:ext cx="626456" cy="1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Name</a:t>
            </a:r>
            <a:endParaRPr lang="en-US" sz="800" dirty="0"/>
          </a:p>
        </p:txBody>
      </p:sp>
      <p:sp>
        <p:nvSpPr>
          <p:cNvPr id="43" name="Rectangle 42"/>
          <p:cNvSpPr/>
          <p:nvPr/>
        </p:nvSpPr>
        <p:spPr>
          <a:xfrm>
            <a:off x="4214738" y="4141348"/>
            <a:ext cx="2358533" cy="5477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420900" y="4141348"/>
            <a:ext cx="632686" cy="1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Quantity</a:t>
            </a:r>
            <a:endParaRPr lang="en-US" sz="800" dirty="0"/>
          </a:p>
        </p:txBody>
      </p:sp>
      <p:sp>
        <p:nvSpPr>
          <p:cNvPr id="45" name="Rectangle 44"/>
          <p:cNvSpPr/>
          <p:nvPr/>
        </p:nvSpPr>
        <p:spPr>
          <a:xfrm>
            <a:off x="6117096" y="4141348"/>
            <a:ext cx="456176" cy="1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Price</a:t>
            </a:r>
            <a:endParaRPr lang="en-US" sz="800" dirty="0"/>
          </a:p>
        </p:txBody>
      </p:sp>
      <p:sp>
        <p:nvSpPr>
          <p:cNvPr id="46" name="Rectangle 45"/>
          <p:cNvSpPr/>
          <p:nvPr/>
        </p:nvSpPr>
        <p:spPr>
          <a:xfrm>
            <a:off x="4214739" y="4141348"/>
            <a:ext cx="445856" cy="1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Code</a:t>
            </a:r>
            <a:endParaRPr lang="en-US" sz="800" dirty="0"/>
          </a:p>
        </p:txBody>
      </p:sp>
      <p:sp>
        <p:nvSpPr>
          <p:cNvPr id="47" name="Rectangle 46"/>
          <p:cNvSpPr/>
          <p:nvPr/>
        </p:nvSpPr>
        <p:spPr>
          <a:xfrm>
            <a:off x="4724105" y="4141348"/>
            <a:ext cx="626456" cy="1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Name</a:t>
            </a:r>
            <a:endParaRPr lang="en-US" sz="800" dirty="0"/>
          </a:p>
        </p:txBody>
      </p:sp>
      <p:sp>
        <p:nvSpPr>
          <p:cNvPr id="48" name="Rectangle 47"/>
          <p:cNvSpPr/>
          <p:nvPr/>
        </p:nvSpPr>
        <p:spPr>
          <a:xfrm>
            <a:off x="747014" y="2898634"/>
            <a:ext cx="2358533" cy="17904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File:Ok &lt;strong&gt;font awesome&lt;/strong&gt;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221" y="2521165"/>
            <a:ext cx="275627" cy="275627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7555138" y="2475768"/>
            <a:ext cx="2497015" cy="3648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555137" y="2475768"/>
            <a:ext cx="2497015" cy="34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/>
              <a:t>SELL Record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8110732" y="2878640"/>
            <a:ext cx="629856" cy="1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Name</a:t>
            </a:r>
            <a:endParaRPr lang="en-US" sz="800" dirty="0"/>
          </a:p>
        </p:txBody>
      </p:sp>
      <p:sp>
        <p:nvSpPr>
          <p:cNvPr id="54" name="Rectangle 53"/>
          <p:cNvSpPr/>
          <p:nvPr/>
        </p:nvSpPr>
        <p:spPr>
          <a:xfrm>
            <a:off x="8804286" y="2878640"/>
            <a:ext cx="672966" cy="1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Quantity</a:t>
            </a:r>
            <a:endParaRPr lang="en-US" sz="800" dirty="0"/>
          </a:p>
        </p:txBody>
      </p:sp>
      <p:sp>
        <p:nvSpPr>
          <p:cNvPr id="56" name="Rectangle 55"/>
          <p:cNvSpPr/>
          <p:nvPr/>
        </p:nvSpPr>
        <p:spPr>
          <a:xfrm>
            <a:off x="7618361" y="2878640"/>
            <a:ext cx="435571" cy="1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Code</a:t>
            </a:r>
            <a:endParaRPr lang="en-US" sz="800" dirty="0"/>
          </a:p>
        </p:txBody>
      </p:sp>
      <p:sp>
        <p:nvSpPr>
          <p:cNvPr id="57" name="Rectangle 56"/>
          <p:cNvSpPr/>
          <p:nvPr/>
        </p:nvSpPr>
        <p:spPr>
          <a:xfrm>
            <a:off x="7620734" y="3072338"/>
            <a:ext cx="2358533" cy="30052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531038" y="2878640"/>
            <a:ext cx="445190" cy="1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Price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395744" y="6254883"/>
            <a:ext cx="306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Scan Sell Product Activity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64654" y="6215531"/>
            <a:ext cx="306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Sell Product List Activity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269464" y="6215531"/>
            <a:ext cx="306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Sell Record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94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Sell Layout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0322" y="2435884"/>
            <a:ext cx="2497015" cy="3648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0321" y="2435884"/>
            <a:ext cx="2497015" cy="34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/>
              <a:t>Confirm SELL</a:t>
            </a:r>
            <a:endParaRPr lang="en-US" dirty="0"/>
          </a:p>
        </p:txBody>
      </p:sp>
      <p:sp>
        <p:nvSpPr>
          <p:cNvPr id="6" name="Snip Diagonal Corner Rectangle 5"/>
          <p:cNvSpPr/>
          <p:nvPr/>
        </p:nvSpPr>
        <p:spPr>
          <a:xfrm>
            <a:off x="849226" y="5645132"/>
            <a:ext cx="1041890" cy="298939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INVOICE</a:t>
            </a:r>
            <a:endParaRPr lang="en-US" sz="1200" dirty="0"/>
          </a:p>
        </p:txBody>
      </p:sp>
      <p:sp>
        <p:nvSpPr>
          <p:cNvPr id="7" name="Snip Diagonal Corner Rectangle 6"/>
          <p:cNvSpPr/>
          <p:nvPr/>
        </p:nvSpPr>
        <p:spPr>
          <a:xfrm>
            <a:off x="1961455" y="5645131"/>
            <a:ext cx="1046285" cy="298939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CONFIRM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755293" y="3747605"/>
            <a:ext cx="2358533" cy="5477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61455" y="3747605"/>
            <a:ext cx="632686" cy="1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Quantity</a:t>
            </a:r>
            <a:endParaRPr 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2657651" y="3747605"/>
            <a:ext cx="456176" cy="1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Price</a:t>
            </a:r>
            <a:endParaRPr lang="en-US" sz="800" dirty="0"/>
          </a:p>
        </p:txBody>
      </p:sp>
      <p:sp>
        <p:nvSpPr>
          <p:cNvPr id="11" name="Rectangle 10"/>
          <p:cNvSpPr/>
          <p:nvPr/>
        </p:nvSpPr>
        <p:spPr>
          <a:xfrm>
            <a:off x="755294" y="3747605"/>
            <a:ext cx="445856" cy="1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Code</a:t>
            </a:r>
            <a:endParaRPr lang="en-US" sz="800" dirty="0"/>
          </a:p>
        </p:txBody>
      </p:sp>
      <p:sp>
        <p:nvSpPr>
          <p:cNvPr id="12" name="Rectangle 11"/>
          <p:cNvSpPr/>
          <p:nvPr/>
        </p:nvSpPr>
        <p:spPr>
          <a:xfrm>
            <a:off x="1264660" y="3747605"/>
            <a:ext cx="626456" cy="1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Name</a:t>
            </a:r>
            <a:endParaRPr lang="en-US" sz="800" dirty="0"/>
          </a:p>
        </p:txBody>
      </p:sp>
      <p:sp>
        <p:nvSpPr>
          <p:cNvPr id="13" name="Rectangle 12"/>
          <p:cNvSpPr/>
          <p:nvPr/>
        </p:nvSpPr>
        <p:spPr>
          <a:xfrm>
            <a:off x="755293" y="4384090"/>
            <a:ext cx="2358533" cy="5477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61455" y="4384090"/>
            <a:ext cx="632686" cy="1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Quantity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2657651" y="4384090"/>
            <a:ext cx="456176" cy="1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Price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755294" y="4384090"/>
            <a:ext cx="445856" cy="1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Code</a:t>
            </a:r>
            <a:endParaRPr lang="en-US" sz="800" dirty="0"/>
          </a:p>
        </p:txBody>
      </p:sp>
      <p:sp>
        <p:nvSpPr>
          <p:cNvPr id="17" name="Rectangle 16"/>
          <p:cNvSpPr/>
          <p:nvPr/>
        </p:nvSpPr>
        <p:spPr>
          <a:xfrm>
            <a:off x="1264660" y="4384090"/>
            <a:ext cx="626456" cy="1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Name</a:t>
            </a:r>
            <a:endParaRPr lang="en-US" sz="800" dirty="0"/>
          </a:p>
        </p:txBody>
      </p:sp>
      <p:sp>
        <p:nvSpPr>
          <p:cNvPr id="18" name="Rectangle 17"/>
          <p:cNvSpPr/>
          <p:nvPr/>
        </p:nvSpPr>
        <p:spPr>
          <a:xfrm>
            <a:off x="755293" y="5020575"/>
            <a:ext cx="2358533" cy="5477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61455" y="5020575"/>
            <a:ext cx="632686" cy="1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Quantity</a:t>
            </a:r>
            <a:endParaRPr lang="en-US" sz="800" dirty="0"/>
          </a:p>
        </p:txBody>
      </p:sp>
      <p:sp>
        <p:nvSpPr>
          <p:cNvPr id="20" name="Rectangle 19"/>
          <p:cNvSpPr/>
          <p:nvPr/>
        </p:nvSpPr>
        <p:spPr>
          <a:xfrm>
            <a:off x="2657651" y="5020575"/>
            <a:ext cx="456176" cy="1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Price</a:t>
            </a:r>
            <a:endParaRPr lang="en-US" sz="800" dirty="0"/>
          </a:p>
        </p:txBody>
      </p:sp>
      <p:sp>
        <p:nvSpPr>
          <p:cNvPr id="21" name="Rectangle 20"/>
          <p:cNvSpPr/>
          <p:nvPr/>
        </p:nvSpPr>
        <p:spPr>
          <a:xfrm>
            <a:off x="755294" y="5020575"/>
            <a:ext cx="445856" cy="1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Code</a:t>
            </a:r>
            <a:endParaRPr lang="en-US" sz="800" dirty="0"/>
          </a:p>
        </p:txBody>
      </p:sp>
      <p:sp>
        <p:nvSpPr>
          <p:cNvPr id="22" name="Rectangle 21"/>
          <p:cNvSpPr/>
          <p:nvPr/>
        </p:nvSpPr>
        <p:spPr>
          <a:xfrm>
            <a:off x="1264660" y="5020575"/>
            <a:ext cx="626456" cy="1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Name</a:t>
            </a:r>
            <a:endParaRPr lang="en-US" sz="800" dirty="0"/>
          </a:p>
        </p:txBody>
      </p:sp>
      <p:sp>
        <p:nvSpPr>
          <p:cNvPr id="24" name="Rectangle 23"/>
          <p:cNvSpPr/>
          <p:nvPr/>
        </p:nvSpPr>
        <p:spPr>
          <a:xfrm>
            <a:off x="755292" y="2868272"/>
            <a:ext cx="2358534" cy="5087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Name</a:t>
            </a:r>
          </a:p>
          <a:p>
            <a:pPr algn="ctr"/>
            <a:r>
              <a:rPr lang="en-US" sz="1000" dirty="0" smtClean="0"/>
              <a:t>Phone Number</a:t>
            </a:r>
          </a:p>
          <a:p>
            <a:pPr algn="ctr"/>
            <a:r>
              <a:rPr lang="en-US" sz="1000" dirty="0" smtClean="0"/>
              <a:t>Address</a:t>
            </a:r>
            <a:endParaRPr lang="en-US" sz="1000" dirty="0"/>
          </a:p>
        </p:txBody>
      </p:sp>
      <p:sp>
        <p:nvSpPr>
          <p:cNvPr id="26" name="Snip Diagonal Corner Rectangle 25"/>
          <p:cNvSpPr/>
          <p:nvPr/>
        </p:nvSpPr>
        <p:spPr>
          <a:xfrm>
            <a:off x="755292" y="3453843"/>
            <a:ext cx="2358534" cy="219807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Payment Type: Cash/bKash/DBBL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98292" y="6147130"/>
            <a:ext cx="306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Confirm Sell Activity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073385" y="2326299"/>
            <a:ext cx="2497015" cy="3648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073384" y="2326299"/>
            <a:ext cx="2497015" cy="34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/>
              <a:t>Search PRODUCT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138981" y="2738235"/>
            <a:ext cx="2358533" cy="238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Search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3909278" y="6123655"/>
            <a:ext cx="281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Search Product </a:t>
            </a:r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38981" y="3050931"/>
            <a:ext cx="529734" cy="5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734311" y="3050931"/>
            <a:ext cx="529734" cy="5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334788" y="3050931"/>
            <a:ext cx="529734" cy="5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930118" y="3050931"/>
            <a:ext cx="529734" cy="5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138981" y="3664057"/>
            <a:ext cx="529734" cy="5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734311" y="3664057"/>
            <a:ext cx="529734" cy="5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334788" y="3664057"/>
            <a:ext cx="529734" cy="5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930118" y="3664057"/>
            <a:ext cx="529734" cy="5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138981" y="4261500"/>
            <a:ext cx="529734" cy="5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734311" y="4261500"/>
            <a:ext cx="529734" cy="5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334788" y="4261500"/>
            <a:ext cx="529734" cy="5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930118" y="4261500"/>
            <a:ext cx="529734" cy="5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138981" y="4858943"/>
            <a:ext cx="529734" cy="5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734311" y="4858943"/>
            <a:ext cx="529734" cy="5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334788" y="4858943"/>
            <a:ext cx="529734" cy="5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930118" y="4858943"/>
            <a:ext cx="529734" cy="5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8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Layout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0322" y="2448396"/>
            <a:ext cx="2497015" cy="3648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0321" y="2448396"/>
            <a:ext cx="2497015" cy="34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/>
              <a:t>Add USER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4394" y="2968048"/>
            <a:ext cx="2083776" cy="2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Name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4394" y="3337325"/>
            <a:ext cx="2083776" cy="2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Email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84394" y="3710999"/>
            <a:ext cx="2083776" cy="2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9" name="Snip Diagonal Corner Rectangle 8"/>
          <p:cNvSpPr/>
          <p:nvPr/>
        </p:nvSpPr>
        <p:spPr>
          <a:xfrm>
            <a:off x="1405337" y="5646730"/>
            <a:ext cx="1041890" cy="298939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231641" y="2448394"/>
            <a:ext cx="2497015" cy="3648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31640" y="2448394"/>
            <a:ext cx="2497015" cy="34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/>
              <a:t>USER List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64654" y="6215531"/>
            <a:ext cx="306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List Activity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5746" y="6273532"/>
            <a:ext cx="306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 User Activity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741377" y="2843139"/>
            <a:ext cx="910339" cy="13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Role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4293185" y="2836212"/>
            <a:ext cx="1406421" cy="1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Name</a:t>
            </a:r>
            <a:endParaRPr lang="en-US" sz="800" dirty="0"/>
          </a:p>
        </p:txBody>
      </p:sp>
      <p:sp>
        <p:nvSpPr>
          <p:cNvPr id="17" name="Rectangle 16"/>
          <p:cNvSpPr/>
          <p:nvPr/>
        </p:nvSpPr>
        <p:spPr>
          <a:xfrm>
            <a:off x="4293184" y="3029910"/>
            <a:ext cx="2358533" cy="30052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3330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134</TotalTime>
  <Words>273</Words>
  <Application>Microsoft Office PowerPoint</Application>
  <PresentationFormat>Widescreen</PresentationFormat>
  <Paragraphs>162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Vrinda</vt:lpstr>
      <vt:lpstr>Wingdings</vt:lpstr>
      <vt:lpstr>Berlin</vt:lpstr>
      <vt:lpstr>Andro POS UI</vt:lpstr>
      <vt:lpstr>Base Layout &amp; Login Layout</vt:lpstr>
      <vt:lpstr>Forgot Password Layout &amp; Main Layout</vt:lpstr>
      <vt:lpstr>Product Layout</vt:lpstr>
      <vt:lpstr>Product Layout</vt:lpstr>
      <vt:lpstr>Sell Layout</vt:lpstr>
      <vt:lpstr>Sell Layout</vt:lpstr>
      <vt:lpstr>Sell Layout</vt:lpstr>
      <vt:lpstr>User Layout</vt:lpstr>
      <vt:lpstr>Report Layout</vt:lpstr>
      <vt:lpstr>Profile Layout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 POS UI</dc:title>
  <dc:creator>Mehedi Hasan Chonchol</dc:creator>
  <cp:lastModifiedBy>Mehedi Hasan Chonchol</cp:lastModifiedBy>
  <cp:revision>17</cp:revision>
  <dcterms:created xsi:type="dcterms:W3CDTF">2018-09-21T19:04:52Z</dcterms:created>
  <dcterms:modified xsi:type="dcterms:W3CDTF">2018-09-25T19:27:17Z</dcterms:modified>
</cp:coreProperties>
</file>