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77" d="100"/>
          <a:sy n="77" d="100"/>
        </p:scale>
        <p:origin x="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Freedom with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Harry ha @ </a:t>
            </a:r>
            <a:r>
              <a:rPr lang="en-US" dirty="0" err="1" smtClean="0"/>
              <a:t>makerhanoi.org</a:t>
            </a:r>
            <a:endParaRPr lang="en-US" dirty="0" smtClean="0"/>
          </a:p>
          <a:p>
            <a:r>
              <a:rPr lang="en-US" dirty="0" smtClean="0"/>
              <a:t>0x11115.org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5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4" y="0"/>
            <a:ext cx="6692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vi-VN" dirty="0" smtClean="0"/>
              <a:t>ifi chùa !?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00" y="1910686"/>
            <a:ext cx="6129202" cy="2088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00" y="4535572"/>
            <a:ext cx="6129202" cy="1878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6" y="1910686"/>
            <a:ext cx="4907083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TOP Mật Khẩu Phổ Biến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45" y="1856096"/>
            <a:ext cx="9440981" cy="4520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53" y="6488668"/>
            <a:ext cx="7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https://blog.0x1115.org/2015/08/31/</a:t>
            </a:r>
            <a:r>
              <a:rPr lang="en-US" dirty="0" err="1"/>
              <a:t>wifi</a:t>
            </a:r>
            <a:r>
              <a:rPr lang="en-US" dirty="0"/>
              <a:t>-mien-phi-</a:t>
            </a:r>
            <a:r>
              <a:rPr lang="en-US" dirty="0" err="1"/>
              <a:t>wifi</a:t>
            </a:r>
            <a:r>
              <a:rPr lang="en-US" dirty="0"/>
              <a:t>-</a:t>
            </a:r>
            <a:r>
              <a:rPr lang="en-US" dirty="0" err="1"/>
              <a:t>chua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634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Thói quen sử dụng wifi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94933" y="1789746"/>
            <a:ext cx="2818009" cy="27165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</a:t>
            </a:r>
            <a:r>
              <a:rPr lang="vi-VN" dirty="0" smtClean="0"/>
              <a:t>ư điện tử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66184" y="1869213"/>
            <a:ext cx="2218070" cy="21381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Công việc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4717" y="4173093"/>
            <a:ext cx="2662934" cy="2567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Mạng xã hội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5705" y="3770321"/>
            <a:ext cx="1752698" cy="1689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Shopping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90489" y="2392011"/>
            <a:ext cx="1439783" cy="1387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Bản đồ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16" y="-141024"/>
            <a:ext cx="10131425" cy="1456267"/>
          </a:xfrm>
        </p:spPr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96" y="3897510"/>
            <a:ext cx="8255000" cy="275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96" y="963242"/>
            <a:ext cx="8255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2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7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90"/>
          </a:xfrm>
        </p:spPr>
      </p:pic>
    </p:spTree>
    <p:extLst>
      <p:ext uri="{BB962C8B-B14F-4D97-AF65-F5344CB8AC3E}">
        <p14:creationId xmlns:p14="http://schemas.microsoft.com/office/powerpoint/2010/main" val="35320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" y="-6687"/>
            <a:ext cx="404336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44" y="6465356"/>
            <a:ext cx="212304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Cyradar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FPT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38" y="0"/>
            <a:ext cx="816526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6738" y="6465356"/>
            <a:ext cx="212304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DSN Spoofing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767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</TotalTime>
  <Words>49</Words>
  <Application>Microsoft Macintosh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Arial</vt:lpstr>
      <vt:lpstr>Celestial</vt:lpstr>
      <vt:lpstr>Online Freedom with Pi</vt:lpstr>
      <vt:lpstr>PowerPoint Presentation</vt:lpstr>
      <vt:lpstr>Wifi chùa !?</vt:lpstr>
      <vt:lpstr>TOP Mật Khẩu Phổ Biến</vt:lpstr>
      <vt:lpstr>Thói quen sử dụng wifi</vt:lpstr>
      <vt:lpstr>MAN IN THE MIDDLE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Freedom with Pi</dc:title>
  <dc:creator>Microsoft Office User</dc:creator>
  <cp:lastModifiedBy>Microsoft Office User</cp:lastModifiedBy>
  <cp:revision>33</cp:revision>
  <dcterms:created xsi:type="dcterms:W3CDTF">2016-07-03T02:40:25Z</dcterms:created>
  <dcterms:modified xsi:type="dcterms:W3CDTF">2016-07-03T03:32:15Z</dcterms:modified>
</cp:coreProperties>
</file>