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8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71CC6-2A11-4DE6-A0CE-5A8D8B00089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1B62A-78F8-4DDF-8F07-2C5B28EE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1B62A-78F8-4DDF-8F07-2C5B28EEF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8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36C1F-E0DC-480F-A296-D0E1A4B3452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1BB02-6B67-4F63-AB58-452D1F2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0C5EC21-01B7-D7EC-47D5-12A151BF5FDF}"/>
              </a:ext>
            </a:extLst>
          </p:cNvPr>
          <p:cNvSpPr/>
          <p:nvPr/>
        </p:nvSpPr>
        <p:spPr>
          <a:xfrm>
            <a:off x="2361010" y="324817"/>
            <a:ext cx="2003898" cy="111381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600" dirty="0"/>
              <a:t>شروع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4C3F7-943C-DE2C-B0CF-F9B6175FC179}"/>
              </a:ext>
            </a:extLst>
          </p:cNvPr>
          <p:cNvSpPr/>
          <p:nvPr/>
        </p:nvSpPr>
        <p:spPr>
          <a:xfrm>
            <a:off x="2468014" y="2340779"/>
            <a:ext cx="1789889" cy="9995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(n)</a:t>
            </a:r>
            <a:r>
              <a:rPr lang="fa-IR" dirty="0"/>
              <a:t>دریافت عدد </a:t>
            </a:r>
            <a:endParaRPr lang="en-US" dirty="0"/>
          </a:p>
          <a:p>
            <a:pPr algn="ctr"/>
            <a:r>
              <a:rPr lang="en-US" dirty="0" err="1"/>
              <a:t>i</a:t>
            </a:r>
            <a:r>
              <a:rPr lang="en-US" dirty="0"/>
              <a:t>=2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74E85B8-BAD0-101F-3D60-C0CFEE30ECB7}"/>
              </a:ext>
            </a:extLst>
          </p:cNvPr>
          <p:cNvSpPr/>
          <p:nvPr/>
        </p:nvSpPr>
        <p:spPr>
          <a:xfrm>
            <a:off x="1946771" y="4052222"/>
            <a:ext cx="2832373" cy="1357003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 </a:t>
            </a:r>
            <a:r>
              <a:rPr lang="en-US" dirty="0"/>
              <a:t>n&gt;</a:t>
            </a:r>
            <a:r>
              <a:rPr lang="fa-IR" dirty="0"/>
              <a:t>0</a:t>
            </a:r>
            <a:r>
              <a:rPr lang="en-US" dirty="0"/>
              <a:t>&amp;&amp;</a:t>
            </a:r>
          </a:p>
          <a:p>
            <a:pPr algn="ctr"/>
            <a:r>
              <a:rPr lang="en-US" dirty="0"/>
              <a:t>type(n)==int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30C736BB-8799-5AE2-176F-E68FF116CF2D}"/>
              </a:ext>
            </a:extLst>
          </p:cNvPr>
          <p:cNvSpPr/>
          <p:nvPr/>
        </p:nvSpPr>
        <p:spPr>
          <a:xfrm>
            <a:off x="1946771" y="5853214"/>
            <a:ext cx="2832373" cy="1357003"/>
          </a:xfrm>
          <a:prstGeom prst="flowChartDecisi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n&gt;1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F594C76A-6585-A754-7F50-CB430030405B}"/>
              </a:ext>
            </a:extLst>
          </p:cNvPr>
          <p:cNvSpPr/>
          <p:nvPr/>
        </p:nvSpPr>
        <p:spPr>
          <a:xfrm>
            <a:off x="4894580" y="3219102"/>
            <a:ext cx="1963420" cy="833120"/>
          </a:xfrm>
          <a:prstGeom prst="flowChart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لطفا یک عدد صحیح مثبت وارد کنید.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72B89273-3AC1-F856-20F2-44D3BB96AAAF}"/>
              </a:ext>
            </a:extLst>
          </p:cNvPr>
          <p:cNvSpPr/>
          <p:nvPr/>
        </p:nvSpPr>
        <p:spPr>
          <a:xfrm>
            <a:off x="4224883" y="10027597"/>
            <a:ext cx="2570477" cy="1185531"/>
          </a:xfrm>
          <a:prstGeom prst="flowChart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است</a:t>
            </a:r>
            <a:endParaRPr lang="en-US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77E900CC-A5B6-289F-408A-87244D4EAA9E}"/>
              </a:ext>
            </a:extLst>
          </p:cNvPr>
          <p:cNvSpPr/>
          <p:nvPr/>
        </p:nvSpPr>
        <p:spPr>
          <a:xfrm>
            <a:off x="125594" y="9545525"/>
            <a:ext cx="2560320" cy="1185531"/>
          </a:xfrm>
          <a:prstGeom prst="flowChartDocumen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اول نیست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2BA555-B982-2DF7-EC43-0DE7719685AB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3362959" y="1438634"/>
            <a:ext cx="0" cy="902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D68D85-BFD3-6600-4C37-D9B66338CA7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362958" y="3340296"/>
            <a:ext cx="1" cy="711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B2C459-759B-2AC0-2804-B96CFB5B92EE}"/>
              </a:ext>
            </a:extLst>
          </p:cNvPr>
          <p:cNvCxnSpPr>
            <a:cxnSpLocks/>
          </p:cNvCxnSpPr>
          <p:nvPr/>
        </p:nvCxnSpPr>
        <p:spPr>
          <a:xfrm flipH="1">
            <a:off x="4257903" y="2807826"/>
            <a:ext cx="1618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358476-E436-A8AE-F2DB-45824F82DBA7}"/>
              </a:ext>
            </a:extLst>
          </p:cNvPr>
          <p:cNvCxnSpPr>
            <a:cxnSpLocks/>
          </p:cNvCxnSpPr>
          <p:nvPr/>
        </p:nvCxnSpPr>
        <p:spPr>
          <a:xfrm flipV="1">
            <a:off x="5876290" y="4006899"/>
            <a:ext cx="0" cy="723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B739B-03F4-64F7-DA82-EB2BC0E2D66B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3362958" y="5409225"/>
            <a:ext cx="0" cy="44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C0B0B9-23CF-97CE-FACE-1275CA9ADDA6}"/>
              </a:ext>
            </a:extLst>
          </p:cNvPr>
          <p:cNvSpPr txBox="1"/>
          <p:nvPr/>
        </p:nvSpPr>
        <p:spPr>
          <a:xfrm>
            <a:off x="5067096" y="4246120"/>
            <a:ext cx="109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/>
              <a:t>نادرست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10266-08DC-E751-AF5C-7BF7237D6078}"/>
              </a:ext>
            </a:extLst>
          </p:cNvPr>
          <p:cNvSpPr txBox="1"/>
          <p:nvPr/>
        </p:nvSpPr>
        <p:spPr>
          <a:xfrm>
            <a:off x="3429000" y="5474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درست</a:t>
            </a:r>
            <a:endParaRPr lang="en-US" b="1" dirty="0"/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60752633-2930-3378-E652-8A29DB5FB797}"/>
              </a:ext>
            </a:extLst>
          </p:cNvPr>
          <p:cNvSpPr/>
          <p:nvPr/>
        </p:nvSpPr>
        <p:spPr>
          <a:xfrm>
            <a:off x="1946771" y="7634104"/>
            <a:ext cx="2832373" cy="1163524"/>
          </a:xfrm>
          <a:prstGeom prst="flowChartDecisi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n%(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DACE4-BA8A-9DD5-D9B8-B8C3D8321D99}"/>
              </a:ext>
            </a:extLst>
          </p:cNvPr>
          <p:cNvSpPr txBox="1"/>
          <p:nvPr/>
        </p:nvSpPr>
        <p:spPr>
          <a:xfrm>
            <a:off x="529955" y="782387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نادرست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9A6573-672C-0461-7456-99B8336ED85F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>
            <a:off x="3362958" y="7210217"/>
            <a:ext cx="0" cy="423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ABAC57C-0E6F-E9AF-AB33-065ABB7F41F2}"/>
              </a:ext>
            </a:extLst>
          </p:cNvPr>
          <p:cNvSpPr txBox="1"/>
          <p:nvPr/>
        </p:nvSpPr>
        <p:spPr>
          <a:xfrm>
            <a:off x="2728873" y="726477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درست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03D46D-73D0-AC41-CA1A-D3341D1A6355}"/>
              </a:ext>
            </a:extLst>
          </p:cNvPr>
          <p:cNvSpPr txBox="1"/>
          <p:nvPr/>
        </p:nvSpPr>
        <p:spPr>
          <a:xfrm>
            <a:off x="2819324" y="97764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DDB964-B940-8A71-C565-B20B152D7BA6}"/>
              </a:ext>
            </a:extLst>
          </p:cNvPr>
          <p:cNvSpPr txBox="1"/>
          <p:nvPr/>
        </p:nvSpPr>
        <p:spPr>
          <a:xfrm>
            <a:off x="4603640" y="785395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!=0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8A97FA-748D-05B3-941E-24F6066BACEE}"/>
              </a:ext>
            </a:extLst>
          </p:cNvPr>
          <p:cNvCxnSpPr>
            <a:endCxn id="13" idx="3"/>
          </p:cNvCxnSpPr>
          <p:nvPr/>
        </p:nvCxnSpPr>
        <p:spPr>
          <a:xfrm flipH="1">
            <a:off x="4779144" y="4730723"/>
            <a:ext cx="109714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E0AD69-2143-E593-2B74-789551D1C8C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876290" y="2795215"/>
            <a:ext cx="0" cy="423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90E4B16-95DA-7912-BB64-BEB33FB12C56}"/>
              </a:ext>
            </a:extLst>
          </p:cNvPr>
          <p:cNvCxnSpPr>
            <a:cxnSpLocks/>
            <a:stCxn id="7" idx="1"/>
            <a:endCxn id="21" idx="0"/>
          </p:cNvCxnSpPr>
          <p:nvPr/>
        </p:nvCxnSpPr>
        <p:spPr>
          <a:xfrm rot="10800000" flipV="1">
            <a:off x="1405755" y="6531715"/>
            <a:ext cx="541017" cy="3013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97CDC11-E855-BE77-5DF6-CBE17DAAB4D8}"/>
              </a:ext>
            </a:extLst>
          </p:cNvPr>
          <p:cNvSpPr/>
          <p:nvPr/>
        </p:nvSpPr>
        <p:spPr>
          <a:xfrm>
            <a:off x="2116667" y="11328400"/>
            <a:ext cx="2777913" cy="72489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/>
              <a:t>پایان</a:t>
            </a:r>
            <a:endParaRPr lang="en-US" sz="28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1735A17-FB9D-ACF9-F124-4F4C3E0FEEE4}"/>
              </a:ext>
            </a:extLst>
          </p:cNvPr>
          <p:cNvCxnSpPr>
            <a:cxnSpLocks/>
            <a:stCxn id="21" idx="2"/>
            <a:endCxn id="3" idx="2"/>
          </p:cNvCxnSpPr>
          <p:nvPr/>
        </p:nvCxnSpPr>
        <p:spPr>
          <a:xfrm rot="16200000" flipH="1">
            <a:off x="1242126" y="10816306"/>
            <a:ext cx="1038168" cy="710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74FECDC-9DAB-2A64-8E05-0A4B43D0F040}"/>
              </a:ext>
            </a:extLst>
          </p:cNvPr>
          <p:cNvCxnSpPr>
            <a:cxnSpLocks/>
            <a:stCxn id="42" idx="2"/>
            <a:endCxn id="21" idx="3"/>
          </p:cNvCxnSpPr>
          <p:nvPr/>
        </p:nvCxnSpPr>
        <p:spPr>
          <a:xfrm rot="5400000">
            <a:off x="2354105" y="9129437"/>
            <a:ext cx="1340663" cy="677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5F6DE-73C0-CBED-96B8-3D558867492C}"/>
              </a:ext>
            </a:extLst>
          </p:cNvPr>
          <p:cNvSpPr/>
          <p:nvPr/>
        </p:nvSpPr>
        <p:spPr>
          <a:xfrm>
            <a:off x="5089930" y="7736377"/>
            <a:ext cx="1097145" cy="9630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FC1F151-B314-8231-8757-A3B287A72311}"/>
              </a:ext>
            </a:extLst>
          </p:cNvPr>
          <p:cNvSpPr/>
          <p:nvPr/>
        </p:nvSpPr>
        <p:spPr>
          <a:xfrm>
            <a:off x="4986939" y="6451478"/>
            <a:ext cx="1303126" cy="9630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√n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4D70E3-2AAC-C7DB-8373-3C238805D2D2}"/>
              </a:ext>
            </a:extLst>
          </p:cNvPr>
          <p:cNvCxnSpPr>
            <a:stCxn id="42" idx="3"/>
            <a:endCxn id="11" idx="1"/>
          </p:cNvCxnSpPr>
          <p:nvPr/>
        </p:nvCxnSpPr>
        <p:spPr>
          <a:xfrm>
            <a:off x="4779144" y="8215866"/>
            <a:ext cx="310786" cy="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6D58B9-7349-8C12-6C19-C242E2629272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H="1" flipV="1">
            <a:off x="5638502" y="7414509"/>
            <a:ext cx="1" cy="321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09BE6C5-B492-30A2-34F8-FC8D580FBA41}"/>
              </a:ext>
            </a:extLst>
          </p:cNvPr>
          <p:cNvCxnSpPr>
            <a:stCxn id="15" idx="1"/>
            <a:endCxn id="46" idx="3"/>
          </p:cNvCxnSpPr>
          <p:nvPr/>
        </p:nvCxnSpPr>
        <p:spPr>
          <a:xfrm rot="10800000" flipV="1">
            <a:off x="3391235" y="6932993"/>
            <a:ext cx="1595705" cy="51644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BEF7EC9-83E1-0A66-F732-0BF2E23DA9CE}"/>
              </a:ext>
            </a:extLst>
          </p:cNvPr>
          <p:cNvCxnSpPr>
            <a:stCxn id="15" idx="3"/>
          </p:cNvCxnSpPr>
          <p:nvPr/>
        </p:nvCxnSpPr>
        <p:spPr>
          <a:xfrm>
            <a:off x="6290065" y="6932994"/>
            <a:ext cx="178468" cy="30946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C1AC84B-B8C9-6184-A453-557BC118A658}"/>
              </a:ext>
            </a:extLst>
          </p:cNvPr>
          <p:cNvSpPr txBox="1"/>
          <p:nvPr/>
        </p:nvSpPr>
        <p:spPr>
          <a:xfrm>
            <a:off x="6025928" y="643743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نادرست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BC2554-54C9-1E40-F62C-44292BBEE2FF}"/>
              </a:ext>
            </a:extLst>
          </p:cNvPr>
          <p:cNvSpPr txBox="1"/>
          <p:nvPr/>
        </p:nvSpPr>
        <p:spPr>
          <a:xfrm>
            <a:off x="4404735" y="696049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/>
              <a:t>درست</a:t>
            </a:r>
            <a:endParaRPr lang="en-US" b="1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62AD29-6B2B-7915-31D8-1D51C8A64689}"/>
              </a:ext>
            </a:extLst>
          </p:cNvPr>
          <p:cNvCxnSpPr>
            <a:endCxn id="3" idx="6"/>
          </p:cNvCxnSpPr>
          <p:nvPr/>
        </p:nvCxnSpPr>
        <p:spPr>
          <a:xfrm rot="5400000">
            <a:off x="4880816" y="11243945"/>
            <a:ext cx="460667" cy="433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6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58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computerknights0@gmail.com</dc:creator>
  <cp:lastModifiedBy>computerknights0@gmail.com</cp:lastModifiedBy>
  <cp:revision>5</cp:revision>
  <dcterms:created xsi:type="dcterms:W3CDTF">2024-10-24T08:08:51Z</dcterms:created>
  <dcterms:modified xsi:type="dcterms:W3CDTF">2024-10-25T10:54:23Z</dcterms:modified>
</cp:coreProperties>
</file>