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8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1CC6-2A11-4DE6-A0CE-5A8D8B00089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B62A-78F8-4DDF-8F07-2C5B28EE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B62A-78F8-4DDF-8F07-2C5B28EEF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C5EC21-01B7-D7EC-47D5-12A151BF5FDF}"/>
              </a:ext>
            </a:extLst>
          </p:cNvPr>
          <p:cNvSpPr/>
          <p:nvPr/>
        </p:nvSpPr>
        <p:spPr>
          <a:xfrm>
            <a:off x="2367377" y="55177"/>
            <a:ext cx="2003898" cy="11822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/>
              <a:t>شروع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4C3F7-943C-DE2C-B0CF-F9B6175FC179}"/>
              </a:ext>
            </a:extLst>
          </p:cNvPr>
          <p:cNvSpPr/>
          <p:nvPr/>
        </p:nvSpPr>
        <p:spPr>
          <a:xfrm>
            <a:off x="2367377" y="1513665"/>
            <a:ext cx="2003898" cy="9995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(n,a1,a2)</a:t>
            </a:r>
            <a:r>
              <a:rPr lang="fa-IR" dirty="0"/>
              <a:t>دریافت عدد 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35C72C-1239-C56D-5832-1ACB59339DD4}"/>
              </a:ext>
            </a:extLst>
          </p:cNvPr>
          <p:cNvSpPr/>
          <p:nvPr/>
        </p:nvSpPr>
        <p:spPr>
          <a:xfrm>
            <a:off x="2143045" y="10707311"/>
            <a:ext cx="2396443" cy="135700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000" dirty="0"/>
              <a:t>پایان</a:t>
            </a:r>
            <a:endParaRPr lang="en-US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60D3CF-79AF-83A4-33F6-0BA6DB5E37A0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3369326" y="1237427"/>
            <a:ext cx="0" cy="27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1AC0C8-D6DA-E75B-E30A-0B967CD8E17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69326" y="2513182"/>
            <a:ext cx="0" cy="27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47BEE85D-F15E-23AF-2B42-4008122FDA34}"/>
              </a:ext>
            </a:extLst>
          </p:cNvPr>
          <p:cNvSpPr/>
          <p:nvPr/>
        </p:nvSpPr>
        <p:spPr>
          <a:xfrm>
            <a:off x="2220902" y="2789420"/>
            <a:ext cx="2219112" cy="118225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n==a1,a2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183E8-2EAA-3CC5-7CF3-C1D383BFBB2F}"/>
              </a:ext>
            </a:extLst>
          </p:cNvPr>
          <p:cNvSpPr txBox="1"/>
          <p:nvPr/>
        </p:nvSpPr>
        <p:spPr>
          <a:xfrm>
            <a:off x="1256738" y="30112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97EBC-E167-31D9-D59A-362311E99D3C}"/>
              </a:ext>
            </a:extLst>
          </p:cNvPr>
          <p:cNvSpPr/>
          <p:nvPr/>
        </p:nvSpPr>
        <p:spPr>
          <a:xfrm>
            <a:off x="205338" y="11096252"/>
            <a:ext cx="1452880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fa-IR" dirty="0"/>
              <a:t>عضو دنباله است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E7F63-71FB-C757-C7AF-745DDBB6F57C}"/>
              </a:ext>
            </a:extLst>
          </p:cNvPr>
          <p:cNvSpPr/>
          <p:nvPr/>
        </p:nvSpPr>
        <p:spPr>
          <a:xfrm>
            <a:off x="5201920" y="3040245"/>
            <a:ext cx="1473200" cy="709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a3=a1+a2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FE2C7C-A098-F570-133A-4A32339446A9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4440014" y="3380545"/>
            <a:ext cx="761906" cy="1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C8DED25B-293A-06FF-38DD-EECDE18D1B9A}"/>
              </a:ext>
            </a:extLst>
          </p:cNvPr>
          <p:cNvSpPr/>
          <p:nvPr/>
        </p:nvSpPr>
        <p:spPr>
          <a:xfrm>
            <a:off x="5046206" y="4257040"/>
            <a:ext cx="1628914" cy="955040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a3==n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DE83C1-F848-50E0-96F4-E384DE9BA5C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860663" y="3749877"/>
            <a:ext cx="77857" cy="507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9054D-727E-57A8-0E1C-88181FD54FE0}"/>
              </a:ext>
            </a:extLst>
          </p:cNvPr>
          <p:cNvSpPr txBox="1"/>
          <p:nvPr/>
        </p:nvSpPr>
        <p:spPr>
          <a:xfrm>
            <a:off x="4405248" y="30257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0A0DA866-12C5-2246-58EE-423A0507D7ED}"/>
              </a:ext>
            </a:extLst>
          </p:cNvPr>
          <p:cNvSpPr/>
          <p:nvPr/>
        </p:nvSpPr>
        <p:spPr>
          <a:xfrm>
            <a:off x="5254858" y="11096252"/>
            <a:ext cx="1452880" cy="579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fa-IR" dirty="0"/>
              <a:t>عضو دنباله نیست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E4D5B2-4576-FA89-421E-45E683517828}"/>
              </a:ext>
            </a:extLst>
          </p:cNvPr>
          <p:cNvCxnSpPr>
            <a:stCxn id="62" idx="1"/>
            <a:endCxn id="23" idx="6"/>
          </p:cNvCxnSpPr>
          <p:nvPr/>
        </p:nvCxnSpPr>
        <p:spPr>
          <a:xfrm flipH="1">
            <a:off x="4539488" y="11385812"/>
            <a:ext cx="715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743B04-66AA-1C79-7A89-6A6AB23B8709}"/>
              </a:ext>
            </a:extLst>
          </p:cNvPr>
          <p:cNvCxnSpPr>
            <a:stCxn id="31" idx="3"/>
            <a:endCxn id="23" idx="2"/>
          </p:cNvCxnSpPr>
          <p:nvPr/>
        </p:nvCxnSpPr>
        <p:spPr>
          <a:xfrm>
            <a:off x="1658218" y="11385812"/>
            <a:ext cx="4848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C0784AE-507B-6BB2-8ACE-E1B25C82BE2A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V="1">
            <a:off x="931778" y="3380544"/>
            <a:ext cx="1289124" cy="7715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04AA84-2AB4-D044-F17D-B7FA3712ECEC}"/>
              </a:ext>
            </a:extLst>
          </p:cNvPr>
          <p:cNvSpPr txBox="1"/>
          <p:nvPr/>
        </p:nvSpPr>
        <p:spPr>
          <a:xfrm>
            <a:off x="3217761" y="434141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BC3E31-827A-E87C-8E0A-89177ECB4645}"/>
              </a:ext>
            </a:extLst>
          </p:cNvPr>
          <p:cNvSpPr txBox="1"/>
          <p:nvPr/>
        </p:nvSpPr>
        <p:spPr>
          <a:xfrm>
            <a:off x="4274841" y="501441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FDAAE650-F5A0-32AE-F9DE-CD1FC7D16EBB}"/>
              </a:ext>
            </a:extLst>
          </p:cNvPr>
          <p:cNvSpPr/>
          <p:nvPr/>
        </p:nvSpPr>
        <p:spPr>
          <a:xfrm>
            <a:off x="2570481" y="5717490"/>
            <a:ext cx="1508526" cy="809389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a3&gt;n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630BAE-F0B8-BF64-96F6-693964D8C3BB}"/>
              </a:ext>
            </a:extLst>
          </p:cNvPr>
          <p:cNvSpPr txBox="1"/>
          <p:nvPr/>
        </p:nvSpPr>
        <p:spPr>
          <a:xfrm>
            <a:off x="2662383" y="657810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درست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7056C-1278-B25D-F047-B8EAD965CEEB}"/>
              </a:ext>
            </a:extLst>
          </p:cNvPr>
          <p:cNvSpPr/>
          <p:nvPr/>
        </p:nvSpPr>
        <p:spPr>
          <a:xfrm>
            <a:off x="4532307" y="6551579"/>
            <a:ext cx="1780278" cy="8319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a1=a2,a2=a3</a:t>
            </a:r>
            <a:endParaRPr lang="fa-IR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6C8768-F197-60F6-F7FC-ABE2C5D7A8B8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31777" y="4734560"/>
            <a:ext cx="4114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A2E1352-DCE3-338C-EA49-0B8FD256DF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 flipH="1" flipV="1">
            <a:off x="4647932" y="4956807"/>
            <a:ext cx="3588934" cy="465442"/>
          </a:xfrm>
          <a:prstGeom prst="bentConnector4">
            <a:avLst>
              <a:gd name="adj1" fmla="val 706"/>
              <a:gd name="adj2" fmla="val 1236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1BE72E6-1291-82FF-9EA6-F952DAE65D80}"/>
              </a:ext>
            </a:extLst>
          </p:cNvPr>
          <p:cNvCxnSpPr>
            <a:stCxn id="75" idx="3"/>
            <a:endCxn id="97" idx="1"/>
          </p:cNvCxnSpPr>
          <p:nvPr/>
        </p:nvCxnSpPr>
        <p:spPr>
          <a:xfrm>
            <a:off x="4079007" y="6122185"/>
            <a:ext cx="453300" cy="8453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D6EF8EF-B8B6-987E-E2EE-A958C16E4824}"/>
              </a:ext>
            </a:extLst>
          </p:cNvPr>
          <p:cNvCxnSpPr>
            <a:stCxn id="75" idx="2"/>
            <a:endCxn id="62" idx="0"/>
          </p:cNvCxnSpPr>
          <p:nvPr/>
        </p:nvCxnSpPr>
        <p:spPr>
          <a:xfrm rot="16200000" flipH="1">
            <a:off x="2368335" y="7483288"/>
            <a:ext cx="4569373" cy="2656554"/>
          </a:xfrm>
          <a:prstGeom prst="bentConnector3">
            <a:avLst>
              <a:gd name="adj1" fmla="val 655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DE75BC6-5739-3CF6-45B8-53874636970E}"/>
              </a:ext>
            </a:extLst>
          </p:cNvPr>
          <p:cNvCxnSpPr>
            <a:cxnSpLocks/>
          </p:cNvCxnSpPr>
          <p:nvPr/>
        </p:nvCxnSpPr>
        <p:spPr>
          <a:xfrm rot="5400000">
            <a:off x="4378927" y="4174023"/>
            <a:ext cx="505410" cy="26137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61823A-D1EF-7198-134F-5CC76ACF1B56}"/>
              </a:ext>
            </a:extLst>
          </p:cNvPr>
          <p:cNvSpPr txBox="1"/>
          <p:nvPr/>
        </p:nvSpPr>
        <p:spPr>
          <a:xfrm>
            <a:off x="4349435" y="594558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نادرست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49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computerknights0@gmail.com</dc:creator>
  <cp:lastModifiedBy>computerknights0@gmail.com</cp:lastModifiedBy>
  <cp:revision>8</cp:revision>
  <dcterms:created xsi:type="dcterms:W3CDTF">2024-10-24T08:08:51Z</dcterms:created>
  <dcterms:modified xsi:type="dcterms:W3CDTF">2024-10-25T11:43:25Z</dcterms:modified>
</cp:coreProperties>
</file>