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434" y="-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71CC6-2A11-4DE6-A0CE-5A8D8B00089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1B62A-78F8-4DDF-8F07-2C5B28EE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1B62A-78F8-4DDF-8F07-2C5B28EEF6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6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0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6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8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1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3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1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6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8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0C5EC21-01B7-D7EC-47D5-12A151BF5FDF}"/>
              </a:ext>
            </a:extLst>
          </p:cNvPr>
          <p:cNvSpPr/>
          <p:nvPr/>
        </p:nvSpPr>
        <p:spPr>
          <a:xfrm>
            <a:off x="2367377" y="55177"/>
            <a:ext cx="2003898" cy="11822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600" dirty="0"/>
              <a:t>شروع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A4C3F7-943C-DE2C-B0CF-F9B6175FC179}"/>
              </a:ext>
            </a:extLst>
          </p:cNvPr>
          <p:cNvSpPr/>
          <p:nvPr/>
        </p:nvSpPr>
        <p:spPr>
          <a:xfrm>
            <a:off x="2367377" y="1513665"/>
            <a:ext cx="2003898" cy="99951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(n,a1,a2)</a:t>
            </a:r>
            <a:r>
              <a:rPr lang="fa-IR" dirty="0"/>
              <a:t>دریافت عدد 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35C72C-1239-C56D-5832-1ACB59339DD4}"/>
              </a:ext>
            </a:extLst>
          </p:cNvPr>
          <p:cNvSpPr/>
          <p:nvPr/>
        </p:nvSpPr>
        <p:spPr>
          <a:xfrm>
            <a:off x="2143045" y="10707311"/>
            <a:ext cx="2396443" cy="135700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4000" dirty="0"/>
              <a:t>پایان</a:t>
            </a:r>
            <a:endParaRPr lang="en-US" sz="4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60D3CF-79AF-83A4-33F6-0BA6DB5E37A0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3369326" y="1237427"/>
            <a:ext cx="0" cy="276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1AC0C8-D6DA-E75B-E30A-0B967CD8E17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369326" y="2513182"/>
            <a:ext cx="0" cy="276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47BEE85D-F15E-23AF-2B42-4008122FDA34}"/>
              </a:ext>
            </a:extLst>
          </p:cNvPr>
          <p:cNvSpPr/>
          <p:nvPr/>
        </p:nvSpPr>
        <p:spPr>
          <a:xfrm>
            <a:off x="2300052" y="2789420"/>
            <a:ext cx="2139962" cy="1182250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n=a1,a2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183E8-2EAA-3CC5-7CF3-C1D383BFBB2F}"/>
              </a:ext>
            </a:extLst>
          </p:cNvPr>
          <p:cNvSpPr txBox="1"/>
          <p:nvPr/>
        </p:nvSpPr>
        <p:spPr>
          <a:xfrm>
            <a:off x="1256738" y="301121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درست</a:t>
            </a:r>
            <a:endParaRPr lang="en-US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A9997EBC-E167-31D9-D59A-362311E99D3C}"/>
              </a:ext>
            </a:extLst>
          </p:cNvPr>
          <p:cNvSpPr/>
          <p:nvPr/>
        </p:nvSpPr>
        <p:spPr>
          <a:xfrm>
            <a:off x="205338" y="11096252"/>
            <a:ext cx="1452880" cy="579120"/>
          </a:xfrm>
          <a:prstGeom prst="flowChartDocumen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fa-IR" dirty="0"/>
              <a:t>عضو دنباله است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AE7F63-71FB-C757-C7AF-745DDBB6F57C}"/>
              </a:ext>
            </a:extLst>
          </p:cNvPr>
          <p:cNvSpPr/>
          <p:nvPr/>
        </p:nvSpPr>
        <p:spPr>
          <a:xfrm>
            <a:off x="5201920" y="3040245"/>
            <a:ext cx="1473200" cy="709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a3=a1+a2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FE2C7C-A098-F570-133A-4A32339446A9}"/>
              </a:ext>
            </a:extLst>
          </p:cNvPr>
          <p:cNvCxnSpPr>
            <a:stCxn id="15" idx="3"/>
            <a:endCxn id="34" idx="1"/>
          </p:cNvCxnSpPr>
          <p:nvPr/>
        </p:nvCxnSpPr>
        <p:spPr>
          <a:xfrm>
            <a:off x="4440014" y="3380545"/>
            <a:ext cx="761906" cy="14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C8DED25B-293A-06FF-38DD-EECDE18D1B9A}"/>
              </a:ext>
            </a:extLst>
          </p:cNvPr>
          <p:cNvSpPr/>
          <p:nvPr/>
        </p:nvSpPr>
        <p:spPr>
          <a:xfrm>
            <a:off x="4403938" y="4316267"/>
            <a:ext cx="1473200" cy="955040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a3=n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59054D-727E-57A8-0E1C-88181FD54FE0}"/>
              </a:ext>
            </a:extLst>
          </p:cNvPr>
          <p:cNvSpPr txBox="1"/>
          <p:nvPr/>
        </p:nvSpPr>
        <p:spPr>
          <a:xfrm>
            <a:off x="4405248" y="302572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نادرست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743B04-66AA-1C79-7A89-6A6AB23B8709}"/>
              </a:ext>
            </a:extLst>
          </p:cNvPr>
          <p:cNvCxnSpPr>
            <a:stCxn id="31" idx="3"/>
            <a:endCxn id="23" idx="2"/>
          </p:cNvCxnSpPr>
          <p:nvPr/>
        </p:nvCxnSpPr>
        <p:spPr>
          <a:xfrm>
            <a:off x="1658218" y="11385812"/>
            <a:ext cx="4848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C0784AE-507B-6BB2-8ACE-E1B25C82BE2A}"/>
              </a:ext>
            </a:extLst>
          </p:cNvPr>
          <p:cNvCxnSpPr>
            <a:cxnSpLocks/>
            <a:stCxn id="15" idx="1"/>
            <a:endCxn id="31" idx="0"/>
          </p:cNvCxnSpPr>
          <p:nvPr/>
        </p:nvCxnSpPr>
        <p:spPr>
          <a:xfrm rot="10800000" flipV="1">
            <a:off x="931778" y="3380544"/>
            <a:ext cx="1368274" cy="77157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604AA84-2AB4-D044-F17D-B7FA3712ECEC}"/>
              </a:ext>
            </a:extLst>
          </p:cNvPr>
          <p:cNvSpPr txBox="1"/>
          <p:nvPr/>
        </p:nvSpPr>
        <p:spPr>
          <a:xfrm>
            <a:off x="3217761" y="434141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درست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BC3E31-827A-E87C-8E0A-89177ECB4645}"/>
              </a:ext>
            </a:extLst>
          </p:cNvPr>
          <p:cNvSpPr txBox="1"/>
          <p:nvPr/>
        </p:nvSpPr>
        <p:spPr>
          <a:xfrm>
            <a:off x="3844373" y="540742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نادرست</a:t>
            </a:r>
            <a:endParaRPr lang="en-US" dirty="0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FDAAE650-F5A0-32AE-F9DE-CD1FC7D16EBB}"/>
              </a:ext>
            </a:extLst>
          </p:cNvPr>
          <p:cNvSpPr/>
          <p:nvPr/>
        </p:nvSpPr>
        <p:spPr>
          <a:xfrm>
            <a:off x="2665507" y="6011396"/>
            <a:ext cx="1508526" cy="809389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a3&gt;n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6630BAE-F0B8-BF64-96F6-693964D8C3BB}"/>
              </a:ext>
            </a:extLst>
          </p:cNvPr>
          <p:cNvSpPr txBox="1"/>
          <p:nvPr/>
        </p:nvSpPr>
        <p:spPr>
          <a:xfrm>
            <a:off x="3449435" y="772701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درست</a:t>
            </a:r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E87056C-1278-B25D-F047-B8EAD965CEEB}"/>
              </a:ext>
            </a:extLst>
          </p:cNvPr>
          <p:cNvSpPr/>
          <p:nvPr/>
        </p:nvSpPr>
        <p:spPr>
          <a:xfrm>
            <a:off x="4615738" y="5988812"/>
            <a:ext cx="1780278" cy="8319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a1=a2,a2=a3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CB5AC2-0BD3-6642-F686-37BB10AD0900}"/>
              </a:ext>
            </a:extLst>
          </p:cNvPr>
          <p:cNvSpPr/>
          <p:nvPr/>
        </p:nvSpPr>
        <p:spPr>
          <a:xfrm>
            <a:off x="5171960" y="8526350"/>
            <a:ext cx="1503160" cy="7343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n-a2=z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40009-17D0-4234-A095-0D642227559B}"/>
              </a:ext>
            </a:extLst>
          </p:cNvPr>
          <p:cNvSpPr/>
          <p:nvPr/>
        </p:nvSpPr>
        <p:spPr>
          <a:xfrm>
            <a:off x="5171960" y="9701514"/>
            <a:ext cx="1503160" cy="7343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a1=z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3CC04B-E4A9-CC74-AD8A-D10078BFA7DF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23540" y="9260684"/>
            <a:ext cx="0" cy="440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AD6717-2F8C-90B6-9909-74A936FBAD7D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931777" y="4779667"/>
            <a:ext cx="3472161" cy="14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0B6754-B5FE-0569-CC17-B8727A1888B5}"/>
              </a:ext>
            </a:extLst>
          </p:cNvPr>
          <p:cNvCxnSpPr>
            <a:stCxn id="12" idx="1"/>
          </p:cNvCxnSpPr>
          <p:nvPr/>
        </p:nvCxnSpPr>
        <p:spPr>
          <a:xfrm flipH="1">
            <a:off x="922946" y="10068681"/>
            <a:ext cx="42490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36D54C0-6666-D072-D617-280877233947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 rot="5400000">
            <a:off x="5256334" y="3634081"/>
            <a:ext cx="566390" cy="7979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97273FF-3328-9EFD-4FDA-60D6401BAF63}"/>
              </a:ext>
            </a:extLst>
          </p:cNvPr>
          <p:cNvCxnSpPr>
            <a:stCxn id="97" idx="3"/>
            <a:endCxn id="34" idx="3"/>
          </p:cNvCxnSpPr>
          <p:nvPr/>
        </p:nvCxnSpPr>
        <p:spPr>
          <a:xfrm flipV="1">
            <a:off x="6396016" y="3395061"/>
            <a:ext cx="279104" cy="3009738"/>
          </a:xfrm>
          <a:prstGeom prst="bentConnector3">
            <a:avLst>
              <a:gd name="adj1" fmla="val 1445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57A72B-47B9-E8A7-6B38-4FDA133256B8}"/>
              </a:ext>
            </a:extLst>
          </p:cNvPr>
          <p:cNvCxnSpPr>
            <a:stCxn id="75" idx="3"/>
            <a:endCxn id="97" idx="1"/>
          </p:cNvCxnSpPr>
          <p:nvPr/>
        </p:nvCxnSpPr>
        <p:spPr>
          <a:xfrm flipV="1">
            <a:off x="4174033" y="6404799"/>
            <a:ext cx="441705" cy="11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CE50553-4FD5-AD8F-5AC6-EAEBD003D0E4}"/>
              </a:ext>
            </a:extLst>
          </p:cNvPr>
          <p:cNvCxnSpPr>
            <a:endCxn id="75" idx="0"/>
          </p:cNvCxnSpPr>
          <p:nvPr/>
        </p:nvCxnSpPr>
        <p:spPr>
          <a:xfrm rot="10800000" flipV="1">
            <a:off x="3419770" y="5271306"/>
            <a:ext cx="1720768" cy="74008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B60C584-7180-447D-9295-FDEB53C8B871}"/>
              </a:ext>
            </a:extLst>
          </p:cNvPr>
          <p:cNvCxnSpPr>
            <a:stCxn id="75" idx="2"/>
            <a:endCxn id="9" idx="1"/>
          </p:cNvCxnSpPr>
          <p:nvPr/>
        </p:nvCxnSpPr>
        <p:spPr>
          <a:xfrm rot="16200000" flipH="1">
            <a:off x="3259499" y="6981056"/>
            <a:ext cx="2072732" cy="17521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F3F430-5DB7-4C08-7C38-1B952A350477}"/>
              </a:ext>
            </a:extLst>
          </p:cNvPr>
          <p:cNvSpPr txBox="1"/>
          <p:nvPr/>
        </p:nvSpPr>
        <p:spPr>
          <a:xfrm>
            <a:off x="3880122" y="60342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نادرست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6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3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51</Words>
  <Application>Microsoft Office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computerknights0@gmail.com</dc:creator>
  <cp:lastModifiedBy>computerknights0@gmail.com</cp:lastModifiedBy>
  <cp:revision>8</cp:revision>
  <dcterms:created xsi:type="dcterms:W3CDTF">2024-10-24T08:08:51Z</dcterms:created>
  <dcterms:modified xsi:type="dcterms:W3CDTF">2024-10-25T11:47:29Z</dcterms:modified>
</cp:coreProperties>
</file>