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74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71CC6-2A11-4DE6-A0CE-5A8D8B00089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1B62A-78F8-4DDF-8F07-2C5B28EE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B62A-78F8-4DDF-8F07-2C5B28EEF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0C5EC21-01B7-D7EC-47D5-12A151BF5FDF}"/>
              </a:ext>
            </a:extLst>
          </p:cNvPr>
          <p:cNvSpPr/>
          <p:nvPr/>
        </p:nvSpPr>
        <p:spPr>
          <a:xfrm>
            <a:off x="0" y="331962"/>
            <a:ext cx="1452880" cy="3693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/>
              <a:t>شروع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4C3F7-943C-DE2C-B0CF-F9B6175FC179}"/>
              </a:ext>
            </a:extLst>
          </p:cNvPr>
          <p:cNvSpPr/>
          <p:nvPr/>
        </p:nvSpPr>
        <p:spPr>
          <a:xfrm>
            <a:off x="2482395" y="160525"/>
            <a:ext cx="1775278" cy="7573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(n,a1,a2)</a:t>
            </a:r>
            <a:r>
              <a:rPr lang="fa-IR" dirty="0"/>
              <a:t>دریافت 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35C72C-1239-C56D-5832-1ACB59339DD4}"/>
              </a:ext>
            </a:extLst>
          </p:cNvPr>
          <p:cNvSpPr/>
          <p:nvPr/>
        </p:nvSpPr>
        <p:spPr>
          <a:xfrm>
            <a:off x="205753" y="11477528"/>
            <a:ext cx="1508527" cy="61324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000" dirty="0"/>
              <a:t>پایان</a:t>
            </a:r>
            <a:endParaRPr lang="en-US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60D3CF-79AF-83A4-33F6-0BA6DB5E37A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1452880" y="516628"/>
            <a:ext cx="1029515" cy="2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47BEE85D-F15E-23AF-2B42-4008122FDA34}"/>
              </a:ext>
            </a:extLst>
          </p:cNvPr>
          <p:cNvSpPr/>
          <p:nvPr/>
        </p:nvSpPr>
        <p:spPr>
          <a:xfrm>
            <a:off x="2300053" y="1203961"/>
            <a:ext cx="2139962" cy="1182250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n=a1,a2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183E8-2EAA-3CC5-7CF3-C1D383BFBB2F}"/>
              </a:ext>
            </a:extLst>
          </p:cNvPr>
          <p:cNvSpPr txBox="1"/>
          <p:nvPr/>
        </p:nvSpPr>
        <p:spPr>
          <a:xfrm>
            <a:off x="1256739" y="142575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97EBC-E167-31D9-D59A-362311E99D3C}"/>
              </a:ext>
            </a:extLst>
          </p:cNvPr>
          <p:cNvSpPr/>
          <p:nvPr/>
        </p:nvSpPr>
        <p:spPr>
          <a:xfrm>
            <a:off x="308749" y="10654089"/>
            <a:ext cx="1302536" cy="579120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fa-IR" dirty="0"/>
              <a:t>عضو دنباله است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E7F63-71FB-C757-C7AF-745DDBB6F57C}"/>
              </a:ext>
            </a:extLst>
          </p:cNvPr>
          <p:cNvSpPr/>
          <p:nvPr/>
        </p:nvSpPr>
        <p:spPr>
          <a:xfrm>
            <a:off x="5201921" y="1454786"/>
            <a:ext cx="1473200" cy="709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a3=a1+a2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FE2C7C-A098-F570-133A-4A32339446A9}"/>
              </a:ext>
            </a:extLst>
          </p:cNvPr>
          <p:cNvCxnSpPr>
            <a:stCxn id="15" idx="3"/>
            <a:endCxn id="34" idx="1"/>
          </p:cNvCxnSpPr>
          <p:nvPr/>
        </p:nvCxnSpPr>
        <p:spPr>
          <a:xfrm>
            <a:off x="4440015" y="1795086"/>
            <a:ext cx="761906" cy="1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C8DED25B-293A-06FF-38DD-EECDE18D1B9A}"/>
              </a:ext>
            </a:extLst>
          </p:cNvPr>
          <p:cNvSpPr/>
          <p:nvPr/>
        </p:nvSpPr>
        <p:spPr>
          <a:xfrm>
            <a:off x="4211395" y="2730808"/>
            <a:ext cx="1665744" cy="955040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a3==n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59054D-727E-57A8-0E1C-88181FD54FE0}"/>
              </a:ext>
            </a:extLst>
          </p:cNvPr>
          <p:cNvSpPr txBox="1"/>
          <p:nvPr/>
        </p:nvSpPr>
        <p:spPr>
          <a:xfrm>
            <a:off x="4405249" y="144027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743B04-66AA-1C79-7A89-6A6AB23B8709}"/>
              </a:ext>
            </a:extLst>
          </p:cNvPr>
          <p:cNvCxnSpPr>
            <a:cxnSpLocks/>
            <a:stCxn id="31" idx="2"/>
            <a:endCxn id="23" idx="0"/>
          </p:cNvCxnSpPr>
          <p:nvPr/>
        </p:nvCxnSpPr>
        <p:spPr>
          <a:xfrm>
            <a:off x="960017" y="11194923"/>
            <a:ext cx="0" cy="282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C0784AE-507B-6BB2-8ACE-E1B25C82BE2A}"/>
              </a:ext>
            </a:extLst>
          </p:cNvPr>
          <p:cNvCxnSpPr>
            <a:cxnSpLocks/>
            <a:stCxn id="15" idx="1"/>
            <a:endCxn id="31" idx="0"/>
          </p:cNvCxnSpPr>
          <p:nvPr/>
        </p:nvCxnSpPr>
        <p:spPr>
          <a:xfrm rot="10800000" flipV="1">
            <a:off x="960017" y="1795085"/>
            <a:ext cx="1340036" cy="88590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04AA84-2AB4-D044-F17D-B7FA3712ECEC}"/>
              </a:ext>
            </a:extLst>
          </p:cNvPr>
          <p:cNvSpPr txBox="1"/>
          <p:nvPr/>
        </p:nvSpPr>
        <p:spPr>
          <a:xfrm>
            <a:off x="3097819" y="2755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BC3E31-827A-E87C-8E0A-89177ECB4645}"/>
              </a:ext>
            </a:extLst>
          </p:cNvPr>
          <p:cNvSpPr txBox="1"/>
          <p:nvPr/>
        </p:nvSpPr>
        <p:spPr>
          <a:xfrm>
            <a:off x="3651572" y="348706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FDAAE650-F5A0-32AE-F9DE-CD1FC7D16EBB}"/>
              </a:ext>
            </a:extLst>
          </p:cNvPr>
          <p:cNvSpPr/>
          <p:nvPr/>
        </p:nvSpPr>
        <p:spPr>
          <a:xfrm>
            <a:off x="2702869" y="4288685"/>
            <a:ext cx="1508526" cy="809389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a3&gt;n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7056C-1278-B25D-F047-B8EAD965CEEB}"/>
              </a:ext>
            </a:extLst>
          </p:cNvPr>
          <p:cNvSpPr/>
          <p:nvPr/>
        </p:nvSpPr>
        <p:spPr>
          <a:xfrm>
            <a:off x="5509626" y="3647055"/>
            <a:ext cx="1122673" cy="8319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a1=a2,a2=a3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AD6717-2F8C-90B6-9909-74A936FBAD7D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31778" y="3194208"/>
            <a:ext cx="3279617" cy="14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6D54C0-6666-D072-D617-280877233947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5400000">
            <a:off x="5208199" y="2000486"/>
            <a:ext cx="566390" cy="894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97273FF-3328-9EFD-4FDA-60D6401BAF63}"/>
              </a:ext>
            </a:extLst>
          </p:cNvPr>
          <p:cNvCxnSpPr>
            <a:cxnSpLocks/>
            <a:stCxn id="97" idx="3"/>
            <a:endCxn id="34" idx="3"/>
          </p:cNvCxnSpPr>
          <p:nvPr/>
        </p:nvCxnSpPr>
        <p:spPr>
          <a:xfrm flipV="1">
            <a:off x="6632299" y="1809602"/>
            <a:ext cx="42822" cy="2253440"/>
          </a:xfrm>
          <a:prstGeom prst="bentConnector3">
            <a:avLst>
              <a:gd name="adj1" fmla="val 3491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CE50553-4FD5-AD8F-5AC6-EAEBD003D0E4}"/>
              </a:ext>
            </a:extLst>
          </p:cNvPr>
          <p:cNvCxnSpPr>
            <a:cxnSpLocks/>
            <a:stCxn id="37" idx="2"/>
            <a:endCxn id="75" idx="0"/>
          </p:cNvCxnSpPr>
          <p:nvPr/>
        </p:nvCxnSpPr>
        <p:spPr>
          <a:xfrm rot="5400000">
            <a:off x="3949282" y="3193699"/>
            <a:ext cx="602837" cy="1587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F3F430-5DB7-4C08-7C38-1B952A350477}"/>
              </a:ext>
            </a:extLst>
          </p:cNvPr>
          <p:cNvSpPr txBox="1"/>
          <p:nvPr/>
        </p:nvSpPr>
        <p:spPr>
          <a:xfrm>
            <a:off x="3905101" y="429436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B36C22-4D17-559F-778F-A809EBE9E38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370034" y="917869"/>
            <a:ext cx="0" cy="286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0A93B2F-7976-EC22-2742-C75A8AC5018A}"/>
              </a:ext>
            </a:extLst>
          </p:cNvPr>
          <p:cNvSpPr/>
          <p:nvPr/>
        </p:nvSpPr>
        <p:spPr>
          <a:xfrm>
            <a:off x="1377872" y="4209761"/>
            <a:ext cx="1096742" cy="5508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na1=a1</a:t>
            </a:r>
          </a:p>
          <a:p>
            <a:pPr algn="ctr"/>
            <a:r>
              <a:rPr lang="en-US" dirty="0"/>
              <a:t>L1=a1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D1889B-06E1-DAD2-984A-87C1115D25A0}"/>
              </a:ext>
            </a:extLst>
          </p:cNvPr>
          <p:cNvSpPr/>
          <p:nvPr/>
        </p:nvSpPr>
        <p:spPr>
          <a:xfrm>
            <a:off x="1377872" y="5016630"/>
            <a:ext cx="1096742" cy="5508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na1++</a:t>
            </a:r>
          </a:p>
          <a:p>
            <a:pPr algn="ctr"/>
            <a:r>
              <a:rPr lang="en-US" dirty="0"/>
              <a:t>L1=na1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1D321-013A-C033-E1A7-49E873FD9FEA}"/>
              </a:ext>
            </a:extLst>
          </p:cNvPr>
          <p:cNvSpPr/>
          <p:nvPr/>
        </p:nvSpPr>
        <p:spPr>
          <a:xfrm>
            <a:off x="1411485" y="5854433"/>
            <a:ext cx="1096742" cy="5508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a3=L1+a2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0F86C3EB-66DA-92EC-983F-7050BCD37062}"/>
              </a:ext>
            </a:extLst>
          </p:cNvPr>
          <p:cNvSpPr/>
          <p:nvPr/>
        </p:nvSpPr>
        <p:spPr>
          <a:xfrm>
            <a:off x="1311595" y="6627196"/>
            <a:ext cx="1284971" cy="599127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a3==n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358CB95D-D629-C717-6DB0-389637789A45}"/>
              </a:ext>
            </a:extLst>
          </p:cNvPr>
          <p:cNvSpPr/>
          <p:nvPr/>
        </p:nvSpPr>
        <p:spPr>
          <a:xfrm>
            <a:off x="1311595" y="7447688"/>
            <a:ext cx="1284971" cy="57912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a3&gt;n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C57BFC-7A9E-55F4-2B08-2B8DA7DF377E}"/>
              </a:ext>
            </a:extLst>
          </p:cNvPr>
          <p:cNvSpPr/>
          <p:nvPr/>
        </p:nvSpPr>
        <p:spPr>
          <a:xfrm>
            <a:off x="1278899" y="8278441"/>
            <a:ext cx="1414919" cy="5791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L1=a2,a2=a3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2E2DDFB-8F18-C57E-8D03-8D9186F5AEBE}"/>
              </a:ext>
            </a:extLst>
          </p:cNvPr>
          <p:cNvCxnSpPr>
            <a:cxnSpLocks/>
            <a:stCxn id="77" idx="1"/>
            <a:endCxn id="65" idx="1"/>
          </p:cNvCxnSpPr>
          <p:nvPr/>
        </p:nvCxnSpPr>
        <p:spPr>
          <a:xfrm rot="10800000" flipH="1">
            <a:off x="1311594" y="5292071"/>
            <a:ext cx="66277" cy="2445179"/>
          </a:xfrm>
          <a:prstGeom prst="bentConnector3">
            <a:avLst>
              <a:gd name="adj1" fmla="val -3449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D2F0B62-70D2-EB1A-B4EA-67CDFF40AA4D}"/>
              </a:ext>
            </a:extLst>
          </p:cNvPr>
          <p:cNvCxnSpPr>
            <a:stCxn id="75" idx="1"/>
            <a:endCxn id="64" idx="3"/>
          </p:cNvCxnSpPr>
          <p:nvPr/>
        </p:nvCxnSpPr>
        <p:spPr>
          <a:xfrm rot="10800000">
            <a:off x="2474615" y="4485202"/>
            <a:ext cx="228255" cy="2081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A979714-493C-7A65-91A5-1A8211EE08E1}"/>
              </a:ext>
            </a:extLst>
          </p:cNvPr>
          <p:cNvSpPr txBox="1"/>
          <p:nvPr/>
        </p:nvSpPr>
        <p:spPr>
          <a:xfrm>
            <a:off x="2546247" y="418771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62509C-C453-AB21-ACDF-1720551CE48F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1926243" y="4760641"/>
            <a:ext cx="0" cy="255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A923341-C4CD-B397-B629-944043019069}"/>
              </a:ext>
            </a:extLst>
          </p:cNvPr>
          <p:cNvCxnSpPr>
            <a:cxnSpLocks/>
            <a:stCxn id="75" idx="3"/>
            <a:endCxn id="97" idx="1"/>
          </p:cNvCxnSpPr>
          <p:nvPr/>
        </p:nvCxnSpPr>
        <p:spPr>
          <a:xfrm flipV="1">
            <a:off x="4211395" y="4063042"/>
            <a:ext cx="1298231" cy="630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AD5A9BE-789D-73D9-DA32-829C6AAC2300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954081" y="8026809"/>
            <a:ext cx="32278" cy="251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F9539DF-34C6-AC8E-E1CA-AB0FA33F11E8}"/>
              </a:ext>
            </a:extLst>
          </p:cNvPr>
          <p:cNvCxnSpPr>
            <a:cxnSpLocks/>
            <a:stCxn id="78" idx="3"/>
            <a:endCxn id="69" idx="3"/>
          </p:cNvCxnSpPr>
          <p:nvPr/>
        </p:nvCxnSpPr>
        <p:spPr>
          <a:xfrm flipH="1" flipV="1">
            <a:off x="2508227" y="6129873"/>
            <a:ext cx="185591" cy="2438128"/>
          </a:xfrm>
          <a:prstGeom prst="bentConnector3">
            <a:avLst>
              <a:gd name="adj1" fmla="val -492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84CCAA9-5777-3212-9E58-5C3162D1782A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flipH="1">
            <a:off x="1954081" y="6405313"/>
            <a:ext cx="5775" cy="22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134164-3001-9DB9-2679-860F5090960B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>
            <a:off x="1954081" y="7226323"/>
            <a:ext cx="0" cy="22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032CF81-161C-1F6E-EE82-CB15CAD9F436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>
            <a:off x="1926243" y="5567510"/>
            <a:ext cx="33613" cy="286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6BA5947-5C61-07B1-52AB-7CAF3AD534B3}"/>
              </a:ext>
            </a:extLst>
          </p:cNvPr>
          <p:cNvSpPr txBox="1"/>
          <p:nvPr/>
        </p:nvSpPr>
        <p:spPr>
          <a:xfrm>
            <a:off x="1051919" y="735711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4DCE968-A738-1A6D-3B42-D98516249E99}"/>
              </a:ext>
            </a:extLst>
          </p:cNvPr>
          <p:cNvSpPr txBox="1"/>
          <p:nvPr/>
        </p:nvSpPr>
        <p:spPr>
          <a:xfrm>
            <a:off x="1272535" y="793271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F7C6544-CFB8-9B69-54B1-ED1F4D7A2A06}"/>
              </a:ext>
            </a:extLst>
          </p:cNvPr>
          <p:cNvSpPr/>
          <p:nvPr/>
        </p:nvSpPr>
        <p:spPr>
          <a:xfrm>
            <a:off x="5295421" y="4750788"/>
            <a:ext cx="1096742" cy="5508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na2=a2</a:t>
            </a:r>
          </a:p>
          <a:p>
            <a:pPr algn="ctr"/>
            <a:r>
              <a:rPr lang="en-US" dirty="0"/>
              <a:t>L2=a2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9A0BC6-6663-5947-5656-AC1A72FB9D5C}"/>
              </a:ext>
            </a:extLst>
          </p:cNvPr>
          <p:cNvSpPr/>
          <p:nvPr/>
        </p:nvSpPr>
        <p:spPr>
          <a:xfrm>
            <a:off x="5295421" y="5557657"/>
            <a:ext cx="1096742" cy="5508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na2++</a:t>
            </a:r>
          </a:p>
          <a:p>
            <a:pPr algn="ctr"/>
            <a:r>
              <a:rPr lang="en-US" dirty="0"/>
              <a:t>L2=na2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9C33079-C2C8-B092-58B4-F17B5EBF5660}"/>
              </a:ext>
            </a:extLst>
          </p:cNvPr>
          <p:cNvSpPr/>
          <p:nvPr/>
        </p:nvSpPr>
        <p:spPr>
          <a:xfrm>
            <a:off x="5329034" y="6395460"/>
            <a:ext cx="1096742" cy="5508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a3=L2+a2</a:t>
            </a: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C31A9F34-1B97-1692-A69C-095382282984}"/>
              </a:ext>
            </a:extLst>
          </p:cNvPr>
          <p:cNvSpPr/>
          <p:nvPr/>
        </p:nvSpPr>
        <p:spPr>
          <a:xfrm>
            <a:off x="5229144" y="7168223"/>
            <a:ext cx="1284971" cy="599127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a3==n</a:t>
            </a: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2E743D86-94D0-D1B6-3FA6-0AA06D6D67EE}"/>
              </a:ext>
            </a:extLst>
          </p:cNvPr>
          <p:cNvSpPr/>
          <p:nvPr/>
        </p:nvSpPr>
        <p:spPr>
          <a:xfrm>
            <a:off x="5229144" y="7988715"/>
            <a:ext cx="1284971" cy="57912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a3&gt;n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C0A43D5-40A5-F8DB-53E1-54CD73825E11}"/>
              </a:ext>
            </a:extLst>
          </p:cNvPr>
          <p:cNvSpPr/>
          <p:nvPr/>
        </p:nvSpPr>
        <p:spPr>
          <a:xfrm>
            <a:off x="5196448" y="8819468"/>
            <a:ext cx="1414919" cy="5791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L2=a2,a2=a3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C6CF9CB-C47A-D8BB-50AD-BDE5AE4AB9B3}"/>
              </a:ext>
            </a:extLst>
          </p:cNvPr>
          <p:cNvCxnSpPr>
            <a:cxnSpLocks/>
            <a:stCxn id="123" idx="1"/>
            <a:endCxn id="120" idx="1"/>
          </p:cNvCxnSpPr>
          <p:nvPr/>
        </p:nvCxnSpPr>
        <p:spPr>
          <a:xfrm rot="10800000" flipH="1">
            <a:off x="5229143" y="5833098"/>
            <a:ext cx="66277" cy="2445179"/>
          </a:xfrm>
          <a:prstGeom prst="bentConnector3">
            <a:avLst>
              <a:gd name="adj1" fmla="val -3449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2FA0E01-A8B2-A767-3799-41F82D13EAD2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>
            <a:off x="5843792" y="5301668"/>
            <a:ext cx="0" cy="255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F242C0C-FF6A-8AEC-6C5D-78D1B30064C9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5871630" y="8567836"/>
            <a:ext cx="32278" cy="251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29CA783B-A0FF-9403-77CD-4F95A5F8A620}"/>
              </a:ext>
            </a:extLst>
          </p:cNvPr>
          <p:cNvCxnSpPr>
            <a:cxnSpLocks/>
            <a:stCxn id="124" idx="3"/>
            <a:endCxn id="121" idx="3"/>
          </p:cNvCxnSpPr>
          <p:nvPr/>
        </p:nvCxnSpPr>
        <p:spPr>
          <a:xfrm flipH="1" flipV="1">
            <a:off x="6425776" y="6670900"/>
            <a:ext cx="185591" cy="2438128"/>
          </a:xfrm>
          <a:prstGeom prst="bentConnector3">
            <a:avLst>
              <a:gd name="adj1" fmla="val -492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7015FD7-232F-CEF7-50EB-4737200730D8}"/>
              </a:ext>
            </a:extLst>
          </p:cNvPr>
          <p:cNvCxnSpPr>
            <a:stCxn id="121" idx="2"/>
            <a:endCxn id="122" idx="0"/>
          </p:cNvCxnSpPr>
          <p:nvPr/>
        </p:nvCxnSpPr>
        <p:spPr>
          <a:xfrm flipH="1">
            <a:off x="5871630" y="6946340"/>
            <a:ext cx="5775" cy="22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73FAF40-C9D7-812B-E52E-6624CBBA963F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>
            <a:off x="5871630" y="7767350"/>
            <a:ext cx="0" cy="22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25CC47B-C767-25CB-BBCB-BE413EDE9235}"/>
              </a:ext>
            </a:extLst>
          </p:cNvPr>
          <p:cNvCxnSpPr>
            <a:stCxn id="120" idx="2"/>
            <a:endCxn id="121" idx="0"/>
          </p:cNvCxnSpPr>
          <p:nvPr/>
        </p:nvCxnSpPr>
        <p:spPr>
          <a:xfrm>
            <a:off x="5843792" y="6108537"/>
            <a:ext cx="33613" cy="286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231BF1A-5DB9-57DD-3DD1-ED17863906F0}"/>
              </a:ext>
            </a:extLst>
          </p:cNvPr>
          <p:cNvSpPr txBox="1"/>
          <p:nvPr/>
        </p:nvSpPr>
        <p:spPr>
          <a:xfrm>
            <a:off x="4969468" y="789814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045407E-092A-5546-B12F-E94F282D337C}"/>
              </a:ext>
            </a:extLst>
          </p:cNvPr>
          <p:cNvSpPr txBox="1"/>
          <p:nvPr/>
        </p:nvSpPr>
        <p:spPr>
          <a:xfrm>
            <a:off x="5190084" y="847374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ECBE99F-2860-8616-C5E5-DD4ACF3061AE}"/>
              </a:ext>
            </a:extLst>
          </p:cNvPr>
          <p:cNvCxnSpPr>
            <a:stCxn id="70" idx="3"/>
            <a:endCxn id="119" idx="1"/>
          </p:cNvCxnSpPr>
          <p:nvPr/>
        </p:nvCxnSpPr>
        <p:spPr>
          <a:xfrm flipV="1">
            <a:off x="2596566" y="5026228"/>
            <a:ext cx="2698855" cy="1900532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EDDD623-72A5-95D5-E1ED-C0899B9D5025}"/>
              </a:ext>
            </a:extLst>
          </p:cNvPr>
          <p:cNvSpPr/>
          <p:nvPr/>
        </p:nvSpPr>
        <p:spPr>
          <a:xfrm>
            <a:off x="1571333" y="9819829"/>
            <a:ext cx="2080239" cy="7124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Δ</a:t>
            </a:r>
            <a:r>
              <a:rPr lang="en-US" dirty="0"/>
              <a:t>a1=na1-a1</a:t>
            </a:r>
          </a:p>
          <a:p>
            <a:pPr algn="ctr"/>
            <a:r>
              <a:rPr lang="el-GR" dirty="0"/>
              <a:t>Δ</a:t>
            </a:r>
            <a:r>
              <a:rPr lang="en-US" dirty="0"/>
              <a:t>a2=na2-a2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8D441DD-E13B-8E53-FB96-419E4A1B6857}"/>
              </a:ext>
            </a:extLst>
          </p:cNvPr>
          <p:cNvSpPr txBox="1"/>
          <p:nvPr/>
        </p:nvSpPr>
        <p:spPr>
          <a:xfrm>
            <a:off x="1959500" y="7160639"/>
            <a:ext cx="7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8057AC-570D-D872-5660-661355BF6FBD}"/>
              </a:ext>
            </a:extLst>
          </p:cNvPr>
          <p:cNvSpPr txBox="1"/>
          <p:nvPr/>
        </p:nvSpPr>
        <p:spPr>
          <a:xfrm>
            <a:off x="3156309" y="662719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FAFB4C4-70C9-F4D8-BC33-7323F8DBB126}"/>
              </a:ext>
            </a:extLst>
          </p:cNvPr>
          <p:cNvSpPr txBox="1"/>
          <p:nvPr/>
        </p:nvSpPr>
        <p:spPr>
          <a:xfrm>
            <a:off x="5900380" y="770529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DEDF3B-E6A4-62F7-6CF5-93C4820CB5F1}"/>
              </a:ext>
            </a:extLst>
          </p:cNvPr>
          <p:cNvSpPr txBox="1"/>
          <p:nvPr/>
        </p:nvSpPr>
        <p:spPr>
          <a:xfrm>
            <a:off x="3777654" y="71959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151" name="Diamond 150">
            <a:extLst>
              <a:ext uri="{FF2B5EF4-FFF2-40B4-BE49-F238E27FC236}">
                <a16:creationId xmlns:a16="http://schemas.microsoft.com/office/drawing/2014/main" id="{78491506-529C-BD95-4F20-61477070D02E}"/>
              </a:ext>
            </a:extLst>
          </p:cNvPr>
          <p:cNvSpPr/>
          <p:nvPr/>
        </p:nvSpPr>
        <p:spPr>
          <a:xfrm>
            <a:off x="4288710" y="9718627"/>
            <a:ext cx="2383036" cy="809389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Δ</a:t>
            </a:r>
            <a:r>
              <a:rPr lang="en-US" dirty="0"/>
              <a:t>a1&gt;</a:t>
            </a:r>
            <a:r>
              <a:rPr lang="el-GR" dirty="0"/>
              <a:t> Δ</a:t>
            </a:r>
            <a:r>
              <a:rPr lang="en-US" dirty="0"/>
              <a:t>a2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8C682C-098F-987E-94CA-65DB38A6EF45}"/>
              </a:ext>
            </a:extLst>
          </p:cNvPr>
          <p:cNvCxnSpPr>
            <a:cxnSpLocks/>
            <a:stCxn id="142" idx="3"/>
            <a:endCxn id="151" idx="1"/>
          </p:cNvCxnSpPr>
          <p:nvPr/>
        </p:nvCxnSpPr>
        <p:spPr>
          <a:xfrm flipV="1">
            <a:off x="3651572" y="10123322"/>
            <a:ext cx="637138" cy="5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Document 167">
            <a:extLst>
              <a:ext uri="{FF2B5EF4-FFF2-40B4-BE49-F238E27FC236}">
                <a16:creationId xmlns:a16="http://schemas.microsoft.com/office/drawing/2014/main" id="{F057C612-0611-674A-4CED-4F33006B181E}"/>
              </a:ext>
            </a:extLst>
          </p:cNvPr>
          <p:cNvSpPr/>
          <p:nvPr/>
        </p:nvSpPr>
        <p:spPr>
          <a:xfrm>
            <a:off x="3318873" y="10769010"/>
            <a:ext cx="1302536" cy="579120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a1=na1</a:t>
            </a:r>
          </a:p>
        </p:txBody>
      </p:sp>
      <p:sp>
        <p:nvSpPr>
          <p:cNvPr id="169" name="Flowchart: Document 168">
            <a:extLst>
              <a:ext uri="{FF2B5EF4-FFF2-40B4-BE49-F238E27FC236}">
                <a16:creationId xmlns:a16="http://schemas.microsoft.com/office/drawing/2014/main" id="{B8830621-EFC0-73D6-8175-FD3CDEA06015}"/>
              </a:ext>
            </a:extLst>
          </p:cNvPr>
          <p:cNvSpPr/>
          <p:nvPr/>
        </p:nvSpPr>
        <p:spPr>
          <a:xfrm>
            <a:off x="3318873" y="11547559"/>
            <a:ext cx="1302536" cy="579120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a2=na2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427B1665-ACAC-5224-8F51-E817A7058362}"/>
              </a:ext>
            </a:extLst>
          </p:cNvPr>
          <p:cNvCxnSpPr>
            <a:stCxn id="151" idx="2"/>
            <a:endCxn id="168" idx="3"/>
          </p:cNvCxnSpPr>
          <p:nvPr/>
        </p:nvCxnSpPr>
        <p:spPr>
          <a:xfrm rot="5400000">
            <a:off x="4785542" y="10363884"/>
            <a:ext cx="530554" cy="8588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F257B7B8-796D-CDCD-9A72-432724B2B4A3}"/>
              </a:ext>
            </a:extLst>
          </p:cNvPr>
          <p:cNvCxnSpPr>
            <a:stCxn id="151" idx="3"/>
            <a:endCxn id="169" idx="3"/>
          </p:cNvCxnSpPr>
          <p:nvPr/>
        </p:nvCxnSpPr>
        <p:spPr>
          <a:xfrm flipH="1">
            <a:off x="4621409" y="10123322"/>
            <a:ext cx="2050337" cy="1713797"/>
          </a:xfrm>
          <a:prstGeom prst="bentConnector3">
            <a:avLst>
              <a:gd name="adj1" fmla="val -52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D3595CA-EBEB-57C2-0DDF-3B8B3B4483E7}"/>
              </a:ext>
            </a:extLst>
          </p:cNvPr>
          <p:cNvSpPr txBox="1"/>
          <p:nvPr/>
        </p:nvSpPr>
        <p:spPr>
          <a:xfrm>
            <a:off x="4621409" y="10695899"/>
            <a:ext cx="7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E096465-FA8D-9777-D31D-FB977E33EC48}"/>
              </a:ext>
            </a:extLst>
          </p:cNvPr>
          <p:cNvSpPr txBox="1"/>
          <p:nvPr/>
        </p:nvSpPr>
        <p:spPr>
          <a:xfrm>
            <a:off x="5648856" y="1154368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A9320FC-40FC-4B0F-F3A9-97A60FF66B61}"/>
              </a:ext>
            </a:extLst>
          </p:cNvPr>
          <p:cNvCxnSpPr>
            <a:stCxn id="168" idx="1"/>
            <a:endCxn id="31" idx="3"/>
          </p:cNvCxnSpPr>
          <p:nvPr/>
        </p:nvCxnSpPr>
        <p:spPr>
          <a:xfrm rot="10800000">
            <a:off x="1611285" y="10943650"/>
            <a:ext cx="1707588" cy="114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420D067-7685-4B48-5F07-F11511954B2A}"/>
              </a:ext>
            </a:extLst>
          </p:cNvPr>
          <p:cNvCxnSpPr>
            <a:stCxn id="169" idx="1"/>
          </p:cNvCxnSpPr>
          <p:nvPr/>
        </p:nvCxnSpPr>
        <p:spPr>
          <a:xfrm rot="10800000">
            <a:off x="2730865" y="11086321"/>
            <a:ext cx="588008" cy="75079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B3EB3AA-1479-50E5-F95E-0C055AB4CDF3}"/>
              </a:ext>
            </a:extLst>
          </p:cNvPr>
          <p:cNvCxnSpPr>
            <a:stCxn id="122" idx="1"/>
          </p:cNvCxnSpPr>
          <p:nvPr/>
        </p:nvCxnSpPr>
        <p:spPr>
          <a:xfrm rot="10800000" flipV="1">
            <a:off x="3150714" y="7467787"/>
            <a:ext cx="2078430" cy="2352042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6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131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computerknights0@gmail.com</dc:creator>
  <cp:lastModifiedBy>computerknights0@gmail.com</cp:lastModifiedBy>
  <cp:revision>10</cp:revision>
  <dcterms:created xsi:type="dcterms:W3CDTF">2024-10-24T08:08:51Z</dcterms:created>
  <dcterms:modified xsi:type="dcterms:W3CDTF">2024-10-25T20:04:20Z</dcterms:modified>
</cp:coreProperties>
</file>