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536">
          <p15:clr>
            <a:srgbClr val="A4A3A4"/>
          </p15:clr>
        </p15:guide>
        <p15:guide id="2" pos="3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917F9E94-DFDE-441A-AD47-81485CE17AF8}">
  <a:tblStyle styleId="{917F9E94-DFDE-441A-AD47-81485CE17AF8}" styleName="Table_0">
    <a:wholeTbl>
      <a:tcTxStyle b="off" i="off">
        <a:font>
          <a:latin typeface="Abadi"/>
          <a:ea typeface="Abadi"/>
          <a:cs typeface="Abad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Abadi"/>
          <a:ea typeface="Abadi"/>
          <a:cs typeface="Abadi"/>
        </a:font>
        <a:schemeClr val="lt1"/>
      </a:tcTxStyle>
      <a:tcStyle>
        <a:tcBdr/>
        <a:fill>
          <a:solidFill>
            <a:schemeClr val="accent1"/>
          </a:solidFill>
        </a:fill>
      </a:tcStyle>
    </a:lastCol>
    <a:firstCol>
      <a:tcTxStyle b="on" i="off">
        <a:font>
          <a:latin typeface="Abadi"/>
          <a:ea typeface="Abadi"/>
          <a:cs typeface="Abadi"/>
        </a:font>
        <a:schemeClr val="lt1"/>
      </a:tcTxStyle>
      <a:tcStyle>
        <a:tcBdr/>
        <a:fill>
          <a:solidFill>
            <a:schemeClr val="accent1"/>
          </a:solidFill>
        </a:fill>
      </a:tcStyle>
    </a:firstCol>
    <a:lastRow>
      <a:tcTxStyle b="on" i="off">
        <a:font>
          <a:latin typeface="Abadi"/>
          <a:ea typeface="Abadi"/>
          <a:cs typeface="Abad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badi"/>
          <a:ea typeface="Abadi"/>
          <a:cs typeface="Abad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2" d="100"/>
          <a:sy n="62" d="100"/>
        </p:scale>
        <p:origin x="-732" y="-64"/>
      </p:cViewPr>
      <p:guideLst>
        <p:guide orient="horz" pos="1536"/>
        <p:guide pos="312"/>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 name="Google Shape;5;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 name="Google Shape;6;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spcBef>
                  <a:spcPts val="0"/>
                </a:spcBef>
                <a:spcAft>
                  <a:spcPts val="0"/>
                </a:spcAft>
                <a:buNone/>
              </a:p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2" name="Google Shape;242;p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9" name="Google Shape;339;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7" name="Google Shape;347;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8" name="Google Shape;348;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8" name="Google Shape;368;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9" name="Google Shape;369;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6" name="Google Shape;376;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7" name="Google Shape;377;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13</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2" name="Google Shape;25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1" name="Google Shape;261;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2" name="Google Shape;262;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7" name="Google Shape;27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5" name="Google Shape;285;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6" name="Google Shape;286;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0" name="Google Shape;310;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1" name="Google Shape;311;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2" name="Google Shape;322;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0" name="Google Shape;330;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1" name="Google Shape;331;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with Image">
  <p:cSld name="Title Slide with Image">
    <p:bg>
      <p:bgPr>
        <a:solidFill>
          <a:schemeClr val="accent3">
            <a:alpha val="20000"/>
          </a:schemeClr>
        </a:solidFill>
        <a:effectLst/>
      </p:bgPr>
    </p:bg>
    <p:spTree>
      <p:nvGrpSpPr>
        <p:cNvPr id="1" name="Shape 14"/>
        <p:cNvGrpSpPr/>
        <p:nvPr/>
      </p:nvGrpSpPr>
      <p:grpSpPr>
        <a:xfrm>
          <a:off x="0" y="0"/>
          <a:ext cx="0" cy="0"/>
          <a:chOff x="0" y="0"/>
          <a:chExt cx="0" cy="0"/>
        </a:xfrm>
      </p:grpSpPr>
      <p:sp>
        <p:nvSpPr>
          <p:cNvPr id="15" name="Google Shape;15;p2"/>
          <p:cNvSpPr txBox="1">
            <a:spLocks noGrp="1"/>
          </p:cNvSpPr>
          <p:nvPr>
            <p:ph type="title"/>
          </p:nvPr>
        </p:nvSpPr>
        <p:spPr>
          <a:xfrm>
            <a:off x="1484764" y="1986926"/>
            <a:ext cx="5257800" cy="20574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accent6"/>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16" name="Google Shape;16;p2"/>
          <p:cNvCxnSpPr/>
          <p:nvPr/>
        </p:nvCxnSpPr>
        <p:spPr>
          <a:xfrm>
            <a:off x="1509005" y="4172084"/>
            <a:ext cx="0" cy="760200"/>
          </a:xfrm>
          <a:prstGeom prst="straightConnector1">
            <a:avLst/>
          </a:prstGeom>
          <a:noFill/>
          <a:ln w="19050" cap="flat" cmpd="sng">
            <a:solidFill>
              <a:srgbClr val="D84400"/>
            </a:solidFill>
            <a:prstDash val="solid"/>
            <a:miter lim="800000"/>
            <a:headEnd type="none" w="sm" len="sm"/>
            <a:tailEnd type="none" w="sm" len="sm"/>
          </a:ln>
        </p:spPr>
      </p:cxnSp>
      <p:sp>
        <p:nvSpPr>
          <p:cNvPr id="17" name="Google Shape;17;p2" descr="Click icon to add picture"/>
          <p:cNvSpPr txBox="1">
            <a:spLocks noGrp="1"/>
          </p:cNvSpPr>
          <p:nvPr>
            <p:ph type="body" idx="1"/>
          </p:nvPr>
        </p:nvSpPr>
        <p:spPr>
          <a:xfrm>
            <a:off x="1601366" y="4172084"/>
            <a:ext cx="1570500" cy="760200"/>
          </a:xfrm>
          <a:prstGeom prst="rect">
            <a:avLst/>
          </a:prstGeom>
          <a:noFill/>
          <a:ln>
            <a:noFill/>
          </a:ln>
        </p:spPr>
        <p:txBody>
          <a:bodyPr spcFirstLastPara="1" wrap="square" lIns="91425" tIns="45700" rIns="91425" bIns="45700" anchor="t" anchorCtr="0">
            <a:noAutofit/>
          </a:bodyPr>
          <a:lstStyle>
            <a:lvl1pPr marL="457200" lvl="0" indent="-228600" algn="l" rtl="0">
              <a:lnSpc>
                <a:spcPct val="100000"/>
              </a:lnSpc>
              <a:spcBef>
                <a:spcPts val="1000"/>
              </a:spcBef>
              <a:spcAft>
                <a:spcPts val="0"/>
              </a:spcAft>
              <a:buClr>
                <a:schemeClr val="accent6"/>
              </a:buClr>
              <a:buSzPts val="1800"/>
              <a:buNone/>
              <a:defRPr sz="1800" b="0">
                <a:solidFill>
                  <a:schemeClr val="accent6"/>
                </a:solidFill>
              </a:defRPr>
            </a:lvl1pPr>
            <a:lvl2pPr marL="914400" lvl="1" indent="-292100" algn="l" rtl="0">
              <a:lnSpc>
                <a:spcPct val="90000"/>
              </a:lnSpc>
              <a:spcBef>
                <a:spcPts val="500"/>
              </a:spcBef>
              <a:spcAft>
                <a:spcPts val="0"/>
              </a:spcAft>
              <a:buClr>
                <a:schemeClr val="accent6"/>
              </a:buClr>
              <a:buSzPts val="1000"/>
              <a:buChar char="•"/>
              <a:defRPr sz="1000"/>
            </a:lvl2pPr>
            <a:lvl3pPr marL="1371600" lvl="2" indent="-285750" algn="l" rtl="0">
              <a:lnSpc>
                <a:spcPct val="90000"/>
              </a:lnSpc>
              <a:spcBef>
                <a:spcPts val="500"/>
              </a:spcBef>
              <a:spcAft>
                <a:spcPts val="0"/>
              </a:spcAft>
              <a:buClr>
                <a:schemeClr val="accent6"/>
              </a:buClr>
              <a:buSzPts val="900"/>
              <a:buChar char="•"/>
              <a:defRPr sz="900"/>
            </a:lvl3pPr>
            <a:lvl4pPr marL="1828800" lvl="3" indent="-279400" algn="l" rtl="0">
              <a:lnSpc>
                <a:spcPct val="90000"/>
              </a:lnSpc>
              <a:spcBef>
                <a:spcPts val="500"/>
              </a:spcBef>
              <a:spcAft>
                <a:spcPts val="0"/>
              </a:spcAft>
              <a:buClr>
                <a:schemeClr val="accent6"/>
              </a:buClr>
              <a:buSzPts val="800"/>
              <a:buChar char="•"/>
              <a:defRPr sz="800"/>
            </a:lvl4pPr>
            <a:lvl5pPr marL="2286000" lvl="4" indent="-279400" algn="l" rtl="0">
              <a:lnSpc>
                <a:spcPct val="90000"/>
              </a:lnSpc>
              <a:spcBef>
                <a:spcPts val="500"/>
              </a:spcBef>
              <a:spcAft>
                <a:spcPts val="0"/>
              </a:spcAft>
              <a:buClr>
                <a:schemeClr val="accent6"/>
              </a:buClr>
              <a:buSzPts val="800"/>
              <a:buChar char="•"/>
              <a:defRPr sz="8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8" name="Google Shape;18;p2"/>
          <p:cNvSpPr>
            <a:spLocks noGrp="1"/>
          </p:cNvSpPr>
          <p:nvPr>
            <p:ph type="pic" idx="2"/>
          </p:nvPr>
        </p:nvSpPr>
        <p:spPr>
          <a:xfrm>
            <a:off x="6742557" y="821836"/>
            <a:ext cx="4405500" cy="5066400"/>
          </a:xfrm>
          <a:prstGeom prst="rect">
            <a:avLst/>
          </a:prstGeom>
          <a:noFill/>
          <a:ln>
            <a:noFill/>
          </a:ln>
        </p:spPr>
      </p:sp>
      <p:sp>
        <p:nvSpPr>
          <p:cNvPr id="19" name="Google Shape;19;p2"/>
          <p:cNvSpPr/>
          <p:nvPr/>
        </p:nvSpPr>
        <p:spPr>
          <a:xfrm>
            <a:off x="7441324" y="5568778"/>
            <a:ext cx="824753" cy="943535"/>
          </a:xfrm>
          <a:custGeom>
            <a:avLst/>
            <a:gdLst/>
            <a:ahLst/>
            <a:cxnLst/>
            <a:rect l="l" t="t" r="r" b="b"/>
            <a:pathLst>
              <a:path w="4398682" h="5032188" extrusionOk="0">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rgbClr val="FFFFFF"/>
              </a:solidFill>
              <a:latin typeface="Mate"/>
              <a:ea typeface="Mate"/>
              <a:cs typeface="Mate"/>
              <a:sym typeface="Mate"/>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148"/>
        <p:cNvGrpSpPr/>
        <p:nvPr/>
      </p:nvGrpSpPr>
      <p:grpSpPr>
        <a:xfrm>
          <a:off x="0" y="0"/>
          <a:ext cx="0" cy="0"/>
          <a:chOff x="0" y="0"/>
          <a:chExt cx="0" cy="0"/>
        </a:xfrm>
      </p:grpSpPr>
      <p:sp>
        <p:nvSpPr>
          <p:cNvPr id="149" name="Google Shape;149;p11"/>
          <p:cNvSpPr/>
          <p:nvPr/>
        </p:nvSpPr>
        <p:spPr>
          <a:xfrm flipH="1">
            <a:off x="768963" y="491100"/>
            <a:ext cx="1886688" cy="2214163"/>
          </a:xfrm>
          <a:custGeom>
            <a:avLst/>
            <a:gdLst/>
            <a:ahLst/>
            <a:cxnLst/>
            <a:rect l="l" t="t" r="r" b="b"/>
            <a:pathLst>
              <a:path w="4387647" h="5032188" extrusionOk="0">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FABE7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6"/>
              </a:solidFill>
              <a:latin typeface="Arial"/>
              <a:ea typeface="Arial"/>
              <a:cs typeface="Arial"/>
              <a:sym typeface="Arial"/>
            </a:endParaRPr>
          </a:p>
        </p:txBody>
      </p:sp>
      <p:sp>
        <p:nvSpPr>
          <p:cNvPr id="150" name="Google Shape;150;p11"/>
          <p:cNvSpPr/>
          <p:nvPr/>
        </p:nvSpPr>
        <p:spPr>
          <a:xfrm flipH="1">
            <a:off x="782816" y="4057904"/>
            <a:ext cx="1886688" cy="2214163"/>
          </a:xfrm>
          <a:custGeom>
            <a:avLst/>
            <a:gdLst/>
            <a:ahLst/>
            <a:cxnLst/>
            <a:rect l="l" t="t" r="r" b="b"/>
            <a:pathLst>
              <a:path w="4387647" h="5032188" extrusionOk="0">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6"/>
              </a:solidFill>
              <a:latin typeface="Arial"/>
              <a:ea typeface="Arial"/>
              <a:cs typeface="Arial"/>
              <a:sym typeface="Arial"/>
            </a:endParaRPr>
          </a:p>
        </p:txBody>
      </p:sp>
      <p:sp>
        <p:nvSpPr>
          <p:cNvPr id="151" name="Google Shape;151;p11"/>
          <p:cNvSpPr/>
          <p:nvPr/>
        </p:nvSpPr>
        <p:spPr>
          <a:xfrm flipH="1">
            <a:off x="0" y="3709992"/>
            <a:ext cx="1157948" cy="1502830"/>
          </a:xfrm>
          <a:custGeom>
            <a:avLst/>
            <a:gdLst/>
            <a:ahLst/>
            <a:cxnLst/>
            <a:rect l="l" t="t" r="r" b="b"/>
            <a:pathLst>
              <a:path w="1157948" h="1502830" extrusionOk="0">
                <a:moveTo>
                  <a:pt x="638572" y="0"/>
                </a:moveTo>
                <a:lnTo>
                  <a:pt x="0" y="378385"/>
                </a:lnTo>
                <a:lnTo>
                  <a:pt x="0" y="1129800"/>
                </a:lnTo>
                <a:lnTo>
                  <a:pt x="640317" y="1502830"/>
                </a:lnTo>
                <a:lnTo>
                  <a:pt x="1157948" y="1200968"/>
                </a:lnTo>
                <a:lnTo>
                  <a:pt x="1157948" y="304639"/>
                </a:lnTo>
                <a:close/>
              </a:path>
            </a:pathLst>
          </a:custGeom>
          <a:noFill/>
          <a:ln w="1905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6"/>
              </a:solidFill>
              <a:latin typeface="Arial"/>
              <a:ea typeface="Arial"/>
              <a:cs typeface="Arial"/>
              <a:sym typeface="Arial"/>
            </a:endParaRPr>
          </a:p>
        </p:txBody>
      </p:sp>
      <p:sp>
        <p:nvSpPr>
          <p:cNvPr id="152" name="Google Shape;152;p11" descr="Click icon to add picture"/>
          <p:cNvSpPr txBox="1">
            <a:spLocks noGrp="1"/>
          </p:cNvSpPr>
          <p:nvPr>
            <p:ph type="body" idx="1"/>
          </p:nvPr>
        </p:nvSpPr>
        <p:spPr>
          <a:xfrm>
            <a:off x="4550705" y="3625598"/>
            <a:ext cx="2653500" cy="588000"/>
          </a:xfrm>
          <a:prstGeom prst="rect">
            <a:avLst/>
          </a:prstGeom>
          <a:noFill/>
          <a:ln>
            <a:noFill/>
          </a:ln>
        </p:spPr>
        <p:txBody>
          <a:bodyPr spcFirstLastPara="1" wrap="square" lIns="91425" tIns="45700" rIns="91425" bIns="45700" anchor="b" anchorCtr="0">
            <a:noAutofit/>
          </a:bodyPr>
          <a:lstStyle>
            <a:lvl1pPr marL="457200" lvl="0" indent="-228600" algn="l" rtl="0">
              <a:lnSpc>
                <a:spcPct val="100000"/>
              </a:lnSpc>
              <a:spcBef>
                <a:spcPts val="1000"/>
              </a:spcBef>
              <a:spcAft>
                <a:spcPts val="0"/>
              </a:spcAft>
              <a:buClr>
                <a:schemeClr val="accent6"/>
              </a:buClr>
              <a:buSzPts val="1800"/>
              <a:buNone/>
              <a:defRPr sz="1800" b="1">
                <a:solidFill>
                  <a:schemeClr val="accent6"/>
                </a:solidFill>
              </a:defRPr>
            </a:lvl1pPr>
            <a:lvl2pPr marL="914400" lvl="1" indent="-292100" algn="l" rtl="0">
              <a:lnSpc>
                <a:spcPct val="90000"/>
              </a:lnSpc>
              <a:spcBef>
                <a:spcPts val="500"/>
              </a:spcBef>
              <a:spcAft>
                <a:spcPts val="0"/>
              </a:spcAft>
              <a:buClr>
                <a:schemeClr val="accent6"/>
              </a:buClr>
              <a:buSzPts val="1000"/>
              <a:buChar char="•"/>
              <a:defRPr sz="1000"/>
            </a:lvl2pPr>
            <a:lvl3pPr marL="1371600" lvl="2" indent="-285750" algn="l" rtl="0">
              <a:lnSpc>
                <a:spcPct val="90000"/>
              </a:lnSpc>
              <a:spcBef>
                <a:spcPts val="500"/>
              </a:spcBef>
              <a:spcAft>
                <a:spcPts val="0"/>
              </a:spcAft>
              <a:buClr>
                <a:schemeClr val="accent6"/>
              </a:buClr>
              <a:buSzPts val="900"/>
              <a:buChar char="•"/>
              <a:defRPr sz="900"/>
            </a:lvl3pPr>
            <a:lvl4pPr marL="1828800" lvl="3" indent="-279400" algn="l" rtl="0">
              <a:lnSpc>
                <a:spcPct val="90000"/>
              </a:lnSpc>
              <a:spcBef>
                <a:spcPts val="500"/>
              </a:spcBef>
              <a:spcAft>
                <a:spcPts val="0"/>
              </a:spcAft>
              <a:buClr>
                <a:schemeClr val="accent6"/>
              </a:buClr>
              <a:buSzPts val="800"/>
              <a:buChar char="•"/>
              <a:defRPr sz="800"/>
            </a:lvl4pPr>
            <a:lvl5pPr marL="2286000" lvl="4" indent="-279400" algn="l" rtl="0">
              <a:lnSpc>
                <a:spcPct val="90000"/>
              </a:lnSpc>
              <a:spcBef>
                <a:spcPts val="500"/>
              </a:spcBef>
              <a:spcAft>
                <a:spcPts val="0"/>
              </a:spcAft>
              <a:buClr>
                <a:schemeClr val="accent6"/>
              </a:buClr>
              <a:buSzPts val="800"/>
              <a:buChar char="•"/>
              <a:defRPr sz="8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53" name="Google Shape;153;p11"/>
          <p:cNvSpPr txBox="1">
            <a:spLocks noGrp="1"/>
          </p:cNvSpPr>
          <p:nvPr>
            <p:ph type="body" idx="2"/>
          </p:nvPr>
        </p:nvSpPr>
        <p:spPr>
          <a:xfrm>
            <a:off x="4550705" y="4246516"/>
            <a:ext cx="2653500" cy="1727100"/>
          </a:xfrm>
          <a:prstGeom prst="rect">
            <a:avLst/>
          </a:prstGeom>
          <a:noFill/>
          <a:ln>
            <a:noFill/>
          </a:ln>
        </p:spPr>
        <p:txBody>
          <a:bodyPr spcFirstLastPara="1" wrap="square" lIns="91425" tIns="45700" rIns="91425" bIns="45700" anchor="t" anchorCtr="0">
            <a:noAutofit/>
          </a:bodyPr>
          <a:lstStyle>
            <a:lvl1pPr marL="457200" lvl="0" indent="-228600" algn="l" rtl="0">
              <a:lnSpc>
                <a:spcPct val="100000"/>
              </a:lnSpc>
              <a:spcBef>
                <a:spcPts val="0"/>
              </a:spcBef>
              <a:spcAft>
                <a:spcPts val="0"/>
              </a:spcAft>
              <a:buClr>
                <a:schemeClr val="accent6"/>
              </a:buClr>
              <a:buSzPts val="1400"/>
              <a:buNone/>
              <a:defRPr sz="1400" b="0">
                <a:solidFill>
                  <a:schemeClr val="accent6"/>
                </a:solidFill>
                <a:latin typeface="Arial"/>
                <a:ea typeface="Arial"/>
                <a:cs typeface="Arial"/>
                <a:sym typeface="Arial"/>
              </a:defRPr>
            </a:lvl1pPr>
            <a:lvl2pPr marL="914400" lvl="1" indent="-292100" algn="l" rtl="0">
              <a:lnSpc>
                <a:spcPct val="90000"/>
              </a:lnSpc>
              <a:spcBef>
                <a:spcPts val="500"/>
              </a:spcBef>
              <a:spcAft>
                <a:spcPts val="0"/>
              </a:spcAft>
              <a:buClr>
                <a:schemeClr val="accent6"/>
              </a:buClr>
              <a:buSzPts val="1000"/>
              <a:buChar char="•"/>
              <a:defRPr sz="1000"/>
            </a:lvl2pPr>
            <a:lvl3pPr marL="1371600" lvl="2" indent="-285750" algn="l" rtl="0">
              <a:lnSpc>
                <a:spcPct val="90000"/>
              </a:lnSpc>
              <a:spcBef>
                <a:spcPts val="500"/>
              </a:spcBef>
              <a:spcAft>
                <a:spcPts val="0"/>
              </a:spcAft>
              <a:buClr>
                <a:schemeClr val="accent6"/>
              </a:buClr>
              <a:buSzPts val="900"/>
              <a:buChar char="•"/>
              <a:defRPr sz="900"/>
            </a:lvl3pPr>
            <a:lvl4pPr marL="1828800" lvl="3" indent="-279400" algn="l" rtl="0">
              <a:lnSpc>
                <a:spcPct val="90000"/>
              </a:lnSpc>
              <a:spcBef>
                <a:spcPts val="500"/>
              </a:spcBef>
              <a:spcAft>
                <a:spcPts val="0"/>
              </a:spcAft>
              <a:buClr>
                <a:schemeClr val="accent6"/>
              </a:buClr>
              <a:buSzPts val="800"/>
              <a:buChar char="•"/>
              <a:defRPr sz="800"/>
            </a:lvl4pPr>
            <a:lvl5pPr marL="2286000" lvl="4" indent="-279400" algn="l" rtl="0">
              <a:lnSpc>
                <a:spcPct val="90000"/>
              </a:lnSpc>
              <a:spcBef>
                <a:spcPts val="500"/>
              </a:spcBef>
              <a:spcAft>
                <a:spcPts val="0"/>
              </a:spcAft>
              <a:buClr>
                <a:schemeClr val="accent6"/>
              </a:buClr>
              <a:buSzPts val="800"/>
              <a:buChar char="•"/>
              <a:defRPr sz="8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54" name="Google Shape;154;p11"/>
          <p:cNvSpPr>
            <a:spLocks noGrp="1"/>
          </p:cNvSpPr>
          <p:nvPr>
            <p:ph type="pic" idx="3"/>
          </p:nvPr>
        </p:nvSpPr>
        <p:spPr>
          <a:xfrm>
            <a:off x="1788170" y="2296125"/>
            <a:ext cx="1886400" cy="2144700"/>
          </a:xfrm>
          <a:prstGeom prst="rect">
            <a:avLst/>
          </a:prstGeom>
          <a:solidFill>
            <a:srgbClr val="F2F2F2"/>
          </a:solidFill>
          <a:ln>
            <a:noFill/>
          </a:ln>
        </p:spPr>
      </p:sp>
      <p:sp>
        <p:nvSpPr>
          <p:cNvPr id="155" name="Google Shape;155;p11"/>
          <p:cNvSpPr txBox="1">
            <a:spLocks noGrp="1"/>
          </p:cNvSpPr>
          <p:nvPr>
            <p:ph type="title"/>
          </p:nvPr>
        </p:nvSpPr>
        <p:spPr>
          <a:xfrm>
            <a:off x="4550704" y="1690878"/>
            <a:ext cx="6599400" cy="1325700"/>
          </a:xfrm>
          <a:prstGeom prst="rect">
            <a:avLst/>
          </a:prstGeom>
          <a:noFill/>
          <a:ln>
            <a:noFill/>
          </a:ln>
        </p:spPr>
        <p:txBody>
          <a:bodyPr spcFirstLastPara="1" wrap="square" lIns="91425" tIns="45700" rIns="91425" bIns="45700" anchor="b" anchorCtr="0">
            <a:noAutofit/>
          </a:bodyPr>
          <a:lstStyle>
            <a:lvl1pPr lvl="0" algn="l" rtl="0">
              <a:lnSpc>
                <a:spcPct val="90000"/>
              </a:lnSpc>
              <a:spcBef>
                <a:spcPts val="0"/>
              </a:spcBef>
              <a:spcAft>
                <a:spcPts val="0"/>
              </a:spcAft>
              <a:buClr>
                <a:schemeClr val="accent6"/>
              </a:buClr>
              <a:buSzPts val="4400"/>
              <a:buFont typeface="Mate"/>
              <a:buNone/>
              <a:defRPr>
                <a:solidFill>
                  <a:schemeClr val="accent6"/>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6" name="Google Shape;156;p11" descr="Click icon to add picture"/>
          <p:cNvSpPr txBox="1">
            <a:spLocks noGrp="1"/>
          </p:cNvSpPr>
          <p:nvPr>
            <p:ph type="body" idx="4"/>
          </p:nvPr>
        </p:nvSpPr>
        <p:spPr>
          <a:xfrm>
            <a:off x="7811506" y="3625598"/>
            <a:ext cx="2653500" cy="588000"/>
          </a:xfrm>
          <a:prstGeom prst="rect">
            <a:avLst/>
          </a:prstGeom>
          <a:noFill/>
          <a:ln>
            <a:noFill/>
          </a:ln>
        </p:spPr>
        <p:txBody>
          <a:bodyPr spcFirstLastPara="1" wrap="square" lIns="91425" tIns="45700" rIns="91425" bIns="45700" anchor="b" anchorCtr="0">
            <a:noAutofit/>
          </a:bodyPr>
          <a:lstStyle>
            <a:lvl1pPr marL="457200" lvl="0" indent="-228600" algn="l" rtl="0">
              <a:lnSpc>
                <a:spcPct val="100000"/>
              </a:lnSpc>
              <a:spcBef>
                <a:spcPts val="1000"/>
              </a:spcBef>
              <a:spcAft>
                <a:spcPts val="0"/>
              </a:spcAft>
              <a:buClr>
                <a:schemeClr val="accent6"/>
              </a:buClr>
              <a:buSzPts val="1800"/>
              <a:buNone/>
              <a:defRPr sz="1800" b="1">
                <a:solidFill>
                  <a:schemeClr val="accent6"/>
                </a:solidFill>
              </a:defRPr>
            </a:lvl1pPr>
            <a:lvl2pPr marL="914400" lvl="1" indent="-292100" algn="l" rtl="0">
              <a:lnSpc>
                <a:spcPct val="90000"/>
              </a:lnSpc>
              <a:spcBef>
                <a:spcPts val="500"/>
              </a:spcBef>
              <a:spcAft>
                <a:spcPts val="0"/>
              </a:spcAft>
              <a:buClr>
                <a:schemeClr val="accent6"/>
              </a:buClr>
              <a:buSzPts val="1000"/>
              <a:buChar char="•"/>
              <a:defRPr sz="1000"/>
            </a:lvl2pPr>
            <a:lvl3pPr marL="1371600" lvl="2" indent="-285750" algn="l" rtl="0">
              <a:lnSpc>
                <a:spcPct val="90000"/>
              </a:lnSpc>
              <a:spcBef>
                <a:spcPts val="500"/>
              </a:spcBef>
              <a:spcAft>
                <a:spcPts val="0"/>
              </a:spcAft>
              <a:buClr>
                <a:schemeClr val="accent6"/>
              </a:buClr>
              <a:buSzPts val="900"/>
              <a:buChar char="•"/>
              <a:defRPr sz="900"/>
            </a:lvl3pPr>
            <a:lvl4pPr marL="1828800" lvl="3" indent="-279400" algn="l" rtl="0">
              <a:lnSpc>
                <a:spcPct val="90000"/>
              </a:lnSpc>
              <a:spcBef>
                <a:spcPts val="500"/>
              </a:spcBef>
              <a:spcAft>
                <a:spcPts val="0"/>
              </a:spcAft>
              <a:buClr>
                <a:schemeClr val="accent6"/>
              </a:buClr>
              <a:buSzPts val="800"/>
              <a:buChar char="•"/>
              <a:defRPr sz="800"/>
            </a:lvl4pPr>
            <a:lvl5pPr marL="2286000" lvl="4" indent="-279400" algn="l" rtl="0">
              <a:lnSpc>
                <a:spcPct val="90000"/>
              </a:lnSpc>
              <a:spcBef>
                <a:spcPts val="500"/>
              </a:spcBef>
              <a:spcAft>
                <a:spcPts val="0"/>
              </a:spcAft>
              <a:buClr>
                <a:schemeClr val="accent6"/>
              </a:buClr>
              <a:buSzPts val="800"/>
              <a:buChar char="•"/>
              <a:defRPr sz="8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57" name="Google Shape;157;p11"/>
          <p:cNvSpPr txBox="1">
            <a:spLocks noGrp="1"/>
          </p:cNvSpPr>
          <p:nvPr>
            <p:ph type="body" idx="5"/>
          </p:nvPr>
        </p:nvSpPr>
        <p:spPr>
          <a:xfrm>
            <a:off x="7811506" y="4246516"/>
            <a:ext cx="2653500" cy="1727100"/>
          </a:xfrm>
          <a:prstGeom prst="rect">
            <a:avLst/>
          </a:prstGeom>
          <a:noFill/>
          <a:ln>
            <a:noFill/>
          </a:ln>
        </p:spPr>
        <p:txBody>
          <a:bodyPr spcFirstLastPara="1" wrap="square" lIns="91425" tIns="45700" rIns="91425" bIns="45700" anchor="t" anchorCtr="0">
            <a:noAutofit/>
          </a:bodyPr>
          <a:lstStyle>
            <a:lvl1pPr marL="457200" lvl="0" indent="-228600" algn="l" rtl="0">
              <a:lnSpc>
                <a:spcPct val="100000"/>
              </a:lnSpc>
              <a:spcBef>
                <a:spcPts val="0"/>
              </a:spcBef>
              <a:spcAft>
                <a:spcPts val="0"/>
              </a:spcAft>
              <a:buClr>
                <a:schemeClr val="accent6"/>
              </a:buClr>
              <a:buSzPts val="1400"/>
              <a:buNone/>
              <a:defRPr sz="1400" b="0">
                <a:solidFill>
                  <a:schemeClr val="accent6"/>
                </a:solidFill>
                <a:latin typeface="Arial"/>
                <a:ea typeface="Arial"/>
                <a:cs typeface="Arial"/>
                <a:sym typeface="Arial"/>
              </a:defRPr>
            </a:lvl1pPr>
            <a:lvl2pPr marL="914400" lvl="1" indent="-292100" algn="l" rtl="0">
              <a:lnSpc>
                <a:spcPct val="90000"/>
              </a:lnSpc>
              <a:spcBef>
                <a:spcPts val="500"/>
              </a:spcBef>
              <a:spcAft>
                <a:spcPts val="0"/>
              </a:spcAft>
              <a:buClr>
                <a:schemeClr val="accent6"/>
              </a:buClr>
              <a:buSzPts val="1000"/>
              <a:buChar char="•"/>
              <a:defRPr sz="1000"/>
            </a:lvl2pPr>
            <a:lvl3pPr marL="1371600" lvl="2" indent="-285750" algn="l" rtl="0">
              <a:lnSpc>
                <a:spcPct val="90000"/>
              </a:lnSpc>
              <a:spcBef>
                <a:spcPts val="500"/>
              </a:spcBef>
              <a:spcAft>
                <a:spcPts val="0"/>
              </a:spcAft>
              <a:buClr>
                <a:schemeClr val="accent6"/>
              </a:buClr>
              <a:buSzPts val="900"/>
              <a:buChar char="•"/>
              <a:defRPr sz="900"/>
            </a:lvl3pPr>
            <a:lvl4pPr marL="1828800" lvl="3" indent="-279400" algn="l" rtl="0">
              <a:lnSpc>
                <a:spcPct val="90000"/>
              </a:lnSpc>
              <a:spcBef>
                <a:spcPts val="500"/>
              </a:spcBef>
              <a:spcAft>
                <a:spcPts val="0"/>
              </a:spcAft>
              <a:buClr>
                <a:schemeClr val="accent6"/>
              </a:buClr>
              <a:buSzPts val="800"/>
              <a:buChar char="•"/>
              <a:defRPr sz="800"/>
            </a:lvl4pPr>
            <a:lvl5pPr marL="2286000" lvl="4" indent="-279400" algn="l" rtl="0">
              <a:lnSpc>
                <a:spcPct val="90000"/>
              </a:lnSpc>
              <a:spcBef>
                <a:spcPts val="500"/>
              </a:spcBef>
              <a:spcAft>
                <a:spcPts val="0"/>
              </a:spcAft>
              <a:buClr>
                <a:schemeClr val="accent6"/>
              </a:buClr>
              <a:buSzPts val="800"/>
              <a:buChar char="•"/>
              <a:defRPr sz="8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58" name="Google Shape;158;p11"/>
          <p:cNvSpPr txBox="1">
            <a:spLocks noGrp="1"/>
          </p:cNvSpPr>
          <p:nvPr>
            <p:ph type="sldNum" idx="12"/>
          </p:nvPr>
        </p:nvSpPr>
        <p:spPr>
          <a:xfrm>
            <a:off x="11194169" y="6217920"/>
            <a:ext cx="458700" cy="365100"/>
          </a:xfrm>
          <a:prstGeom prst="rect">
            <a:avLst/>
          </a:prstGeom>
          <a:noFill/>
          <a:ln>
            <a:noFill/>
          </a:ln>
        </p:spPr>
        <p:txBody>
          <a:bodyPr spcFirstLastPara="1" wrap="square" lIns="91425" tIns="45700" rIns="91425" bIns="45700" anchor="ctr" anchorCtr="0">
            <a:noAutofit/>
          </a:bodyPr>
          <a:lstStyle>
            <a:lvl1pPr marL="0" lvl="0" indent="0" algn="ctr" rtl="0">
              <a:spcBef>
                <a:spcPts val="0"/>
              </a:spcBef>
              <a:buNone/>
              <a:defRPr sz="1200">
                <a:solidFill>
                  <a:schemeClr val="accent6"/>
                </a:solidFill>
                <a:latin typeface="Arial"/>
                <a:ea typeface="Arial"/>
                <a:cs typeface="Arial"/>
                <a:sym typeface="Arial"/>
              </a:defRPr>
            </a:lvl1pPr>
            <a:lvl2pPr marL="0" lvl="1" indent="0" algn="ctr" rtl="0">
              <a:spcBef>
                <a:spcPts val="0"/>
              </a:spcBef>
              <a:buNone/>
              <a:defRPr sz="1200">
                <a:solidFill>
                  <a:schemeClr val="accent6"/>
                </a:solidFill>
                <a:latin typeface="Arial"/>
                <a:ea typeface="Arial"/>
                <a:cs typeface="Arial"/>
                <a:sym typeface="Arial"/>
              </a:defRPr>
            </a:lvl2pPr>
            <a:lvl3pPr marL="0" lvl="2" indent="0" algn="ctr" rtl="0">
              <a:spcBef>
                <a:spcPts val="0"/>
              </a:spcBef>
              <a:buNone/>
              <a:defRPr sz="1200">
                <a:solidFill>
                  <a:schemeClr val="accent6"/>
                </a:solidFill>
                <a:latin typeface="Arial"/>
                <a:ea typeface="Arial"/>
                <a:cs typeface="Arial"/>
                <a:sym typeface="Arial"/>
              </a:defRPr>
            </a:lvl3pPr>
            <a:lvl4pPr marL="0" lvl="3" indent="0" algn="ctr" rtl="0">
              <a:spcBef>
                <a:spcPts val="0"/>
              </a:spcBef>
              <a:buNone/>
              <a:defRPr sz="1200">
                <a:solidFill>
                  <a:schemeClr val="accent6"/>
                </a:solidFill>
                <a:latin typeface="Arial"/>
                <a:ea typeface="Arial"/>
                <a:cs typeface="Arial"/>
                <a:sym typeface="Arial"/>
              </a:defRPr>
            </a:lvl4pPr>
            <a:lvl5pPr marL="0" lvl="4" indent="0" algn="ctr" rtl="0">
              <a:spcBef>
                <a:spcPts val="0"/>
              </a:spcBef>
              <a:buNone/>
              <a:defRPr sz="1200">
                <a:solidFill>
                  <a:schemeClr val="accent6"/>
                </a:solidFill>
                <a:latin typeface="Arial"/>
                <a:ea typeface="Arial"/>
                <a:cs typeface="Arial"/>
                <a:sym typeface="Arial"/>
              </a:defRPr>
            </a:lvl5pPr>
            <a:lvl6pPr marL="0" lvl="5" indent="0" algn="ctr" rtl="0">
              <a:spcBef>
                <a:spcPts val="0"/>
              </a:spcBef>
              <a:buNone/>
              <a:defRPr sz="1200">
                <a:solidFill>
                  <a:schemeClr val="accent6"/>
                </a:solidFill>
                <a:latin typeface="Arial"/>
                <a:ea typeface="Arial"/>
                <a:cs typeface="Arial"/>
                <a:sym typeface="Arial"/>
              </a:defRPr>
            </a:lvl6pPr>
            <a:lvl7pPr marL="0" lvl="6" indent="0" algn="ctr" rtl="0">
              <a:spcBef>
                <a:spcPts val="0"/>
              </a:spcBef>
              <a:buNone/>
              <a:defRPr sz="1200">
                <a:solidFill>
                  <a:schemeClr val="accent6"/>
                </a:solidFill>
                <a:latin typeface="Arial"/>
                <a:ea typeface="Arial"/>
                <a:cs typeface="Arial"/>
                <a:sym typeface="Arial"/>
              </a:defRPr>
            </a:lvl7pPr>
            <a:lvl8pPr marL="0" lvl="7" indent="0" algn="ctr" rtl="0">
              <a:spcBef>
                <a:spcPts val="0"/>
              </a:spcBef>
              <a:buNone/>
              <a:defRPr sz="1200">
                <a:solidFill>
                  <a:schemeClr val="accent6"/>
                </a:solidFill>
                <a:latin typeface="Arial"/>
                <a:ea typeface="Arial"/>
                <a:cs typeface="Arial"/>
                <a:sym typeface="Arial"/>
              </a:defRPr>
            </a:lvl8pPr>
            <a:lvl9pPr marL="0" lvl="8" indent="0" algn="ctr" rtl="0">
              <a:spcBef>
                <a:spcPts val="0"/>
              </a:spcBef>
              <a:buNone/>
              <a:defRPr sz="1200">
                <a:solidFill>
                  <a:schemeClr val="accent6"/>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5 Column">
  <p:cSld name="5 Column">
    <p:spTree>
      <p:nvGrpSpPr>
        <p:cNvPr id="1" name="Shape 159"/>
        <p:cNvGrpSpPr/>
        <p:nvPr/>
      </p:nvGrpSpPr>
      <p:grpSpPr>
        <a:xfrm>
          <a:off x="0" y="0"/>
          <a:ext cx="0" cy="0"/>
          <a:chOff x="0" y="0"/>
          <a:chExt cx="0" cy="0"/>
        </a:xfrm>
      </p:grpSpPr>
      <p:sp>
        <p:nvSpPr>
          <p:cNvPr id="160" name="Google Shape;160;p12"/>
          <p:cNvSpPr txBox="1">
            <a:spLocks noGrp="1"/>
          </p:cNvSpPr>
          <p:nvPr>
            <p:ph type="body" idx="1"/>
          </p:nvPr>
        </p:nvSpPr>
        <p:spPr>
          <a:xfrm>
            <a:off x="838200" y="2929823"/>
            <a:ext cx="1865400" cy="2464200"/>
          </a:xfrm>
          <a:prstGeom prst="rect">
            <a:avLst/>
          </a:prstGeom>
          <a:noFill/>
          <a:ln w="19050" cap="flat" cmpd="sng">
            <a:solidFill>
              <a:schemeClr val="accent3"/>
            </a:solidFill>
            <a:prstDash val="solid"/>
            <a:round/>
            <a:headEnd type="none" w="sm" len="sm"/>
            <a:tailEnd type="none" w="sm" len="sm"/>
          </a:ln>
        </p:spPr>
        <p:txBody>
          <a:bodyPr spcFirstLastPara="1" wrap="square" lIns="91425" tIns="219450" rIns="91425" bIns="45700" anchor="t" anchorCtr="0">
            <a:noAutofit/>
          </a:bodyPr>
          <a:lstStyle>
            <a:lvl1pPr marL="457200" lvl="0" indent="-228600" algn="ctr" rtl="0">
              <a:lnSpc>
                <a:spcPct val="100000"/>
              </a:lnSpc>
              <a:spcBef>
                <a:spcPts val="0"/>
              </a:spcBef>
              <a:spcAft>
                <a:spcPts val="0"/>
              </a:spcAft>
              <a:buClr>
                <a:schemeClr val="accent6"/>
              </a:buClr>
              <a:buSzPts val="1500"/>
              <a:buNone/>
              <a:defRPr sz="1500" b="0">
                <a:solidFill>
                  <a:schemeClr val="accent6"/>
                </a:solidFill>
                <a:latin typeface="Arial"/>
                <a:ea typeface="Arial"/>
                <a:cs typeface="Arial"/>
                <a:sym typeface="Arial"/>
              </a:defRPr>
            </a:lvl1pPr>
            <a:lvl2pPr marL="914400" lvl="1" indent="-292100" algn="l" rtl="0">
              <a:lnSpc>
                <a:spcPct val="90000"/>
              </a:lnSpc>
              <a:spcBef>
                <a:spcPts val="500"/>
              </a:spcBef>
              <a:spcAft>
                <a:spcPts val="0"/>
              </a:spcAft>
              <a:buClr>
                <a:schemeClr val="accent6"/>
              </a:buClr>
              <a:buSzPts val="1000"/>
              <a:buChar char="•"/>
              <a:defRPr sz="1000"/>
            </a:lvl2pPr>
            <a:lvl3pPr marL="1371600" lvl="2" indent="-285750" algn="l" rtl="0">
              <a:lnSpc>
                <a:spcPct val="90000"/>
              </a:lnSpc>
              <a:spcBef>
                <a:spcPts val="500"/>
              </a:spcBef>
              <a:spcAft>
                <a:spcPts val="0"/>
              </a:spcAft>
              <a:buClr>
                <a:schemeClr val="accent6"/>
              </a:buClr>
              <a:buSzPts val="900"/>
              <a:buChar char="•"/>
              <a:defRPr sz="900"/>
            </a:lvl3pPr>
            <a:lvl4pPr marL="1828800" lvl="3" indent="-279400" algn="l" rtl="0">
              <a:lnSpc>
                <a:spcPct val="90000"/>
              </a:lnSpc>
              <a:spcBef>
                <a:spcPts val="500"/>
              </a:spcBef>
              <a:spcAft>
                <a:spcPts val="0"/>
              </a:spcAft>
              <a:buClr>
                <a:schemeClr val="accent6"/>
              </a:buClr>
              <a:buSzPts val="800"/>
              <a:buChar char="•"/>
              <a:defRPr sz="800"/>
            </a:lvl4pPr>
            <a:lvl5pPr marL="2286000" lvl="4" indent="-279400" algn="l" rtl="0">
              <a:lnSpc>
                <a:spcPct val="90000"/>
              </a:lnSpc>
              <a:spcBef>
                <a:spcPts val="500"/>
              </a:spcBef>
              <a:spcAft>
                <a:spcPts val="0"/>
              </a:spcAft>
              <a:buClr>
                <a:schemeClr val="accent6"/>
              </a:buClr>
              <a:buSzPts val="800"/>
              <a:buChar char="•"/>
              <a:defRPr sz="8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61" name="Google Shape;161;p12"/>
          <p:cNvSpPr txBox="1">
            <a:spLocks noGrp="1"/>
          </p:cNvSpPr>
          <p:nvPr>
            <p:ph type="body" idx="2"/>
          </p:nvPr>
        </p:nvSpPr>
        <p:spPr>
          <a:xfrm>
            <a:off x="3000303" y="2929823"/>
            <a:ext cx="1867200" cy="2472000"/>
          </a:xfrm>
          <a:prstGeom prst="rect">
            <a:avLst/>
          </a:prstGeom>
          <a:noFill/>
          <a:ln w="19050" cap="flat" cmpd="sng">
            <a:solidFill>
              <a:schemeClr val="accent3"/>
            </a:solidFill>
            <a:prstDash val="solid"/>
            <a:round/>
            <a:headEnd type="none" w="sm" len="sm"/>
            <a:tailEnd type="none" w="sm" len="sm"/>
          </a:ln>
        </p:spPr>
        <p:txBody>
          <a:bodyPr spcFirstLastPara="1" wrap="square" lIns="91425" tIns="219450" rIns="91425" bIns="45700" anchor="t" anchorCtr="0">
            <a:noAutofit/>
          </a:bodyPr>
          <a:lstStyle>
            <a:lvl1pPr marL="457200" lvl="0" indent="-228600" algn="ctr" rtl="0">
              <a:lnSpc>
                <a:spcPct val="100000"/>
              </a:lnSpc>
              <a:spcBef>
                <a:spcPts val="0"/>
              </a:spcBef>
              <a:spcAft>
                <a:spcPts val="0"/>
              </a:spcAft>
              <a:buClr>
                <a:schemeClr val="accent6"/>
              </a:buClr>
              <a:buSzPts val="1500"/>
              <a:buNone/>
              <a:defRPr sz="1500" b="0">
                <a:solidFill>
                  <a:schemeClr val="accent6"/>
                </a:solidFill>
                <a:latin typeface="Arial"/>
                <a:ea typeface="Arial"/>
                <a:cs typeface="Arial"/>
                <a:sym typeface="Arial"/>
              </a:defRPr>
            </a:lvl1pPr>
            <a:lvl2pPr marL="914400" lvl="1" indent="-292100" algn="l" rtl="0">
              <a:lnSpc>
                <a:spcPct val="90000"/>
              </a:lnSpc>
              <a:spcBef>
                <a:spcPts val="500"/>
              </a:spcBef>
              <a:spcAft>
                <a:spcPts val="0"/>
              </a:spcAft>
              <a:buClr>
                <a:schemeClr val="accent6"/>
              </a:buClr>
              <a:buSzPts val="1000"/>
              <a:buChar char="•"/>
              <a:defRPr sz="1000"/>
            </a:lvl2pPr>
            <a:lvl3pPr marL="1371600" lvl="2" indent="-285750" algn="l" rtl="0">
              <a:lnSpc>
                <a:spcPct val="90000"/>
              </a:lnSpc>
              <a:spcBef>
                <a:spcPts val="500"/>
              </a:spcBef>
              <a:spcAft>
                <a:spcPts val="0"/>
              </a:spcAft>
              <a:buClr>
                <a:schemeClr val="accent6"/>
              </a:buClr>
              <a:buSzPts val="900"/>
              <a:buChar char="•"/>
              <a:defRPr sz="900"/>
            </a:lvl3pPr>
            <a:lvl4pPr marL="1828800" lvl="3" indent="-279400" algn="l" rtl="0">
              <a:lnSpc>
                <a:spcPct val="90000"/>
              </a:lnSpc>
              <a:spcBef>
                <a:spcPts val="500"/>
              </a:spcBef>
              <a:spcAft>
                <a:spcPts val="0"/>
              </a:spcAft>
              <a:buClr>
                <a:schemeClr val="accent6"/>
              </a:buClr>
              <a:buSzPts val="800"/>
              <a:buChar char="•"/>
              <a:defRPr sz="800"/>
            </a:lvl4pPr>
            <a:lvl5pPr marL="2286000" lvl="4" indent="-279400" algn="l" rtl="0">
              <a:lnSpc>
                <a:spcPct val="90000"/>
              </a:lnSpc>
              <a:spcBef>
                <a:spcPts val="500"/>
              </a:spcBef>
              <a:spcAft>
                <a:spcPts val="0"/>
              </a:spcAft>
              <a:buClr>
                <a:schemeClr val="accent6"/>
              </a:buClr>
              <a:buSzPts val="800"/>
              <a:buChar char="•"/>
              <a:defRPr sz="8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62" name="Google Shape;162;p12"/>
          <p:cNvSpPr txBox="1">
            <a:spLocks noGrp="1"/>
          </p:cNvSpPr>
          <p:nvPr>
            <p:ph type="body" idx="3"/>
          </p:nvPr>
        </p:nvSpPr>
        <p:spPr>
          <a:xfrm>
            <a:off x="5164216" y="2929823"/>
            <a:ext cx="1865400" cy="2464200"/>
          </a:xfrm>
          <a:prstGeom prst="rect">
            <a:avLst/>
          </a:prstGeom>
          <a:noFill/>
          <a:ln w="19050" cap="flat" cmpd="sng">
            <a:solidFill>
              <a:schemeClr val="accent3"/>
            </a:solidFill>
            <a:prstDash val="solid"/>
            <a:round/>
            <a:headEnd type="none" w="sm" len="sm"/>
            <a:tailEnd type="none" w="sm" len="sm"/>
          </a:ln>
        </p:spPr>
        <p:txBody>
          <a:bodyPr spcFirstLastPara="1" wrap="square" lIns="91425" tIns="219450" rIns="91425" bIns="45700" anchor="t" anchorCtr="0">
            <a:noAutofit/>
          </a:bodyPr>
          <a:lstStyle>
            <a:lvl1pPr marL="457200" lvl="0" indent="-228600" algn="ctr" rtl="0">
              <a:lnSpc>
                <a:spcPct val="100000"/>
              </a:lnSpc>
              <a:spcBef>
                <a:spcPts val="0"/>
              </a:spcBef>
              <a:spcAft>
                <a:spcPts val="0"/>
              </a:spcAft>
              <a:buClr>
                <a:schemeClr val="accent6"/>
              </a:buClr>
              <a:buSzPts val="1500"/>
              <a:buNone/>
              <a:defRPr sz="1500" b="0">
                <a:solidFill>
                  <a:schemeClr val="accent6"/>
                </a:solidFill>
                <a:latin typeface="Arial"/>
                <a:ea typeface="Arial"/>
                <a:cs typeface="Arial"/>
                <a:sym typeface="Arial"/>
              </a:defRPr>
            </a:lvl1pPr>
            <a:lvl2pPr marL="914400" lvl="1" indent="-292100" algn="l" rtl="0">
              <a:lnSpc>
                <a:spcPct val="90000"/>
              </a:lnSpc>
              <a:spcBef>
                <a:spcPts val="500"/>
              </a:spcBef>
              <a:spcAft>
                <a:spcPts val="0"/>
              </a:spcAft>
              <a:buClr>
                <a:schemeClr val="accent6"/>
              </a:buClr>
              <a:buSzPts val="1000"/>
              <a:buChar char="•"/>
              <a:defRPr sz="1000"/>
            </a:lvl2pPr>
            <a:lvl3pPr marL="1371600" lvl="2" indent="-285750" algn="l" rtl="0">
              <a:lnSpc>
                <a:spcPct val="90000"/>
              </a:lnSpc>
              <a:spcBef>
                <a:spcPts val="500"/>
              </a:spcBef>
              <a:spcAft>
                <a:spcPts val="0"/>
              </a:spcAft>
              <a:buClr>
                <a:schemeClr val="accent6"/>
              </a:buClr>
              <a:buSzPts val="900"/>
              <a:buChar char="•"/>
              <a:defRPr sz="900"/>
            </a:lvl3pPr>
            <a:lvl4pPr marL="1828800" lvl="3" indent="-279400" algn="l" rtl="0">
              <a:lnSpc>
                <a:spcPct val="90000"/>
              </a:lnSpc>
              <a:spcBef>
                <a:spcPts val="500"/>
              </a:spcBef>
              <a:spcAft>
                <a:spcPts val="0"/>
              </a:spcAft>
              <a:buClr>
                <a:schemeClr val="accent6"/>
              </a:buClr>
              <a:buSzPts val="800"/>
              <a:buChar char="•"/>
              <a:defRPr sz="800"/>
            </a:lvl4pPr>
            <a:lvl5pPr marL="2286000" lvl="4" indent="-279400" algn="l" rtl="0">
              <a:lnSpc>
                <a:spcPct val="90000"/>
              </a:lnSpc>
              <a:spcBef>
                <a:spcPts val="500"/>
              </a:spcBef>
              <a:spcAft>
                <a:spcPts val="0"/>
              </a:spcAft>
              <a:buClr>
                <a:schemeClr val="accent6"/>
              </a:buClr>
              <a:buSzPts val="800"/>
              <a:buChar char="•"/>
              <a:defRPr sz="8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63" name="Google Shape;163;p12"/>
          <p:cNvSpPr txBox="1">
            <a:spLocks noGrp="1"/>
          </p:cNvSpPr>
          <p:nvPr>
            <p:ph type="body" idx="4"/>
          </p:nvPr>
        </p:nvSpPr>
        <p:spPr>
          <a:xfrm>
            <a:off x="7326319" y="2929823"/>
            <a:ext cx="1865400" cy="2464200"/>
          </a:xfrm>
          <a:prstGeom prst="rect">
            <a:avLst/>
          </a:prstGeom>
          <a:noFill/>
          <a:ln w="19050" cap="flat" cmpd="sng">
            <a:solidFill>
              <a:schemeClr val="accent3"/>
            </a:solidFill>
            <a:prstDash val="solid"/>
            <a:round/>
            <a:headEnd type="none" w="sm" len="sm"/>
            <a:tailEnd type="none" w="sm" len="sm"/>
          </a:ln>
        </p:spPr>
        <p:txBody>
          <a:bodyPr spcFirstLastPara="1" wrap="square" lIns="91425" tIns="219450" rIns="91425" bIns="45700" anchor="t" anchorCtr="0">
            <a:noAutofit/>
          </a:bodyPr>
          <a:lstStyle>
            <a:lvl1pPr marL="457200" lvl="0" indent="-228600" algn="ctr" rtl="0">
              <a:lnSpc>
                <a:spcPct val="100000"/>
              </a:lnSpc>
              <a:spcBef>
                <a:spcPts val="0"/>
              </a:spcBef>
              <a:spcAft>
                <a:spcPts val="0"/>
              </a:spcAft>
              <a:buClr>
                <a:schemeClr val="accent6"/>
              </a:buClr>
              <a:buSzPts val="1500"/>
              <a:buNone/>
              <a:defRPr sz="1500" b="0">
                <a:solidFill>
                  <a:schemeClr val="accent6"/>
                </a:solidFill>
                <a:latin typeface="Arial"/>
                <a:ea typeface="Arial"/>
                <a:cs typeface="Arial"/>
                <a:sym typeface="Arial"/>
              </a:defRPr>
            </a:lvl1pPr>
            <a:lvl2pPr marL="914400" lvl="1" indent="-292100" algn="l" rtl="0">
              <a:lnSpc>
                <a:spcPct val="90000"/>
              </a:lnSpc>
              <a:spcBef>
                <a:spcPts val="500"/>
              </a:spcBef>
              <a:spcAft>
                <a:spcPts val="0"/>
              </a:spcAft>
              <a:buClr>
                <a:schemeClr val="accent6"/>
              </a:buClr>
              <a:buSzPts val="1000"/>
              <a:buChar char="•"/>
              <a:defRPr sz="1000"/>
            </a:lvl2pPr>
            <a:lvl3pPr marL="1371600" lvl="2" indent="-285750" algn="l" rtl="0">
              <a:lnSpc>
                <a:spcPct val="90000"/>
              </a:lnSpc>
              <a:spcBef>
                <a:spcPts val="500"/>
              </a:spcBef>
              <a:spcAft>
                <a:spcPts val="0"/>
              </a:spcAft>
              <a:buClr>
                <a:schemeClr val="accent6"/>
              </a:buClr>
              <a:buSzPts val="900"/>
              <a:buChar char="•"/>
              <a:defRPr sz="900"/>
            </a:lvl3pPr>
            <a:lvl4pPr marL="1828800" lvl="3" indent="-279400" algn="l" rtl="0">
              <a:lnSpc>
                <a:spcPct val="90000"/>
              </a:lnSpc>
              <a:spcBef>
                <a:spcPts val="500"/>
              </a:spcBef>
              <a:spcAft>
                <a:spcPts val="0"/>
              </a:spcAft>
              <a:buClr>
                <a:schemeClr val="accent6"/>
              </a:buClr>
              <a:buSzPts val="800"/>
              <a:buChar char="•"/>
              <a:defRPr sz="800"/>
            </a:lvl4pPr>
            <a:lvl5pPr marL="2286000" lvl="4" indent="-279400" algn="l" rtl="0">
              <a:lnSpc>
                <a:spcPct val="90000"/>
              </a:lnSpc>
              <a:spcBef>
                <a:spcPts val="500"/>
              </a:spcBef>
              <a:spcAft>
                <a:spcPts val="0"/>
              </a:spcAft>
              <a:buClr>
                <a:schemeClr val="accent6"/>
              </a:buClr>
              <a:buSzPts val="800"/>
              <a:buChar char="•"/>
              <a:defRPr sz="8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64" name="Google Shape;164;p12"/>
          <p:cNvSpPr txBox="1">
            <a:spLocks noGrp="1"/>
          </p:cNvSpPr>
          <p:nvPr>
            <p:ph type="body" idx="5"/>
          </p:nvPr>
        </p:nvSpPr>
        <p:spPr>
          <a:xfrm>
            <a:off x="9488424" y="2929823"/>
            <a:ext cx="1865400" cy="2464200"/>
          </a:xfrm>
          <a:prstGeom prst="rect">
            <a:avLst/>
          </a:prstGeom>
          <a:noFill/>
          <a:ln w="19050" cap="flat" cmpd="sng">
            <a:solidFill>
              <a:schemeClr val="accent3"/>
            </a:solidFill>
            <a:prstDash val="solid"/>
            <a:round/>
            <a:headEnd type="none" w="sm" len="sm"/>
            <a:tailEnd type="none" w="sm" len="sm"/>
          </a:ln>
        </p:spPr>
        <p:txBody>
          <a:bodyPr spcFirstLastPara="1" wrap="square" lIns="91425" tIns="219450" rIns="91425" bIns="45700" anchor="t" anchorCtr="0">
            <a:noAutofit/>
          </a:bodyPr>
          <a:lstStyle>
            <a:lvl1pPr marL="457200" lvl="0" indent="-228600" algn="ctr" rtl="0">
              <a:lnSpc>
                <a:spcPct val="100000"/>
              </a:lnSpc>
              <a:spcBef>
                <a:spcPts val="0"/>
              </a:spcBef>
              <a:spcAft>
                <a:spcPts val="0"/>
              </a:spcAft>
              <a:buClr>
                <a:schemeClr val="accent6"/>
              </a:buClr>
              <a:buSzPts val="1500"/>
              <a:buNone/>
              <a:defRPr sz="1500" b="0">
                <a:solidFill>
                  <a:schemeClr val="accent6"/>
                </a:solidFill>
                <a:latin typeface="Arial"/>
                <a:ea typeface="Arial"/>
                <a:cs typeface="Arial"/>
                <a:sym typeface="Arial"/>
              </a:defRPr>
            </a:lvl1pPr>
            <a:lvl2pPr marL="914400" lvl="1" indent="-292100" algn="l" rtl="0">
              <a:lnSpc>
                <a:spcPct val="90000"/>
              </a:lnSpc>
              <a:spcBef>
                <a:spcPts val="500"/>
              </a:spcBef>
              <a:spcAft>
                <a:spcPts val="0"/>
              </a:spcAft>
              <a:buClr>
                <a:schemeClr val="accent6"/>
              </a:buClr>
              <a:buSzPts val="1000"/>
              <a:buChar char="•"/>
              <a:defRPr sz="1000"/>
            </a:lvl2pPr>
            <a:lvl3pPr marL="1371600" lvl="2" indent="-285750" algn="l" rtl="0">
              <a:lnSpc>
                <a:spcPct val="90000"/>
              </a:lnSpc>
              <a:spcBef>
                <a:spcPts val="500"/>
              </a:spcBef>
              <a:spcAft>
                <a:spcPts val="0"/>
              </a:spcAft>
              <a:buClr>
                <a:schemeClr val="accent6"/>
              </a:buClr>
              <a:buSzPts val="900"/>
              <a:buChar char="•"/>
              <a:defRPr sz="900"/>
            </a:lvl3pPr>
            <a:lvl4pPr marL="1828800" lvl="3" indent="-279400" algn="l" rtl="0">
              <a:lnSpc>
                <a:spcPct val="90000"/>
              </a:lnSpc>
              <a:spcBef>
                <a:spcPts val="500"/>
              </a:spcBef>
              <a:spcAft>
                <a:spcPts val="0"/>
              </a:spcAft>
              <a:buClr>
                <a:schemeClr val="accent6"/>
              </a:buClr>
              <a:buSzPts val="800"/>
              <a:buChar char="•"/>
              <a:defRPr sz="800"/>
            </a:lvl4pPr>
            <a:lvl5pPr marL="2286000" lvl="4" indent="-279400" algn="l" rtl="0">
              <a:lnSpc>
                <a:spcPct val="90000"/>
              </a:lnSpc>
              <a:spcBef>
                <a:spcPts val="500"/>
              </a:spcBef>
              <a:spcAft>
                <a:spcPts val="0"/>
              </a:spcAft>
              <a:buClr>
                <a:schemeClr val="accent6"/>
              </a:buClr>
              <a:buSzPts val="800"/>
              <a:buChar char="•"/>
              <a:defRPr sz="8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65" name="Google Shape;165;p12"/>
          <p:cNvSpPr txBox="1">
            <a:spLocks noGrp="1"/>
          </p:cNvSpPr>
          <p:nvPr>
            <p:ph type="body" idx="6"/>
          </p:nvPr>
        </p:nvSpPr>
        <p:spPr>
          <a:xfrm>
            <a:off x="838200" y="2067143"/>
            <a:ext cx="1865400" cy="866100"/>
          </a:xfrm>
          <a:prstGeom prst="rect">
            <a:avLst/>
          </a:prstGeom>
          <a:noFill/>
          <a:ln w="1905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lvl1pPr marL="457200" lvl="0" indent="-228600" algn="ctr" rtl="0">
              <a:lnSpc>
                <a:spcPct val="100000"/>
              </a:lnSpc>
              <a:spcBef>
                <a:spcPts val="1000"/>
              </a:spcBef>
              <a:spcAft>
                <a:spcPts val="0"/>
              </a:spcAft>
              <a:buClr>
                <a:schemeClr val="accent6"/>
              </a:buClr>
              <a:buSzPts val="1800"/>
              <a:buFont typeface="Arial"/>
              <a:buNone/>
              <a:defRPr sz="1800" b="1" i="0">
                <a:solidFill>
                  <a:schemeClr val="accent6"/>
                </a:solidFill>
                <a:latin typeface="Arial"/>
                <a:ea typeface="Arial"/>
                <a:cs typeface="Arial"/>
                <a:sym typeface="Arial"/>
              </a:defRPr>
            </a:lvl1pPr>
            <a:lvl2pPr marL="914400" lvl="1" indent="-342900" algn="l" rtl="0">
              <a:lnSpc>
                <a:spcPct val="90000"/>
              </a:lnSpc>
              <a:spcBef>
                <a:spcPts val="500"/>
              </a:spcBef>
              <a:spcAft>
                <a:spcPts val="0"/>
              </a:spcAft>
              <a:buClr>
                <a:schemeClr val="accent6"/>
              </a:buClr>
              <a:buSzPts val="1800"/>
              <a:buChar char="•"/>
              <a:defRPr/>
            </a:lvl2pPr>
            <a:lvl3pPr marL="1371600" lvl="2" indent="-342900" algn="l" rtl="0">
              <a:lnSpc>
                <a:spcPct val="90000"/>
              </a:lnSpc>
              <a:spcBef>
                <a:spcPts val="500"/>
              </a:spcBef>
              <a:spcAft>
                <a:spcPts val="0"/>
              </a:spcAft>
              <a:buClr>
                <a:schemeClr val="accent6"/>
              </a:buClr>
              <a:buSzPts val="1800"/>
              <a:buChar char="•"/>
              <a:defRPr/>
            </a:lvl3pPr>
            <a:lvl4pPr marL="1828800" lvl="3" indent="-342900" algn="l" rtl="0">
              <a:lnSpc>
                <a:spcPct val="90000"/>
              </a:lnSpc>
              <a:spcBef>
                <a:spcPts val="500"/>
              </a:spcBef>
              <a:spcAft>
                <a:spcPts val="0"/>
              </a:spcAft>
              <a:buClr>
                <a:schemeClr val="accent6"/>
              </a:buClr>
              <a:buSzPts val="1800"/>
              <a:buChar char="•"/>
              <a:defRPr/>
            </a:lvl4pPr>
            <a:lvl5pPr marL="2286000" lvl="4" indent="-342900" algn="l" rtl="0">
              <a:lnSpc>
                <a:spcPct val="90000"/>
              </a:lnSpc>
              <a:spcBef>
                <a:spcPts val="500"/>
              </a:spcBef>
              <a:spcAft>
                <a:spcPts val="0"/>
              </a:spcAft>
              <a:buClr>
                <a:schemeClr val="accent6"/>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66" name="Google Shape;166;p1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ctr" rtl="0">
              <a:lnSpc>
                <a:spcPct val="90000"/>
              </a:lnSpc>
              <a:spcBef>
                <a:spcPts val="0"/>
              </a:spcBef>
              <a:spcAft>
                <a:spcPts val="0"/>
              </a:spcAft>
              <a:buClr>
                <a:schemeClr val="accent6"/>
              </a:buClr>
              <a:buSzPts val="4400"/>
              <a:buFont typeface="Mate"/>
              <a:buNone/>
              <a:defRPr>
                <a:solidFill>
                  <a:schemeClr val="accent6"/>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7" name="Google Shape;167;p12"/>
          <p:cNvSpPr txBox="1">
            <a:spLocks noGrp="1"/>
          </p:cNvSpPr>
          <p:nvPr>
            <p:ph type="body" idx="7"/>
          </p:nvPr>
        </p:nvSpPr>
        <p:spPr>
          <a:xfrm>
            <a:off x="3000756" y="2067143"/>
            <a:ext cx="1865400" cy="866100"/>
          </a:xfrm>
          <a:prstGeom prst="rect">
            <a:avLst/>
          </a:prstGeom>
          <a:noFill/>
          <a:ln w="1905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lvl1pPr marL="457200" lvl="0" indent="-228600" algn="ctr" rtl="0">
              <a:lnSpc>
                <a:spcPct val="100000"/>
              </a:lnSpc>
              <a:spcBef>
                <a:spcPts val="1000"/>
              </a:spcBef>
              <a:spcAft>
                <a:spcPts val="0"/>
              </a:spcAft>
              <a:buClr>
                <a:schemeClr val="accent6"/>
              </a:buClr>
              <a:buSzPts val="1800"/>
              <a:buFont typeface="Arial"/>
              <a:buNone/>
              <a:defRPr sz="1800" b="1" i="0">
                <a:solidFill>
                  <a:schemeClr val="accent6"/>
                </a:solidFill>
                <a:latin typeface="Arial"/>
                <a:ea typeface="Arial"/>
                <a:cs typeface="Arial"/>
                <a:sym typeface="Arial"/>
              </a:defRPr>
            </a:lvl1pPr>
            <a:lvl2pPr marL="914400" lvl="1" indent="-342900" algn="l" rtl="0">
              <a:lnSpc>
                <a:spcPct val="90000"/>
              </a:lnSpc>
              <a:spcBef>
                <a:spcPts val="500"/>
              </a:spcBef>
              <a:spcAft>
                <a:spcPts val="0"/>
              </a:spcAft>
              <a:buClr>
                <a:schemeClr val="accent6"/>
              </a:buClr>
              <a:buSzPts val="1800"/>
              <a:buChar char="•"/>
              <a:defRPr/>
            </a:lvl2pPr>
            <a:lvl3pPr marL="1371600" lvl="2" indent="-342900" algn="l" rtl="0">
              <a:lnSpc>
                <a:spcPct val="90000"/>
              </a:lnSpc>
              <a:spcBef>
                <a:spcPts val="500"/>
              </a:spcBef>
              <a:spcAft>
                <a:spcPts val="0"/>
              </a:spcAft>
              <a:buClr>
                <a:schemeClr val="accent6"/>
              </a:buClr>
              <a:buSzPts val="1800"/>
              <a:buChar char="•"/>
              <a:defRPr/>
            </a:lvl3pPr>
            <a:lvl4pPr marL="1828800" lvl="3" indent="-342900" algn="l" rtl="0">
              <a:lnSpc>
                <a:spcPct val="90000"/>
              </a:lnSpc>
              <a:spcBef>
                <a:spcPts val="500"/>
              </a:spcBef>
              <a:spcAft>
                <a:spcPts val="0"/>
              </a:spcAft>
              <a:buClr>
                <a:schemeClr val="accent6"/>
              </a:buClr>
              <a:buSzPts val="1800"/>
              <a:buChar char="•"/>
              <a:defRPr/>
            </a:lvl4pPr>
            <a:lvl5pPr marL="2286000" lvl="4" indent="-342900" algn="l" rtl="0">
              <a:lnSpc>
                <a:spcPct val="90000"/>
              </a:lnSpc>
              <a:spcBef>
                <a:spcPts val="500"/>
              </a:spcBef>
              <a:spcAft>
                <a:spcPts val="0"/>
              </a:spcAft>
              <a:buClr>
                <a:schemeClr val="accent6"/>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68" name="Google Shape;168;p12"/>
          <p:cNvSpPr txBox="1">
            <a:spLocks noGrp="1"/>
          </p:cNvSpPr>
          <p:nvPr>
            <p:ph type="body" idx="8"/>
          </p:nvPr>
        </p:nvSpPr>
        <p:spPr>
          <a:xfrm>
            <a:off x="5163312" y="2067143"/>
            <a:ext cx="1865400" cy="866100"/>
          </a:xfrm>
          <a:prstGeom prst="rect">
            <a:avLst/>
          </a:prstGeom>
          <a:noFill/>
          <a:ln w="1905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lvl1pPr marL="457200" lvl="0" indent="-228600" algn="ctr" rtl="0">
              <a:lnSpc>
                <a:spcPct val="100000"/>
              </a:lnSpc>
              <a:spcBef>
                <a:spcPts val="1000"/>
              </a:spcBef>
              <a:spcAft>
                <a:spcPts val="0"/>
              </a:spcAft>
              <a:buClr>
                <a:schemeClr val="accent6"/>
              </a:buClr>
              <a:buSzPts val="1800"/>
              <a:buFont typeface="Arial"/>
              <a:buNone/>
              <a:defRPr sz="1800" b="1" i="0">
                <a:solidFill>
                  <a:schemeClr val="accent6"/>
                </a:solidFill>
                <a:latin typeface="Arial"/>
                <a:ea typeface="Arial"/>
                <a:cs typeface="Arial"/>
                <a:sym typeface="Arial"/>
              </a:defRPr>
            </a:lvl1pPr>
            <a:lvl2pPr marL="914400" lvl="1" indent="-342900" algn="l" rtl="0">
              <a:lnSpc>
                <a:spcPct val="90000"/>
              </a:lnSpc>
              <a:spcBef>
                <a:spcPts val="500"/>
              </a:spcBef>
              <a:spcAft>
                <a:spcPts val="0"/>
              </a:spcAft>
              <a:buClr>
                <a:schemeClr val="accent6"/>
              </a:buClr>
              <a:buSzPts val="1800"/>
              <a:buChar char="•"/>
              <a:defRPr/>
            </a:lvl2pPr>
            <a:lvl3pPr marL="1371600" lvl="2" indent="-342900" algn="l" rtl="0">
              <a:lnSpc>
                <a:spcPct val="90000"/>
              </a:lnSpc>
              <a:spcBef>
                <a:spcPts val="500"/>
              </a:spcBef>
              <a:spcAft>
                <a:spcPts val="0"/>
              </a:spcAft>
              <a:buClr>
                <a:schemeClr val="accent6"/>
              </a:buClr>
              <a:buSzPts val="1800"/>
              <a:buChar char="•"/>
              <a:defRPr/>
            </a:lvl3pPr>
            <a:lvl4pPr marL="1828800" lvl="3" indent="-342900" algn="l" rtl="0">
              <a:lnSpc>
                <a:spcPct val="90000"/>
              </a:lnSpc>
              <a:spcBef>
                <a:spcPts val="500"/>
              </a:spcBef>
              <a:spcAft>
                <a:spcPts val="0"/>
              </a:spcAft>
              <a:buClr>
                <a:schemeClr val="accent6"/>
              </a:buClr>
              <a:buSzPts val="1800"/>
              <a:buChar char="•"/>
              <a:defRPr/>
            </a:lvl4pPr>
            <a:lvl5pPr marL="2286000" lvl="4" indent="-342900" algn="l" rtl="0">
              <a:lnSpc>
                <a:spcPct val="90000"/>
              </a:lnSpc>
              <a:spcBef>
                <a:spcPts val="500"/>
              </a:spcBef>
              <a:spcAft>
                <a:spcPts val="0"/>
              </a:spcAft>
              <a:buClr>
                <a:schemeClr val="accent6"/>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69" name="Google Shape;169;p12"/>
          <p:cNvSpPr txBox="1">
            <a:spLocks noGrp="1"/>
          </p:cNvSpPr>
          <p:nvPr>
            <p:ph type="body" idx="9"/>
          </p:nvPr>
        </p:nvSpPr>
        <p:spPr>
          <a:xfrm>
            <a:off x="7325868" y="2067143"/>
            <a:ext cx="1865400" cy="866100"/>
          </a:xfrm>
          <a:prstGeom prst="rect">
            <a:avLst/>
          </a:prstGeom>
          <a:noFill/>
          <a:ln w="1905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lvl1pPr marL="457200" lvl="0" indent="-228600" algn="ctr" rtl="0">
              <a:lnSpc>
                <a:spcPct val="100000"/>
              </a:lnSpc>
              <a:spcBef>
                <a:spcPts val="1000"/>
              </a:spcBef>
              <a:spcAft>
                <a:spcPts val="0"/>
              </a:spcAft>
              <a:buClr>
                <a:schemeClr val="accent6"/>
              </a:buClr>
              <a:buSzPts val="1800"/>
              <a:buFont typeface="Arial"/>
              <a:buNone/>
              <a:defRPr sz="1800" b="1" i="0">
                <a:solidFill>
                  <a:schemeClr val="accent6"/>
                </a:solidFill>
                <a:latin typeface="Arial"/>
                <a:ea typeface="Arial"/>
                <a:cs typeface="Arial"/>
                <a:sym typeface="Arial"/>
              </a:defRPr>
            </a:lvl1pPr>
            <a:lvl2pPr marL="914400" lvl="1" indent="-342900" algn="l" rtl="0">
              <a:lnSpc>
                <a:spcPct val="90000"/>
              </a:lnSpc>
              <a:spcBef>
                <a:spcPts val="500"/>
              </a:spcBef>
              <a:spcAft>
                <a:spcPts val="0"/>
              </a:spcAft>
              <a:buClr>
                <a:schemeClr val="accent6"/>
              </a:buClr>
              <a:buSzPts val="1800"/>
              <a:buChar char="•"/>
              <a:defRPr/>
            </a:lvl2pPr>
            <a:lvl3pPr marL="1371600" lvl="2" indent="-342900" algn="l" rtl="0">
              <a:lnSpc>
                <a:spcPct val="90000"/>
              </a:lnSpc>
              <a:spcBef>
                <a:spcPts val="500"/>
              </a:spcBef>
              <a:spcAft>
                <a:spcPts val="0"/>
              </a:spcAft>
              <a:buClr>
                <a:schemeClr val="accent6"/>
              </a:buClr>
              <a:buSzPts val="1800"/>
              <a:buChar char="•"/>
              <a:defRPr/>
            </a:lvl3pPr>
            <a:lvl4pPr marL="1828800" lvl="3" indent="-342900" algn="l" rtl="0">
              <a:lnSpc>
                <a:spcPct val="90000"/>
              </a:lnSpc>
              <a:spcBef>
                <a:spcPts val="500"/>
              </a:spcBef>
              <a:spcAft>
                <a:spcPts val="0"/>
              </a:spcAft>
              <a:buClr>
                <a:schemeClr val="accent6"/>
              </a:buClr>
              <a:buSzPts val="1800"/>
              <a:buChar char="•"/>
              <a:defRPr/>
            </a:lvl4pPr>
            <a:lvl5pPr marL="2286000" lvl="4" indent="-342900" algn="l" rtl="0">
              <a:lnSpc>
                <a:spcPct val="90000"/>
              </a:lnSpc>
              <a:spcBef>
                <a:spcPts val="500"/>
              </a:spcBef>
              <a:spcAft>
                <a:spcPts val="0"/>
              </a:spcAft>
              <a:buClr>
                <a:schemeClr val="accent6"/>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70" name="Google Shape;170;p12"/>
          <p:cNvSpPr txBox="1">
            <a:spLocks noGrp="1"/>
          </p:cNvSpPr>
          <p:nvPr>
            <p:ph type="body" idx="13"/>
          </p:nvPr>
        </p:nvSpPr>
        <p:spPr>
          <a:xfrm>
            <a:off x="9488424" y="2067143"/>
            <a:ext cx="1865400" cy="866100"/>
          </a:xfrm>
          <a:prstGeom prst="rect">
            <a:avLst/>
          </a:prstGeom>
          <a:noFill/>
          <a:ln w="1905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lvl1pPr marL="457200" lvl="0" indent="-228600" algn="ctr" rtl="0">
              <a:lnSpc>
                <a:spcPct val="100000"/>
              </a:lnSpc>
              <a:spcBef>
                <a:spcPts val="1000"/>
              </a:spcBef>
              <a:spcAft>
                <a:spcPts val="0"/>
              </a:spcAft>
              <a:buClr>
                <a:schemeClr val="accent6"/>
              </a:buClr>
              <a:buSzPts val="1800"/>
              <a:buFont typeface="Arial"/>
              <a:buNone/>
              <a:defRPr sz="1800" b="1" i="0">
                <a:solidFill>
                  <a:schemeClr val="accent6"/>
                </a:solidFill>
                <a:latin typeface="Arial"/>
                <a:ea typeface="Arial"/>
                <a:cs typeface="Arial"/>
                <a:sym typeface="Arial"/>
              </a:defRPr>
            </a:lvl1pPr>
            <a:lvl2pPr marL="914400" lvl="1" indent="-342900" algn="l" rtl="0">
              <a:lnSpc>
                <a:spcPct val="90000"/>
              </a:lnSpc>
              <a:spcBef>
                <a:spcPts val="500"/>
              </a:spcBef>
              <a:spcAft>
                <a:spcPts val="0"/>
              </a:spcAft>
              <a:buClr>
                <a:schemeClr val="accent6"/>
              </a:buClr>
              <a:buSzPts val="1800"/>
              <a:buChar char="•"/>
              <a:defRPr/>
            </a:lvl2pPr>
            <a:lvl3pPr marL="1371600" lvl="2" indent="-342900" algn="l" rtl="0">
              <a:lnSpc>
                <a:spcPct val="90000"/>
              </a:lnSpc>
              <a:spcBef>
                <a:spcPts val="500"/>
              </a:spcBef>
              <a:spcAft>
                <a:spcPts val="0"/>
              </a:spcAft>
              <a:buClr>
                <a:schemeClr val="accent6"/>
              </a:buClr>
              <a:buSzPts val="1800"/>
              <a:buChar char="•"/>
              <a:defRPr/>
            </a:lvl3pPr>
            <a:lvl4pPr marL="1828800" lvl="3" indent="-342900" algn="l" rtl="0">
              <a:lnSpc>
                <a:spcPct val="90000"/>
              </a:lnSpc>
              <a:spcBef>
                <a:spcPts val="500"/>
              </a:spcBef>
              <a:spcAft>
                <a:spcPts val="0"/>
              </a:spcAft>
              <a:buClr>
                <a:schemeClr val="accent6"/>
              </a:buClr>
              <a:buSzPts val="1800"/>
              <a:buChar char="•"/>
              <a:defRPr/>
            </a:lvl4pPr>
            <a:lvl5pPr marL="2286000" lvl="4" indent="-342900" algn="l" rtl="0">
              <a:lnSpc>
                <a:spcPct val="90000"/>
              </a:lnSpc>
              <a:spcBef>
                <a:spcPts val="500"/>
              </a:spcBef>
              <a:spcAft>
                <a:spcPts val="0"/>
              </a:spcAft>
              <a:buClr>
                <a:schemeClr val="accent6"/>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71" name="Google Shape;171;p12"/>
          <p:cNvSpPr txBox="1">
            <a:spLocks noGrp="1"/>
          </p:cNvSpPr>
          <p:nvPr>
            <p:ph type="ftr" idx="11"/>
          </p:nvPr>
        </p:nvSpPr>
        <p:spPr>
          <a:xfrm>
            <a:off x="484632" y="6217920"/>
            <a:ext cx="41148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2" name="Google Shape;172;p12"/>
          <p:cNvSpPr txBox="1">
            <a:spLocks noGrp="1"/>
          </p:cNvSpPr>
          <p:nvPr>
            <p:ph type="sldNum" idx="12"/>
          </p:nvPr>
        </p:nvSpPr>
        <p:spPr>
          <a:xfrm>
            <a:off x="11194169" y="6217920"/>
            <a:ext cx="458700" cy="365100"/>
          </a:xfrm>
          <a:prstGeom prst="rect">
            <a:avLst/>
          </a:prstGeom>
          <a:noFill/>
          <a:ln>
            <a:noFill/>
          </a:ln>
        </p:spPr>
        <p:txBody>
          <a:bodyPr spcFirstLastPara="1" wrap="square" lIns="91425" tIns="45700" rIns="91425" bIns="45700"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ummary">
  <p:cSld name="Summary">
    <p:spTree>
      <p:nvGrpSpPr>
        <p:cNvPr id="1" name="Shape 173"/>
        <p:cNvGrpSpPr/>
        <p:nvPr/>
      </p:nvGrpSpPr>
      <p:grpSpPr>
        <a:xfrm>
          <a:off x="0" y="0"/>
          <a:ext cx="0" cy="0"/>
          <a:chOff x="0" y="0"/>
          <a:chExt cx="0" cy="0"/>
        </a:xfrm>
      </p:grpSpPr>
      <p:sp>
        <p:nvSpPr>
          <p:cNvPr id="174" name="Google Shape;174;p13"/>
          <p:cNvSpPr>
            <a:spLocks noGrp="1"/>
          </p:cNvSpPr>
          <p:nvPr>
            <p:ph type="pic" idx="2"/>
          </p:nvPr>
        </p:nvSpPr>
        <p:spPr>
          <a:xfrm>
            <a:off x="7493157" y="529148"/>
            <a:ext cx="4248900" cy="4731000"/>
          </a:xfrm>
          <a:prstGeom prst="rect">
            <a:avLst/>
          </a:prstGeom>
          <a:noFill/>
          <a:ln>
            <a:noFill/>
          </a:ln>
        </p:spPr>
      </p:sp>
      <p:sp>
        <p:nvSpPr>
          <p:cNvPr id="175" name="Google Shape;175;p13"/>
          <p:cNvSpPr txBox="1">
            <a:spLocks noGrp="1"/>
          </p:cNvSpPr>
          <p:nvPr>
            <p:ph type="body" idx="1"/>
          </p:nvPr>
        </p:nvSpPr>
        <p:spPr>
          <a:xfrm>
            <a:off x="517427" y="3253120"/>
            <a:ext cx="4959900" cy="2007300"/>
          </a:xfrm>
          <a:prstGeom prst="rect">
            <a:avLst/>
          </a:prstGeom>
          <a:noFill/>
          <a:ln>
            <a:noFill/>
          </a:ln>
        </p:spPr>
        <p:txBody>
          <a:bodyPr spcFirstLastPara="1" wrap="square" lIns="91425" tIns="45700" rIns="91425" bIns="45700" anchor="t" anchorCtr="0">
            <a:noAutofit/>
          </a:bodyPr>
          <a:lstStyle>
            <a:lvl1pPr marL="457200" lvl="0" indent="-228600" algn="l" rtl="0">
              <a:lnSpc>
                <a:spcPct val="100000"/>
              </a:lnSpc>
              <a:spcBef>
                <a:spcPts val="1000"/>
              </a:spcBef>
              <a:spcAft>
                <a:spcPts val="0"/>
              </a:spcAft>
              <a:buClr>
                <a:schemeClr val="accent6"/>
              </a:buClr>
              <a:buSzPts val="1500"/>
              <a:buNone/>
              <a:defRPr sz="1500" b="0">
                <a:solidFill>
                  <a:schemeClr val="accent6"/>
                </a:solidFill>
                <a:latin typeface="Arial"/>
                <a:ea typeface="Arial"/>
                <a:cs typeface="Arial"/>
                <a:sym typeface="Arial"/>
              </a:defRPr>
            </a:lvl1pPr>
            <a:lvl2pPr marL="914400" lvl="1" indent="-292100" algn="l" rtl="0">
              <a:lnSpc>
                <a:spcPct val="90000"/>
              </a:lnSpc>
              <a:spcBef>
                <a:spcPts val="500"/>
              </a:spcBef>
              <a:spcAft>
                <a:spcPts val="0"/>
              </a:spcAft>
              <a:buClr>
                <a:schemeClr val="accent6"/>
              </a:buClr>
              <a:buSzPts val="1000"/>
              <a:buChar char="•"/>
              <a:defRPr sz="1000"/>
            </a:lvl2pPr>
            <a:lvl3pPr marL="1371600" lvl="2" indent="-285750" algn="l" rtl="0">
              <a:lnSpc>
                <a:spcPct val="90000"/>
              </a:lnSpc>
              <a:spcBef>
                <a:spcPts val="500"/>
              </a:spcBef>
              <a:spcAft>
                <a:spcPts val="0"/>
              </a:spcAft>
              <a:buClr>
                <a:schemeClr val="accent6"/>
              </a:buClr>
              <a:buSzPts val="900"/>
              <a:buChar char="•"/>
              <a:defRPr sz="900"/>
            </a:lvl3pPr>
            <a:lvl4pPr marL="1828800" lvl="3" indent="-279400" algn="l" rtl="0">
              <a:lnSpc>
                <a:spcPct val="90000"/>
              </a:lnSpc>
              <a:spcBef>
                <a:spcPts val="500"/>
              </a:spcBef>
              <a:spcAft>
                <a:spcPts val="0"/>
              </a:spcAft>
              <a:buClr>
                <a:schemeClr val="accent6"/>
              </a:buClr>
              <a:buSzPts val="800"/>
              <a:buChar char="•"/>
              <a:defRPr sz="800"/>
            </a:lvl4pPr>
            <a:lvl5pPr marL="2286000" lvl="4" indent="-279400" algn="l" rtl="0">
              <a:lnSpc>
                <a:spcPct val="90000"/>
              </a:lnSpc>
              <a:spcBef>
                <a:spcPts val="500"/>
              </a:spcBef>
              <a:spcAft>
                <a:spcPts val="0"/>
              </a:spcAft>
              <a:buClr>
                <a:schemeClr val="accent6"/>
              </a:buClr>
              <a:buSzPts val="800"/>
              <a:buChar char="•"/>
              <a:defRPr sz="8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76" name="Google Shape;176;p13"/>
          <p:cNvSpPr/>
          <p:nvPr/>
        </p:nvSpPr>
        <p:spPr>
          <a:xfrm flipH="1">
            <a:off x="7399451" y="4508725"/>
            <a:ext cx="1349201" cy="1585139"/>
          </a:xfrm>
          <a:custGeom>
            <a:avLst/>
            <a:gdLst/>
            <a:ahLst/>
            <a:cxnLst/>
            <a:rect l="l" t="t" r="r" b="b"/>
            <a:pathLst>
              <a:path w="4387647" h="5032188" extrusionOk="0">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solidFill>
              <a:srgbClr val="FABE7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6"/>
              </a:solidFill>
              <a:latin typeface="Arial"/>
              <a:ea typeface="Arial"/>
              <a:cs typeface="Arial"/>
              <a:sym typeface="Arial"/>
            </a:endParaRPr>
          </a:p>
        </p:txBody>
      </p:sp>
      <p:sp>
        <p:nvSpPr>
          <p:cNvPr id="177" name="Google Shape;177;p13"/>
          <p:cNvSpPr/>
          <p:nvPr/>
        </p:nvSpPr>
        <p:spPr>
          <a:xfrm>
            <a:off x="6521016" y="4772906"/>
            <a:ext cx="659802" cy="754828"/>
          </a:xfrm>
          <a:custGeom>
            <a:avLst/>
            <a:gdLst/>
            <a:ahLst/>
            <a:cxnLst/>
            <a:rect l="l" t="t" r="r" b="b"/>
            <a:pathLst>
              <a:path w="4398682" h="5032188" extrusionOk="0">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rgbClr val="D9E5F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accent6"/>
              </a:solidFill>
              <a:latin typeface="Mate"/>
              <a:ea typeface="Mate"/>
              <a:cs typeface="Mate"/>
              <a:sym typeface="Mate"/>
            </a:endParaRPr>
          </a:p>
        </p:txBody>
      </p:sp>
      <p:sp>
        <p:nvSpPr>
          <p:cNvPr id="178" name="Google Shape;178;p13"/>
          <p:cNvSpPr txBox="1">
            <a:spLocks noGrp="1"/>
          </p:cNvSpPr>
          <p:nvPr>
            <p:ph type="title"/>
          </p:nvPr>
        </p:nvSpPr>
        <p:spPr>
          <a:xfrm>
            <a:off x="517427" y="2497488"/>
            <a:ext cx="9824100" cy="1325700"/>
          </a:xfrm>
          <a:prstGeom prst="rect">
            <a:avLst/>
          </a:prstGeom>
          <a:noFill/>
          <a:ln>
            <a:noFill/>
          </a:ln>
        </p:spPr>
        <p:txBody>
          <a:bodyPr spcFirstLastPara="1" wrap="square" lIns="91425" tIns="45700" rIns="91425" bIns="45700" anchor="t" anchorCtr="0">
            <a:noAutofit/>
          </a:bodyPr>
          <a:lstStyle>
            <a:lvl1pPr lvl="0" algn="l" rtl="0">
              <a:lnSpc>
                <a:spcPct val="90000"/>
              </a:lnSpc>
              <a:spcBef>
                <a:spcPts val="0"/>
              </a:spcBef>
              <a:spcAft>
                <a:spcPts val="0"/>
              </a:spcAft>
              <a:buClr>
                <a:schemeClr val="accent6"/>
              </a:buClr>
              <a:buSzPts val="4400"/>
              <a:buFont typeface="Mate"/>
              <a:buNone/>
              <a:defRPr>
                <a:solidFill>
                  <a:schemeClr val="accent6"/>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9" name="Google Shape;179;p13"/>
          <p:cNvSpPr txBox="1">
            <a:spLocks noGrp="1"/>
          </p:cNvSpPr>
          <p:nvPr>
            <p:ph type="ftr" idx="11"/>
          </p:nvPr>
        </p:nvSpPr>
        <p:spPr>
          <a:xfrm>
            <a:off x="484632" y="6217920"/>
            <a:ext cx="41148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solidFill>
                  <a:schemeClr val="accent6"/>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0" name="Google Shape;180;p13"/>
          <p:cNvSpPr txBox="1">
            <a:spLocks noGrp="1"/>
          </p:cNvSpPr>
          <p:nvPr>
            <p:ph type="sldNum" idx="12"/>
          </p:nvPr>
        </p:nvSpPr>
        <p:spPr>
          <a:xfrm>
            <a:off x="11194169" y="6217920"/>
            <a:ext cx="458700" cy="365100"/>
          </a:xfrm>
          <a:prstGeom prst="rect">
            <a:avLst/>
          </a:prstGeom>
          <a:noFill/>
          <a:ln>
            <a:noFill/>
          </a:ln>
        </p:spPr>
        <p:txBody>
          <a:bodyPr spcFirstLastPara="1" wrap="square" lIns="91425" tIns="45700" rIns="91425" bIns="45700" anchor="ctr" anchorCtr="0">
            <a:noAutofit/>
          </a:bodyPr>
          <a:lstStyle>
            <a:lvl1pPr marL="0" lvl="0" indent="0" algn="ctr" rtl="0">
              <a:spcBef>
                <a:spcPts val="0"/>
              </a:spcBef>
              <a:buNone/>
              <a:defRPr sz="1200">
                <a:solidFill>
                  <a:schemeClr val="accent6"/>
                </a:solidFill>
                <a:latin typeface="Arial"/>
                <a:ea typeface="Arial"/>
                <a:cs typeface="Arial"/>
                <a:sym typeface="Arial"/>
              </a:defRPr>
            </a:lvl1pPr>
            <a:lvl2pPr marL="0" lvl="1" indent="0" algn="ctr" rtl="0">
              <a:spcBef>
                <a:spcPts val="0"/>
              </a:spcBef>
              <a:buNone/>
              <a:defRPr sz="1200">
                <a:solidFill>
                  <a:schemeClr val="accent6"/>
                </a:solidFill>
                <a:latin typeface="Arial"/>
                <a:ea typeface="Arial"/>
                <a:cs typeface="Arial"/>
                <a:sym typeface="Arial"/>
              </a:defRPr>
            </a:lvl2pPr>
            <a:lvl3pPr marL="0" lvl="2" indent="0" algn="ctr" rtl="0">
              <a:spcBef>
                <a:spcPts val="0"/>
              </a:spcBef>
              <a:buNone/>
              <a:defRPr sz="1200">
                <a:solidFill>
                  <a:schemeClr val="accent6"/>
                </a:solidFill>
                <a:latin typeface="Arial"/>
                <a:ea typeface="Arial"/>
                <a:cs typeface="Arial"/>
                <a:sym typeface="Arial"/>
              </a:defRPr>
            </a:lvl3pPr>
            <a:lvl4pPr marL="0" lvl="3" indent="0" algn="ctr" rtl="0">
              <a:spcBef>
                <a:spcPts val="0"/>
              </a:spcBef>
              <a:buNone/>
              <a:defRPr sz="1200">
                <a:solidFill>
                  <a:schemeClr val="accent6"/>
                </a:solidFill>
                <a:latin typeface="Arial"/>
                <a:ea typeface="Arial"/>
                <a:cs typeface="Arial"/>
                <a:sym typeface="Arial"/>
              </a:defRPr>
            </a:lvl4pPr>
            <a:lvl5pPr marL="0" lvl="4" indent="0" algn="ctr" rtl="0">
              <a:spcBef>
                <a:spcPts val="0"/>
              </a:spcBef>
              <a:buNone/>
              <a:defRPr sz="1200">
                <a:solidFill>
                  <a:schemeClr val="accent6"/>
                </a:solidFill>
                <a:latin typeface="Arial"/>
                <a:ea typeface="Arial"/>
                <a:cs typeface="Arial"/>
                <a:sym typeface="Arial"/>
              </a:defRPr>
            </a:lvl5pPr>
            <a:lvl6pPr marL="0" lvl="5" indent="0" algn="ctr" rtl="0">
              <a:spcBef>
                <a:spcPts val="0"/>
              </a:spcBef>
              <a:buNone/>
              <a:defRPr sz="1200">
                <a:solidFill>
                  <a:schemeClr val="accent6"/>
                </a:solidFill>
                <a:latin typeface="Arial"/>
                <a:ea typeface="Arial"/>
                <a:cs typeface="Arial"/>
                <a:sym typeface="Arial"/>
              </a:defRPr>
            </a:lvl6pPr>
            <a:lvl7pPr marL="0" lvl="6" indent="0" algn="ctr" rtl="0">
              <a:spcBef>
                <a:spcPts val="0"/>
              </a:spcBef>
              <a:buNone/>
              <a:defRPr sz="1200">
                <a:solidFill>
                  <a:schemeClr val="accent6"/>
                </a:solidFill>
                <a:latin typeface="Arial"/>
                <a:ea typeface="Arial"/>
                <a:cs typeface="Arial"/>
                <a:sym typeface="Arial"/>
              </a:defRPr>
            </a:lvl7pPr>
            <a:lvl8pPr marL="0" lvl="7" indent="0" algn="ctr" rtl="0">
              <a:spcBef>
                <a:spcPts val="0"/>
              </a:spcBef>
              <a:buNone/>
              <a:defRPr sz="1200">
                <a:solidFill>
                  <a:schemeClr val="accent6"/>
                </a:solidFill>
                <a:latin typeface="Arial"/>
                <a:ea typeface="Arial"/>
                <a:cs typeface="Arial"/>
                <a:sym typeface="Arial"/>
              </a:defRPr>
            </a:lvl8pPr>
            <a:lvl9pPr marL="0" lvl="8" indent="0" algn="ctr" rtl="0">
              <a:spcBef>
                <a:spcPts val="0"/>
              </a:spcBef>
              <a:buNone/>
              <a:defRPr sz="1200">
                <a:solidFill>
                  <a:schemeClr val="accent6"/>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 you">
  <p:cSld name="Thank you">
    <p:spTree>
      <p:nvGrpSpPr>
        <p:cNvPr id="1" name="Shape 181"/>
        <p:cNvGrpSpPr/>
        <p:nvPr/>
      </p:nvGrpSpPr>
      <p:grpSpPr>
        <a:xfrm>
          <a:off x="0" y="0"/>
          <a:ext cx="0" cy="0"/>
          <a:chOff x="0" y="0"/>
          <a:chExt cx="0" cy="0"/>
        </a:xfrm>
      </p:grpSpPr>
      <p:sp>
        <p:nvSpPr>
          <p:cNvPr id="182" name="Google Shape;182;p14"/>
          <p:cNvSpPr/>
          <p:nvPr/>
        </p:nvSpPr>
        <p:spPr>
          <a:xfrm>
            <a:off x="410352" y="12435"/>
            <a:ext cx="1455521" cy="1019127"/>
          </a:xfrm>
          <a:custGeom>
            <a:avLst/>
            <a:gdLst/>
            <a:ahLst/>
            <a:cxnLst/>
            <a:rect l="l" t="t" r="r" b="b"/>
            <a:pathLst>
              <a:path w="1455521" h="1019127" extrusionOk="0">
                <a:moveTo>
                  <a:pt x="219223" y="0"/>
                </a:moveTo>
                <a:lnTo>
                  <a:pt x="1236298" y="0"/>
                </a:lnTo>
                <a:lnTo>
                  <a:pt x="1455521" y="385779"/>
                </a:lnTo>
                <a:lnTo>
                  <a:pt x="1095615" y="1019127"/>
                </a:lnTo>
                <a:lnTo>
                  <a:pt x="359906" y="1019127"/>
                </a:lnTo>
                <a:lnTo>
                  <a:pt x="0" y="385779"/>
                </a:lnTo>
                <a:close/>
              </a:path>
            </a:pathLst>
          </a:custGeom>
          <a:solidFill>
            <a:srgbClr val="D9E5F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6"/>
              </a:solidFill>
              <a:latin typeface="Arial"/>
              <a:ea typeface="Arial"/>
              <a:cs typeface="Arial"/>
              <a:sym typeface="Arial"/>
            </a:endParaRPr>
          </a:p>
        </p:txBody>
      </p:sp>
      <p:sp>
        <p:nvSpPr>
          <p:cNvPr id="183" name="Google Shape;183;p14"/>
          <p:cNvSpPr/>
          <p:nvPr/>
        </p:nvSpPr>
        <p:spPr>
          <a:xfrm>
            <a:off x="1579486" y="450004"/>
            <a:ext cx="1455600" cy="1266600"/>
          </a:xfrm>
          <a:prstGeom prst="hexagon">
            <a:avLst>
              <a:gd name="adj" fmla="val 28413"/>
              <a:gd name="vf" fmla="val 115470"/>
            </a:avLst>
          </a:prstGeom>
          <a:solidFill>
            <a:srgbClr val="FABE7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6"/>
              </a:solidFill>
              <a:latin typeface="Arial"/>
              <a:ea typeface="Arial"/>
              <a:cs typeface="Arial"/>
              <a:sym typeface="Arial"/>
            </a:endParaRPr>
          </a:p>
        </p:txBody>
      </p:sp>
      <p:sp>
        <p:nvSpPr>
          <p:cNvPr id="184" name="Google Shape;184;p14"/>
          <p:cNvSpPr/>
          <p:nvPr/>
        </p:nvSpPr>
        <p:spPr>
          <a:xfrm>
            <a:off x="412218" y="1136470"/>
            <a:ext cx="1455600" cy="1266600"/>
          </a:xfrm>
          <a:prstGeom prst="hexagon">
            <a:avLst>
              <a:gd name="adj" fmla="val 28413"/>
              <a:gd name="vf" fmla="val 11547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6"/>
              </a:solidFill>
              <a:latin typeface="Arial"/>
              <a:ea typeface="Arial"/>
              <a:cs typeface="Arial"/>
              <a:sym typeface="Arial"/>
            </a:endParaRPr>
          </a:p>
        </p:txBody>
      </p:sp>
      <p:sp>
        <p:nvSpPr>
          <p:cNvPr id="185" name="Google Shape;185;p14"/>
          <p:cNvSpPr/>
          <p:nvPr/>
        </p:nvSpPr>
        <p:spPr>
          <a:xfrm>
            <a:off x="1580070" y="1812437"/>
            <a:ext cx="1455600" cy="1266600"/>
          </a:xfrm>
          <a:prstGeom prst="hexagon">
            <a:avLst>
              <a:gd name="adj" fmla="val 28413"/>
              <a:gd name="vf" fmla="val 115470"/>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6"/>
              </a:solidFill>
              <a:latin typeface="Arial"/>
              <a:ea typeface="Arial"/>
              <a:cs typeface="Arial"/>
              <a:sym typeface="Arial"/>
            </a:endParaRPr>
          </a:p>
        </p:txBody>
      </p:sp>
      <p:sp>
        <p:nvSpPr>
          <p:cNvPr id="186" name="Google Shape;186;p14"/>
          <p:cNvSpPr/>
          <p:nvPr/>
        </p:nvSpPr>
        <p:spPr>
          <a:xfrm>
            <a:off x="3953772" y="4582171"/>
            <a:ext cx="1455600" cy="1266600"/>
          </a:xfrm>
          <a:prstGeom prst="hexagon">
            <a:avLst>
              <a:gd name="adj" fmla="val 28413"/>
              <a:gd name="vf" fmla="val 115470"/>
            </a:avLst>
          </a:prstGeom>
          <a:solidFill>
            <a:srgbClr val="FABE7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6"/>
              </a:solidFill>
              <a:latin typeface="Arial"/>
              <a:ea typeface="Arial"/>
              <a:cs typeface="Arial"/>
              <a:sym typeface="Arial"/>
            </a:endParaRPr>
          </a:p>
        </p:txBody>
      </p:sp>
      <p:sp>
        <p:nvSpPr>
          <p:cNvPr id="187" name="Google Shape;187;p14"/>
          <p:cNvSpPr/>
          <p:nvPr/>
        </p:nvSpPr>
        <p:spPr>
          <a:xfrm>
            <a:off x="3955762" y="5952136"/>
            <a:ext cx="1455521" cy="932559"/>
          </a:xfrm>
          <a:custGeom>
            <a:avLst/>
            <a:gdLst/>
            <a:ahLst/>
            <a:cxnLst/>
            <a:rect l="l" t="t" r="r" b="b"/>
            <a:pathLst>
              <a:path w="1455521" h="932559" extrusionOk="0">
                <a:moveTo>
                  <a:pt x="359906" y="0"/>
                </a:moveTo>
                <a:lnTo>
                  <a:pt x="1095615" y="0"/>
                </a:lnTo>
                <a:lnTo>
                  <a:pt x="1455521" y="633348"/>
                </a:lnTo>
                <a:lnTo>
                  <a:pt x="1285492" y="932559"/>
                </a:lnTo>
                <a:lnTo>
                  <a:pt x="170030" y="932559"/>
                </a:lnTo>
                <a:lnTo>
                  <a:pt x="0" y="633348"/>
                </a:lnTo>
                <a:close/>
              </a:path>
            </a:pathLst>
          </a:custGeom>
          <a:solidFill>
            <a:srgbClr val="D9E5F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6"/>
              </a:solidFill>
              <a:latin typeface="Arial"/>
              <a:ea typeface="Arial"/>
              <a:cs typeface="Arial"/>
              <a:sym typeface="Arial"/>
            </a:endParaRPr>
          </a:p>
        </p:txBody>
      </p:sp>
      <p:sp>
        <p:nvSpPr>
          <p:cNvPr id="188" name="Google Shape;188;p14"/>
          <p:cNvSpPr/>
          <p:nvPr/>
        </p:nvSpPr>
        <p:spPr>
          <a:xfrm>
            <a:off x="2783996" y="5245443"/>
            <a:ext cx="1455600" cy="1266600"/>
          </a:xfrm>
          <a:prstGeom prst="hexagon">
            <a:avLst>
              <a:gd name="adj" fmla="val 28413"/>
              <a:gd name="vf" fmla="val 11547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6"/>
              </a:solidFill>
              <a:latin typeface="Arial"/>
              <a:ea typeface="Arial"/>
              <a:cs typeface="Arial"/>
              <a:sym typeface="Arial"/>
            </a:endParaRPr>
          </a:p>
        </p:txBody>
      </p:sp>
      <p:sp>
        <p:nvSpPr>
          <p:cNvPr id="189" name="Google Shape;189;p14"/>
          <p:cNvSpPr/>
          <p:nvPr/>
        </p:nvSpPr>
        <p:spPr>
          <a:xfrm>
            <a:off x="2767144" y="3880620"/>
            <a:ext cx="1455600" cy="1266600"/>
          </a:xfrm>
          <a:prstGeom prst="hexagon">
            <a:avLst>
              <a:gd name="adj" fmla="val 28413"/>
              <a:gd name="vf" fmla="val 115470"/>
            </a:avLst>
          </a:prstGeom>
          <a:solidFill>
            <a:srgbClr val="334C6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6"/>
              </a:solidFill>
              <a:latin typeface="Arial"/>
              <a:ea typeface="Arial"/>
              <a:cs typeface="Arial"/>
              <a:sym typeface="Arial"/>
            </a:endParaRPr>
          </a:p>
        </p:txBody>
      </p:sp>
      <p:sp>
        <p:nvSpPr>
          <p:cNvPr id="190" name="Google Shape;190;p14"/>
          <p:cNvSpPr/>
          <p:nvPr/>
        </p:nvSpPr>
        <p:spPr>
          <a:xfrm>
            <a:off x="3702" y="448131"/>
            <a:ext cx="678871" cy="1266696"/>
          </a:xfrm>
          <a:custGeom>
            <a:avLst/>
            <a:gdLst/>
            <a:ahLst/>
            <a:cxnLst/>
            <a:rect l="l" t="t" r="r" b="b"/>
            <a:pathLst>
              <a:path w="678871" h="1266696" extrusionOk="0">
                <a:moveTo>
                  <a:pt x="0" y="0"/>
                </a:moveTo>
                <a:lnTo>
                  <a:pt x="318965" y="0"/>
                </a:lnTo>
                <a:lnTo>
                  <a:pt x="678871" y="633348"/>
                </a:lnTo>
                <a:lnTo>
                  <a:pt x="318965" y="1266696"/>
                </a:lnTo>
                <a:lnTo>
                  <a:pt x="0" y="1266696"/>
                </a:lnTo>
                <a:close/>
              </a:path>
            </a:pathLst>
          </a:custGeom>
          <a:noFill/>
          <a:ln w="1905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6"/>
              </a:solidFill>
              <a:latin typeface="Arial"/>
              <a:ea typeface="Arial"/>
              <a:cs typeface="Arial"/>
              <a:sym typeface="Arial"/>
            </a:endParaRPr>
          </a:p>
        </p:txBody>
      </p:sp>
      <p:sp>
        <p:nvSpPr>
          <p:cNvPr id="191" name="Google Shape;191;p14"/>
          <p:cNvSpPr/>
          <p:nvPr/>
        </p:nvSpPr>
        <p:spPr>
          <a:xfrm>
            <a:off x="1580353" y="3182793"/>
            <a:ext cx="1455600" cy="1266600"/>
          </a:xfrm>
          <a:prstGeom prst="hexagon">
            <a:avLst>
              <a:gd name="adj" fmla="val 28413"/>
              <a:gd name="vf" fmla="val 115470"/>
            </a:avLst>
          </a:prstGeom>
          <a:noFill/>
          <a:ln w="19050" cap="flat" cmpd="sng">
            <a:solidFill>
              <a:srgbClr val="FABE7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6"/>
              </a:solidFill>
              <a:latin typeface="Arial"/>
              <a:ea typeface="Arial"/>
              <a:cs typeface="Arial"/>
              <a:sym typeface="Arial"/>
            </a:endParaRPr>
          </a:p>
        </p:txBody>
      </p:sp>
      <p:sp>
        <p:nvSpPr>
          <p:cNvPr id="192" name="Google Shape;192;p14"/>
          <p:cNvSpPr/>
          <p:nvPr/>
        </p:nvSpPr>
        <p:spPr>
          <a:xfrm>
            <a:off x="6334981" y="5962237"/>
            <a:ext cx="1455521" cy="901561"/>
          </a:xfrm>
          <a:custGeom>
            <a:avLst/>
            <a:gdLst/>
            <a:ahLst/>
            <a:cxnLst/>
            <a:rect l="l" t="t" r="r" b="b"/>
            <a:pathLst>
              <a:path w="1455521" h="901561" extrusionOk="0">
                <a:moveTo>
                  <a:pt x="359906" y="0"/>
                </a:moveTo>
                <a:lnTo>
                  <a:pt x="1095615" y="0"/>
                </a:lnTo>
                <a:lnTo>
                  <a:pt x="1455521" y="633348"/>
                </a:lnTo>
                <a:lnTo>
                  <a:pt x="1303107" y="901561"/>
                </a:lnTo>
                <a:lnTo>
                  <a:pt x="152415" y="901561"/>
                </a:lnTo>
                <a:lnTo>
                  <a:pt x="0" y="633348"/>
                </a:lnTo>
                <a:close/>
              </a:path>
            </a:pathLst>
          </a:custGeom>
          <a:noFill/>
          <a:ln w="1905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6"/>
              </a:solidFill>
              <a:latin typeface="Arial"/>
              <a:ea typeface="Arial"/>
              <a:cs typeface="Arial"/>
              <a:sym typeface="Arial"/>
            </a:endParaRPr>
          </a:p>
        </p:txBody>
      </p:sp>
      <p:sp>
        <p:nvSpPr>
          <p:cNvPr id="193" name="Google Shape;193;p14"/>
          <p:cNvSpPr>
            <a:spLocks noGrp="1"/>
          </p:cNvSpPr>
          <p:nvPr>
            <p:ph type="pic" idx="2"/>
          </p:nvPr>
        </p:nvSpPr>
        <p:spPr>
          <a:xfrm>
            <a:off x="2754948" y="2502098"/>
            <a:ext cx="1465800" cy="1289400"/>
          </a:xfrm>
          <a:prstGeom prst="hexagon">
            <a:avLst>
              <a:gd name="adj" fmla="val 28349"/>
              <a:gd name="vf" fmla="val 115470"/>
            </a:avLst>
          </a:prstGeom>
          <a:noFill/>
          <a:ln>
            <a:noFill/>
          </a:ln>
        </p:spPr>
      </p:sp>
      <p:sp>
        <p:nvSpPr>
          <p:cNvPr id="194" name="Google Shape;194;p14"/>
          <p:cNvSpPr>
            <a:spLocks noGrp="1"/>
          </p:cNvSpPr>
          <p:nvPr>
            <p:ph type="pic" idx="3"/>
          </p:nvPr>
        </p:nvSpPr>
        <p:spPr>
          <a:xfrm>
            <a:off x="391110" y="2493385"/>
            <a:ext cx="1465800" cy="1289400"/>
          </a:xfrm>
          <a:prstGeom prst="hexagon">
            <a:avLst>
              <a:gd name="adj" fmla="val 28349"/>
              <a:gd name="vf" fmla="val 115470"/>
            </a:avLst>
          </a:prstGeom>
          <a:noFill/>
          <a:ln>
            <a:noFill/>
          </a:ln>
        </p:spPr>
      </p:sp>
      <p:sp>
        <p:nvSpPr>
          <p:cNvPr id="195" name="Google Shape;195;p14"/>
          <p:cNvSpPr>
            <a:spLocks noGrp="1"/>
          </p:cNvSpPr>
          <p:nvPr>
            <p:ph type="pic" idx="4"/>
          </p:nvPr>
        </p:nvSpPr>
        <p:spPr>
          <a:xfrm>
            <a:off x="5151412" y="5238680"/>
            <a:ext cx="1465800" cy="1289400"/>
          </a:xfrm>
          <a:prstGeom prst="hexagon">
            <a:avLst>
              <a:gd name="adj" fmla="val 28349"/>
              <a:gd name="vf" fmla="val 115470"/>
            </a:avLst>
          </a:prstGeom>
          <a:noFill/>
          <a:ln>
            <a:noFill/>
          </a:ln>
        </p:spPr>
      </p:sp>
      <p:sp>
        <p:nvSpPr>
          <p:cNvPr id="196" name="Google Shape;196;p14"/>
          <p:cNvSpPr>
            <a:spLocks noGrp="1"/>
          </p:cNvSpPr>
          <p:nvPr>
            <p:ph type="pic" idx="5"/>
          </p:nvPr>
        </p:nvSpPr>
        <p:spPr>
          <a:xfrm>
            <a:off x="3948599" y="3194928"/>
            <a:ext cx="1465800" cy="1289400"/>
          </a:xfrm>
          <a:prstGeom prst="hexagon">
            <a:avLst>
              <a:gd name="adj" fmla="val 28349"/>
              <a:gd name="vf" fmla="val 115470"/>
            </a:avLst>
          </a:prstGeom>
          <a:noFill/>
          <a:ln>
            <a:noFill/>
          </a:ln>
        </p:spPr>
      </p:sp>
      <p:sp>
        <p:nvSpPr>
          <p:cNvPr id="197" name="Google Shape;197;p14" descr="Click icon to add picture"/>
          <p:cNvSpPr txBox="1">
            <a:spLocks noGrp="1"/>
          </p:cNvSpPr>
          <p:nvPr>
            <p:ph type="body" idx="1"/>
          </p:nvPr>
        </p:nvSpPr>
        <p:spPr>
          <a:xfrm>
            <a:off x="6096000" y="3093990"/>
            <a:ext cx="3034200" cy="1879800"/>
          </a:xfrm>
          <a:prstGeom prst="rect">
            <a:avLst/>
          </a:prstGeom>
          <a:noFill/>
          <a:ln>
            <a:noFill/>
          </a:ln>
        </p:spPr>
        <p:txBody>
          <a:bodyPr spcFirstLastPara="1" wrap="square" lIns="91425" tIns="45700" rIns="91425" bIns="45700" anchor="t" anchorCtr="0">
            <a:noAutofit/>
          </a:bodyPr>
          <a:lstStyle>
            <a:lvl1pPr marL="457200" lvl="0" indent="-228600" algn="l" rtl="0">
              <a:lnSpc>
                <a:spcPct val="100000"/>
              </a:lnSpc>
              <a:spcBef>
                <a:spcPts val="1000"/>
              </a:spcBef>
              <a:spcAft>
                <a:spcPts val="0"/>
              </a:spcAft>
              <a:buClr>
                <a:schemeClr val="accent6"/>
              </a:buClr>
              <a:buSzPts val="1800"/>
              <a:buNone/>
              <a:defRPr sz="1800" b="0">
                <a:solidFill>
                  <a:schemeClr val="accent6"/>
                </a:solidFill>
              </a:defRPr>
            </a:lvl1pPr>
            <a:lvl2pPr marL="914400" lvl="1" indent="-292100" algn="l" rtl="0">
              <a:lnSpc>
                <a:spcPct val="90000"/>
              </a:lnSpc>
              <a:spcBef>
                <a:spcPts val="500"/>
              </a:spcBef>
              <a:spcAft>
                <a:spcPts val="0"/>
              </a:spcAft>
              <a:buClr>
                <a:schemeClr val="accent6"/>
              </a:buClr>
              <a:buSzPts val="1000"/>
              <a:buChar char="•"/>
              <a:defRPr sz="1000"/>
            </a:lvl2pPr>
            <a:lvl3pPr marL="1371600" lvl="2" indent="-285750" algn="l" rtl="0">
              <a:lnSpc>
                <a:spcPct val="90000"/>
              </a:lnSpc>
              <a:spcBef>
                <a:spcPts val="500"/>
              </a:spcBef>
              <a:spcAft>
                <a:spcPts val="0"/>
              </a:spcAft>
              <a:buClr>
                <a:schemeClr val="accent6"/>
              </a:buClr>
              <a:buSzPts val="900"/>
              <a:buChar char="•"/>
              <a:defRPr sz="900"/>
            </a:lvl3pPr>
            <a:lvl4pPr marL="1828800" lvl="3" indent="-279400" algn="l" rtl="0">
              <a:lnSpc>
                <a:spcPct val="90000"/>
              </a:lnSpc>
              <a:spcBef>
                <a:spcPts val="500"/>
              </a:spcBef>
              <a:spcAft>
                <a:spcPts val="0"/>
              </a:spcAft>
              <a:buClr>
                <a:schemeClr val="accent6"/>
              </a:buClr>
              <a:buSzPts val="800"/>
              <a:buChar char="•"/>
              <a:defRPr sz="800"/>
            </a:lvl4pPr>
            <a:lvl5pPr marL="2286000" lvl="4" indent="-279400" algn="l" rtl="0">
              <a:lnSpc>
                <a:spcPct val="90000"/>
              </a:lnSpc>
              <a:spcBef>
                <a:spcPts val="500"/>
              </a:spcBef>
              <a:spcAft>
                <a:spcPts val="0"/>
              </a:spcAft>
              <a:buClr>
                <a:schemeClr val="accent6"/>
              </a:buClr>
              <a:buSzPts val="800"/>
              <a:buChar char="•"/>
              <a:defRPr sz="8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98" name="Google Shape;198;p14"/>
          <p:cNvSpPr txBox="1">
            <a:spLocks noGrp="1"/>
          </p:cNvSpPr>
          <p:nvPr>
            <p:ph type="title"/>
          </p:nvPr>
        </p:nvSpPr>
        <p:spPr>
          <a:xfrm>
            <a:off x="6096000" y="1703538"/>
            <a:ext cx="5055600" cy="1325700"/>
          </a:xfrm>
          <a:prstGeom prst="rect">
            <a:avLst/>
          </a:prstGeom>
          <a:noFill/>
          <a:ln>
            <a:noFill/>
          </a:ln>
        </p:spPr>
        <p:txBody>
          <a:bodyPr spcFirstLastPara="1" wrap="square" lIns="91425" tIns="45700" rIns="91425" bIns="45700" anchor="b" anchorCtr="0">
            <a:noAutofit/>
          </a:bodyPr>
          <a:lstStyle>
            <a:lvl1pPr lvl="0" algn="l" rtl="0">
              <a:lnSpc>
                <a:spcPct val="90000"/>
              </a:lnSpc>
              <a:spcBef>
                <a:spcPts val="0"/>
              </a:spcBef>
              <a:spcAft>
                <a:spcPts val="0"/>
              </a:spcAft>
              <a:buClr>
                <a:schemeClr val="accent6"/>
              </a:buClr>
              <a:buSzPts val="4400"/>
              <a:buFont typeface="Mate"/>
              <a:buNone/>
              <a:defRPr>
                <a:solidFill>
                  <a:schemeClr val="accent6"/>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99" name="Google Shape;199;p14"/>
          <p:cNvSpPr/>
          <p:nvPr/>
        </p:nvSpPr>
        <p:spPr>
          <a:xfrm>
            <a:off x="-6538" y="1815084"/>
            <a:ext cx="697438" cy="1266696"/>
          </a:xfrm>
          <a:custGeom>
            <a:avLst/>
            <a:gdLst/>
            <a:ahLst/>
            <a:cxnLst/>
            <a:rect l="l" t="t" r="r" b="b"/>
            <a:pathLst>
              <a:path w="697438" h="1266696" extrusionOk="0">
                <a:moveTo>
                  <a:pt x="8792" y="8793"/>
                </a:moveTo>
                <a:lnTo>
                  <a:pt x="337532" y="0"/>
                </a:lnTo>
                <a:lnTo>
                  <a:pt x="697438" y="633348"/>
                </a:lnTo>
                <a:lnTo>
                  <a:pt x="337532" y="1266696"/>
                </a:lnTo>
                <a:lnTo>
                  <a:pt x="0" y="1266696"/>
                </a:lnTo>
                <a:cubicBezTo>
                  <a:pt x="0" y="844464"/>
                  <a:pt x="8792" y="431025"/>
                  <a:pt x="8792" y="8793"/>
                </a:cubicBezTo>
                <a:close/>
              </a:path>
            </a:pathLst>
          </a:custGeom>
          <a:noFill/>
          <a:ln w="19050" cap="flat" cmpd="sng">
            <a:solidFill>
              <a:srgbClr val="D5DFE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6"/>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
  <p:cSld name="Quote ">
    <p:spTree>
      <p:nvGrpSpPr>
        <p:cNvPr id="1" name="Shape 200"/>
        <p:cNvGrpSpPr/>
        <p:nvPr/>
      </p:nvGrpSpPr>
      <p:grpSpPr>
        <a:xfrm>
          <a:off x="0" y="0"/>
          <a:ext cx="0" cy="0"/>
          <a:chOff x="0" y="0"/>
          <a:chExt cx="0" cy="0"/>
        </a:xfrm>
      </p:grpSpPr>
      <p:sp>
        <p:nvSpPr>
          <p:cNvPr id="201" name="Google Shape;201;p15"/>
          <p:cNvSpPr txBox="1">
            <a:spLocks noGrp="1"/>
          </p:cNvSpPr>
          <p:nvPr>
            <p:ph type="title"/>
          </p:nvPr>
        </p:nvSpPr>
        <p:spPr>
          <a:xfrm>
            <a:off x="6099079" y="1856195"/>
            <a:ext cx="4518000" cy="1689000"/>
          </a:xfrm>
          <a:prstGeom prst="rect">
            <a:avLst/>
          </a:prstGeom>
          <a:noFill/>
          <a:ln>
            <a:noFill/>
          </a:ln>
        </p:spPr>
        <p:txBody>
          <a:bodyPr spcFirstLastPara="1" wrap="square" lIns="91425" tIns="45700" rIns="91425" bIns="45700" anchor="b" anchorCtr="0">
            <a:noAutofit/>
          </a:bodyPr>
          <a:lstStyle>
            <a:lvl1pPr lvl="0" algn="l" rtl="0">
              <a:lnSpc>
                <a:spcPct val="90000"/>
              </a:lnSpc>
              <a:spcBef>
                <a:spcPts val="0"/>
              </a:spcBef>
              <a:spcAft>
                <a:spcPts val="0"/>
              </a:spcAft>
              <a:buClr>
                <a:schemeClr val="accent6"/>
              </a:buClr>
              <a:buSzPts val="2700"/>
              <a:buFont typeface="Arial"/>
              <a:buNone/>
              <a:defRPr sz="2700">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2" name="Google Shape;202;p15"/>
          <p:cNvSpPr txBox="1">
            <a:spLocks noGrp="1"/>
          </p:cNvSpPr>
          <p:nvPr>
            <p:ph type="body" idx="1"/>
          </p:nvPr>
        </p:nvSpPr>
        <p:spPr>
          <a:xfrm>
            <a:off x="6095999" y="3695015"/>
            <a:ext cx="4672800" cy="1689000"/>
          </a:xfrm>
          <a:prstGeom prst="rect">
            <a:avLst/>
          </a:prstGeom>
          <a:noFill/>
          <a:ln>
            <a:noFill/>
          </a:ln>
        </p:spPr>
        <p:txBody>
          <a:bodyPr spcFirstLastPara="1" wrap="square" lIns="91425" tIns="45700" rIns="91425" bIns="45700" anchor="t" anchorCtr="0">
            <a:noAutofit/>
          </a:bodyPr>
          <a:lstStyle>
            <a:lvl1pPr marL="457200" lvl="0" indent="-228600" algn="l" rtl="0">
              <a:lnSpc>
                <a:spcPct val="100000"/>
              </a:lnSpc>
              <a:spcBef>
                <a:spcPts val="1000"/>
              </a:spcBef>
              <a:spcAft>
                <a:spcPts val="0"/>
              </a:spcAft>
              <a:buClr>
                <a:schemeClr val="accent4"/>
              </a:buClr>
              <a:buSzPts val="1500"/>
              <a:buNone/>
              <a:defRPr sz="1500" b="0">
                <a:solidFill>
                  <a:schemeClr val="accent4"/>
                </a:solidFill>
                <a:latin typeface="Arial"/>
                <a:ea typeface="Arial"/>
                <a:cs typeface="Arial"/>
                <a:sym typeface="Arial"/>
              </a:defRPr>
            </a:lvl1pPr>
            <a:lvl2pPr marL="914400" lvl="1" indent="-292100" algn="l" rtl="0">
              <a:lnSpc>
                <a:spcPct val="90000"/>
              </a:lnSpc>
              <a:spcBef>
                <a:spcPts val="500"/>
              </a:spcBef>
              <a:spcAft>
                <a:spcPts val="0"/>
              </a:spcAft>
              <a:buClr>
                <a:schemeClr val="accent6"/>
              </a:buClr>
              <a:buSzPts val="1000"/>
              <a:buChar char="•"/>
              <a:defRPr sz="1000"/>
            </a:lvl2pPr>
            <a:lvl3pPr marL="1371600" lvl="2" indent="-285750" algn="l" rtl="0">
              <a:lnSpc>
                <a:spcPct val="90000"/>
              </a:lnSpc>
              <a:spcBef>
                <a:spcPts val="500"/>
              </a:spcBef>
              <a:spcAft>
                <a:spcPts val="0"/>
              </a:spcAft>
              <a:buClr>
                <a:schemeClr val="accent6"/>
              </a:buClr>
              <a:buSzPts val="900"/>
              <a:buChar char="•"/>
              <a:defRPr sz="900"/>
            </a:lvl3pPr>
            <a:lvl4pPr marL="1828800" lvl="3" indent="-279400" algn="l" rtl="0">
              <a:lnSpc>
                <a:spcPct val="90000"/>
              </a:lnSpc>
              <a:spcBef>
                <a:spcPts val="500"/>
              </a:spcBef>
              <a:spcAft>
                <a:spcPts val="0"/>
              </a:spcAft>
              <a:buClr>
                <a:schemeClr val="accent6"/>
              </a:buClr>
              <a:buSzPts val="800"/>
              <a:buChar char="•"/>
              <a:defRPr sz="800"/>
            </a:lvl4pPr>
            <a:lvl5pPr marL="2286000" lvl="4" indent="-279400" algn="l" rtl="0">
              <a:lnSpc>
                <a:spcPct val="90000"/>
              </a:lnSpc>
              <a:spcBef>
                <a:spcPts val="500"/>
              </a:spcBef>
              <a:spcAft>
                <a:spcPts val="0"/>
              </a:spcAft>
              <a:buClr>
                <a:schemeClr val="accent6"/>
              </a:buClr>
              <a:buSzPts val="800"/>
              <a:buChar char="•"/>
              <a:defRPr sz="8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03" name="Google Shape;203;p15"/>
          <p:cNvSpPr/>
          <p:nvPr/>
        </p:nvSpPr>
        <p:spPr>
          <a:xfrm>
            <a:off x="3843559" y="722518"/>
            <a:ext cx="1239510" cy="1409013"/>
          </a:xfrm>
          <a:custGeom>
            <a:avLst/>
            <a:gdLst/>
            <a:ahLst/>
            <a:cxnLst/>
            <a:rect l="l" t="t" r="r" b="b"/>
            <a:pathLst>
              <a:path w="4387647" h="5032188" extrusionOk="0">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ADC0D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4" name="Google Shape;204;p15"/>
          <p:cNvSpPr/>
          <p:nvPr/>
        </p:nvSpPr>
        <p:spPr>
          <a:xfrm>
            <a:off x="1223929" y="1436914"/>
            <a:ext cx="2851971" cy="3270922"/>
          </a:xfrm>
          <a:custGeom>
            <a:avLst/>
            <a:gdLst/>
            <a:ahLst/>
            <a:cxnLst/>
            <a:rect l="l" t="t" r="r" b="b"/>
            <a:pathLst>
              <a:path w="4387647" h="5032188" extrusionOk="0">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FCD3A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Arial"/>
              <a:ea typeface="Arial"/>
              <a:cs typeface="Arial"/>
              <a:sym typeface="Arial"/>
            </a:endParaRPr>
          </a:p>
        </p:txBody>
      </p:sp>
      <p:sp>
        <p:nvSpPr>
          <p:cNvPr id="205" name="Google Shape;205;p15"/>
          <p:cNvSpPr/>
          <p:nvPr/>
        </p:nvSpPr>
        <p:spPr>
          <a:xfrm>
            <a:off x="758702" y="3457554"/>
            <a:ext cx="1206603" cy="1383852"/>
          </a:xfrm>
          <a:custGeom>
            <a:avLst/>
            <a:gdLst/>
            <a:ahLst/>
            <a:cxnLst/>
            <a:rect l="l" t="t" r="r" b="b"/>
            <a:pathLst>
              <a:path w="4387647" h="5032188" extrusionOk="0">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6" name="Google Shape;206;p15"/>
          <p:cNvSpPr/>
          <p:nvPr/>
        </p:nvSpPr>
        <p:spPr>
          <a:xfrm>
            <a:off x="2917915" y="4662164"/>
            <a:ext cx="659802" cy="754828"/>
          </a:xfrm>
          <a:custGeom>
            <a:avLst/>
            <a:gdLst/>
            <a:ahLst/>
            <a:cxnLst/>
            <a:rect l="l" t="t" r="r" b="b"/>
            <a:pathLst>
              <a:path w="4398682" h="5032188" extrusionOk="0">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rgbClr val="FEE8C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rgbClr val="FFFFFF"/>
              </a:solidFill>
              <a:latin typeface="Mate"/>
              <a:ea typeface="Mate"/>
              <a:cs typeface="Mate"/>
              <a:sym typeface="Mate"/>
            </a:endParaRPr>
          </a:p>
        </p:txBody>
      </p:sp>
      <p:sp>
        <p:nvSpPr>
          <p:cNvPr id="207" name="Google Shape;207;p15"/>
          <p:cNvSpPr txBox="1">
            <a:spLocks noGrp="1"/>
          </p:cNvSpPr>
          <p:nvPr>
            <p:ph type="ftr" idx="11"/>
          </p:nvPr>
        </p:nvSpPr>
        <p:spPr>
          <a:xfrm>
            <a:off x="484632" y="6217920"/>
            <a:ext cx="41148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08" name="Google Shape;208;p15"/>
          <p:cNvSpPr txBox="1">
            <a:spLocks noGrp="1"/>
          </p:cNvSpPr>
          <p:nvPr>
            <p:ph type="sldNum" idx="12"/>
          </p:nvPr>
        </p:nvSpPr>
        <p:spPr>
          <a:xfrm>
            <a:off x="11194169" y="6217920"/>
            <a:ext cx="458700" cy="365100"/>
          </a:xfrm>
          <a:prstGeom prst="rect">
            <a:avLst/>
          </a:prstGeom>
          <a:noFill/>
          <a:ln>
            <a:noFill/>
          </a:ln>
        </p:spPr>
        <p:txBody>
          <a:bodyPr spcFirstLastPara="1" wrap="square" lIns="91425" tIns="45700" rIns="91425" bIns="45700"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4 Team Members">
  <p:cSld name="4 Team Members">
    <p:spTree>
      <p:nvGrpSpPr>
        <p:cNvPr id="1" name="Shape 209"/>
        <p:cNvGrpSpPr/>
        <p:nvPr/>
      </p:nvGrpSpPr>
      <p:grpSpPr>
        <a:xfrm>
          <a:off x="0" y="0"/>
          <a:ext cx="0" cy="0"/>
          <a:chOff x="0" y="0"/>
          <a:chExt cx="0" cy="0"/>
        </a:xfrm>
      </p:grpSpPr>
      <p:sp>
        <p:nvSpPr>
          <p:cNvPr id="210" name="Google Shape;210;p1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ctr" rtl="0">
              <a:lnSpc>
                <a:spcPct val="90000"/>
              </a:lnSpc>
              <a:spcBef>
                <a:spcPts val="0"/>
              </a:spcBef>
              <a:spcAft>
                <a:spcPts val="0"/>
              </a:spcAft>
              <a:buClr>
                <a:schemeClr val="accent6"/>
              </a:buClr>
              <a:buSzPts val="4400"/>
              <a:buFont typeface="Mate"/>
              <a:buNone/>
              <a:defRPr>
                <a:solidFill>
                  <a:schemeClr val="accent6"/>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1" name="Google Shape;211;p16"/>
          <p:cNvSpPr>
            <a:spLocks noGrp="1"/>
          </p:cNvSpPr>
          <p:nvPr>
            <p:ph type="pic" idx="2"/>
          </p:nvPr>
        </p:nvSpPr>
        <p:spPr>
          <a:xfrm>
            <a:off x="1114798" y="2560353"/>
            <a:ext cx="2368200" cy="2102100"/>
          </a:xfrm>
          <a:prstGeom prst="hexagon">
            <a:avLst>
              <a:gd name="adj" fmla="val 28349"/>
              <a:gd name="vf" fmla="val 115470"/>
            </a:avLst>
          </a:prstGeom>
          <a:noFill/>
          <a:ln>
            <a:noFill/>
          </a:ln>
        </p:spPr>
      </p:sp>
      <p:sp>
        <p:nvSpPr>
          <p:cNvPr id="212" name="Google Shape;212;p16" descr="Click icon to add picture"/>
          <p:cNvSpPr txBox="1">
            <a:spLocks noGrp="1"/>
          </p:cNvSpPr>
          <p:nvPr>
            <p:ph type="body" idx="1"/>
          </p:nvPr>
        </p:nvSpPr>
        <p:spPr>
          <a:xfrm>
            <a:off x="1214003" y="4764289"/>
            <a:ext cx="2097900" cy="506400"/>
          </a:xfrm>
          <a:prstGeom prst="rect">
            <a:avLst/>
          </a:prstGeom>
          <a:noFill/>
          <a:ln>
            <a:noFill/>
          </a:ln>
        </p:spPr>
        <p:txBody>
          <a:bodyPr spcFirstLastPara="1" wrap="square" lIns="91425" tIns="45700" rIns="91425" bIns="45700" anchor="b" anchorCtr="0">
            <a:noAutofit/>
          </a:bodyPr>
          <a:lstStyle>
            <a:lvl1pPr marL="457200" lvl="0" indent="-228600" algn="ctr" rtl="0">
              <a:lnSpc>
                <a:spcPct val="100000"/>
              </a:lnSpc>
              <a:spcBef>
                <a:spcPts val="1000"/>
              </a:spcBef>
              <a:spcAft>
                <a:spcPts val="0"/>
              </a:spcAft>
              <a:buClr>
                <a:schemeClr val="accent6"/>
              </a:buClr>
              <a:buSzPts val="1800"/>
              <a:buNone/>
              <a:defRPr sz="1800" b="1" i="0">
                <a:solidFill>
                  <a:schemeClr val="accent6"/>
                </a:solidFill>
                <a:latin typeface="Arial"/>
                <a:ea typeface="Arial"/>
                <a:cs typeface="Arial"/>
                <a:sym typeface="Arial"/>
              </a:defRPr>
            </a:lvl1pPr>
            <a:lvl2pPr marL="914400" lvl="1" indent="-292100" algn="l" rtl="0">
              <a:lnSpc>
                <a:spcPct val="90000"/>
              </a:lnSpc>
              <a:spcBef>
                <a:spcPts val="500"/>
              </a:spcBef>
              <a:spcAft>
                <a:spcPts val="0"/>
              </a:spcAft>
              <a:buClr>
                <a:schemeClr val="accent6"/>
              </a:buClr>
              <a:buSzPts val="1000"/>
              <a:buChar char="•"/>
              <a:defRPr sz="1000"/>
            </a:lvl2pPr>
            <a:lvl3pPr marL="1371600" lvl="2" indent="-285750" algn="l" rtl="0">
              <a:lnSpc>
                <a:spcPct val="90000"/>
              </a:lnSpc>
              <a:spcBef>
                <a:spcPts val="500"/>
              </a:spcBef>
              <a:spcAft>
                <a:spcPts val="0"/>
              </a:spcAft>
              <a:buClr>
                <a:schemeClr val="accent6"/>
              </a:buClr>
              <a:buSzPts val="900"/>
              <a:buChar char="•"/>
              <a:defRPr sz="900"/>
            </a:lvl3pPr>
            <a:lvl4pPr marL="1828800" lvl="3" indent="-279400" algn="l" rtl="0">
              <a:lnSpc>
                <a:spcPct val="90000"/>
              </a:lnSpc>
              <a:spcBef>
                <a:spcPts val="500"/>
              </a:spcBef>
              <a:spcAft>
                <a:spcPts val="0"/>
              </a:spcAft>
              <a:buClr>
                <a:schemeClr val="accent6"/>
              </a:buClr>
              <a:buSzPts val="800"/>
              <a:buChar char="•"/>
              <a:defRPr sz="800"/>
            </a:lvl4pPr>
            <a:lvl5pPr marL="2286000" lvl="4" indent="-279400" algn="l" rtl="0">
              <a:lnSpc>
                <a:spcPct val="90000"/>
              </a:lnSpc>
              <a:spcBef>
                <a:spcPts val="500"/>
              </a:spcBef>
              <a:spcAft>
                <a:spcPts val="0"/>
              </a:spcAft>
              <a:buClr>
                <a:schemeClr val="accent6"/>
              </a:buClr>
              <a:buSzPts val="800"/>
              <a:buChar char="•"/>
              <a:defRPr sz="8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13" name="Google Shape;213;p16"/>
          <p:cNvSpPr txBox="1">
            <a:spLocks noGrp="1"/>
          </p:cNvSpPr>
          <p:nvPr>
            <p:ph type="body" idx="3"/>
          </p:nvPr>
        </p:nvSpPr>
        <p:spPr>
          <a:xfrm>
            <a:off x="1214003" y="5295180"/>
            <a:ext cx="2097900" cy="506400"/>
          </a:xfrm>
          <a:prstGeom prst="rect">
            <a:avLst/>
          </a:prstGeom>
          <a:noFill/>
          <a:ln>
            <a:noFill/>
          </a:ln>
        </p:spPr>
        <p:txBody>
          <a:bodyPr spcFirstLastPara="1" wrap="square" lIns="91425" tIns="45700" rIns="91425" bIns="45700" anchor="t" anchorCtr="0">
            <a:noAutofit/>
          </a:bodyPr>
          <a:lstStyle>
            <a:lvl1pPr marL="457200" lvl="0" indent="-228600" algn="ctr" rtl="0">
              <a:lnSpc>
                <a:spcPct val="100000"/>
              </a:lnSpc>
              <a:spcBef>
                <a:spcPts val="1000"/>
              </a:spcBef>
              <a:spcAft>
                <a:spcPts val="0"/>
              </a:spcAft>
              <a:buClr>
                <a:schemeClr val="accent6"/>
              </a:buClr>
              <a:buSzPts val="1400"/>
              <a:buNone/>
              <a:defRPr sz="1400" b="0">
                <a:solidFill>
                  <a:schemeClr val="accent6"/>
                </a:solidFill>
                <a:latin typeface="Arial"/>
                <a:ea typeface="Arial"/>
                <a:cs typeface="Arial"/>
                <a:sym typeface="Arial"/>
              </a:defRPr>
            </a:lvl1pPr>
            <a:lvl2pPr marL="914400" lvl="1" indent="-292100" algn="l" rtl="0">
              <a:lnSpc>
                <a:spcPct val="90000"/>
              </a:lnSpc>
              <a:spcBef>
                <a:spcPts val="500"/>
              </a:spcBef>
              <a:spcAft>
                <a:spcPts val="0"/>
              </a:spcAft>
              <a:buClr>
                <a:schemeClr val="accent6"/>
              </a:buClr>
              <a:buSzPts val="1000"/>
              <a:buChar char="•"/>
              <a:defRPr sz="1000"/>
            </a:lvl2pPr>
            <a:lvl3pPr marL="1371600" lvl="2" indent="-285750" algn="l" rtl="0">
              <a:lnSpc>
                <a:spcPct val="90000"/>
              </a:lnSpc>
              <a:spcBef>
                <a:spcPts val="500"/>
              </a:spcBef>
              <a:spcAft>
                <a:spcPts val="0"/>
              </a:spcAft>
              <a:buClr>
                <a:schemeClr val="accent6"/>
              </a:buClr>
              <a:buSzPts val="900"/>
              <a:buChar char="•"/>
              <a:defRPr sz="900"/>
            </a:lvl3pPr>
            <a:lvl4pPr marL="1828800" lvl="3" indent="-279400" algn="l" rtl="0">
              <a:lnSpc>
                <a:spcPct val="90000"/>
              </a:lnSpc>
              <a:spcBef>
                <a:spcPts val="500"/>
              </a:spcBef>
              <a:spcAft>
                <a:spcPts val="0"/>
              </a:spcAft>
              <a:buClr>
                <a:schemeClr val="accent6"/>
              </a:buClr>
              <a:buSzPts val="800"/>
              <a:buChar char="•"/>
              <a:defRPr sz="800"/>
            </a:lvl4pPr>
            <a:lvl5pPr marL="2286000" lvl="4" indent="-279400" algn="l" rtl="0">
              <a:lnSpc>
                <a:spcPct val="90000"/>
              </a:lnSpc>
              <a:spcBef>
                <a:spcPts val="500"/>
              </a:spcBef>
              <a:spcAft>
                <a:spcPts val="0"/>
              </a:spcAft>
              <a:buClr>
                <a:schemeClr val="accent6"/>
              </a:buClr>
              <a:buSzPts val="800"/>
              <a:buChar char="•"/>
              <a:defRPr sz="8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14" name="Google Shape;214;p16"/>
          <p:cNvSpPr>
            <a:spLocks noGrp="1"/>
          </p:cNvSpPr>
          <p:nvPr>
            <p:ph type="pic" idx="4"/>
          </p:nvPr>
        </p:nvSpPr>
        <p:spPr>
          <a:xfrm>
            <a:off x="3623536" y="1840730"/>
            <a:ext cx="2368200" cy="2102100"/>
          </a:xfrm>
          <a:prstGeom prst="hexagon">
            <a:avLst>
              <a:gd name="adj" fmla="val 28349"/>
              <a:gd name="vf" fmla="val 115470"/>
            </a:avLst>
          </a:prstGeom>
          <a:noFill/>
          <a:ln>
            <a:noFill/>
          </a:ln>
        </p:spPr>
      </p:sp>
      <p:sp>
        <p:nvSpPr>
          <p:cNvPr id="215" name="Google Shape;215;p16" descr="Click icon to add picture"/>
          <p:cNvSpPr txBox="1">
            <a:spLocks noGrp="1"/>
          </p:cNvSpPr>
          <p:nvPr>
            <p:ph type="body" idx="5"/>
          </p:nvPr>
        </p:nvSpPr>
        <p:spPr>
          <a:xfrm>
            <a:off x="3720440" y="4045832"/>
            <a:ext cx="2097900" cy="506400"/>
          </a:xfrm>
          <a:prstGeom prst="rect">
            <a:avLst/>
          </a:prstGeom>
          <a:noFill/>
          <a:ln>
            <a:noFill/>
          </a:ln>
        </p:spPr>
        <p:txBody>
          <a:bodyPr spcFirstLastPara="1" wrap="square" lIns="91425" tIns="45700" rIns="91425" bIns="45700" anchor="b" anchorCtr="0">
            <a:noAutofit/>
          </a:bodyPr>
          <a:lstStyle>
            <a:lvl1pPr marL="457200" lvl="0" indent="-228600" algn="ctr" rtl="0">
              <a:lnSpc>
                <a:spcPct val="100000"/>
              </a:lnSpc>
              <a:spcBef>
                <a:spcPts val="1000"/>
              </a:spcBef>
              <a:spcAft>
                <a:spcPts val="0"/>
              </a:spcAft>
              <a:buClr>
                <a:schemeClr val="accent6"/>
              </a:buClr>
              <a:buSzPts val="1800"/>
              <a:buNone/>
              <a:defRPr sz="1800" b="1" i="0">
                <a:solidFill>
                  <a:schemeClr val="accent6"/>
                </a:solidFill>
                <a:latin typeface="Arial"/>
                <a:ea typeface="Arial"/>
                <a:cs typeface="Arial"/>
                <a:sym typeface="Arial"/>
              </a:defRPr>
            </a:lvl1pPr>
            <a:lvl2pPr marL="914400" lvl="1" indent="-292100" algn="l" rtl="0">
              <a:lnSpc>
                <a:spcPct val="90000"/>
              </a:lnSpc>
              <a:spcBef>
                <a:spcPts val="500"/>
              </a:spcBef>
              <a:spcAft>
                <a:spcPts val="0"/>
              </a:spcAft>
              <a:buClr>
                <a:schemeClr val="accent6"/>
              </a:buClr>
              <a:buSzPts val="1000"/>
              <a:buChar char="•"/>
              <a:defRPr sz="1000"/>
            </a:lvl2pPr>
            <a:lvl3pPr marL="1371600" lvl="2" indent="-285750" algn="l" rtl="0">
              <a:lnSpc>
                <a:spcPct val="90000"/>
              </a:lnSpc>
              <a:spcBef>
                <a:spcPts val="500"/>
              </a:spcBef>
              <a:spcAft>
                <a:spcPts val="0"/>
              </a:spcAft>
              <a:buClr>
                <a:schemeClr val="accent6"/>
              </a:buClr>
              <a:buSzPts val="900"/>
              <a:buChar char="•"/>
              <a:defRPr sz="900"/>
            </a:lvl3pPr>
            <a:lvl4pPr marL="1828800" lvl="3" indent="-279400" algn="l" rtl="0">
              <a:lnSpc>
                <a:spcPct val="90000"/>
              </a:lnSpc>
              <a:spcBef>
                <a:spcPts val="500"/>
              </a:spcBef>
              <a:spcAft>
                <a:spcPts val="0"/>
              </a:spcAft>
              <a:buClr>
                <a:schemeClr val="accent6"/>
              </a:buClr>
              <a:buSzPts val="800"/>
              <a:buChar char="•"/>
              <a:defRPr sz="800"/>
            </a:lvl4pPr>
            <a:lvl5pPr marL="2286000" lvl="4" indent="-279400" algn="l" rtl="0">
              <a:lnSpc>
                <a:spcPct val="90000"/>
              </a:lnSpc>
              <a:spcBef>
                <a:spcPts val="500"/>
              </a:spcBef>
              <a:spcAft>
                <a:spcPts val="0"/>
              </a:spcAft>
              <a:buClr>
                <a:schemeClr val="accent6"/>
              </a:buClr>
              <a:buSzPts val="800"/>
              <a:buChar char="•"/>
              <a:defRPr sz="8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16" name="Google Shape;216;p16"/>
          <p:cNvSpPr txBox="1">
            <a:spLocks noGrp="1"/>
          </p:cNvSpPr>
          <p:nvPr>
            <p:ph type="body" idx="6"/>
          </p:nvPr>
        </p:nvSpPr>
        <p:spPr>
          <a:xfrm>
            <a:off x="3720440" y="4576723"/>
            <a:ext cx="2097900" cy="506400"/>
          </a:xfrm>
          <a:prstGeom prst="rect">
            <a:avLst/>
          </a:prstGeom>
          <a:noFill/>
          <a:ln>
            <a:noFill/>
          </a:ln>
        </p:spPr>
        <p:txBody>
          <a:bodyPr spcFirstLastPara="1" wrap="square" lIns="91425" tIns="45700" rIns="91425" bIns="45700" anchor="t" anchorCtr="0">
            <a:noAutofit/>
          </a:bodyPr>
          <a:lstStyle>
            <a:lvl1pPr marL="457200" lvl="0" indent="-228600" algn="ctr" rtl="0">
              <a:lnSpc>
                <a:spcPct val="100000"/>
              </a:lnSpc>
              <a:spcBef>
                <a:spcPts val="1000"/>
              </a:spcBef>
              <a:spcAft>
                <a:spcPts val="0"/>
              </a:spcAft>
              <a:buClr>
                <a:schemeClr val="accent6"/>
              </a:buClr>
              <a:buSzPts val="1400"/>
              <a:buNone/>
              <a:defRPr sz="1400" b="0">
                <a:solidFill>
                  <a:schemeClr val="accent6"/>
                </a:solidFill>
                <a:latin typeface="Arial"/>
                <a:ea typeface="Arial"/>
                <a:cs typeface="Arial"/>
                <a:sym typeface="Arial"/>
              </a:defRPr>
            </a:lvl1pPr>
            <a:lvl2pPr marL="914400" lvl="1" indent="-292100" algn="l" rtl="0">
              <a:lnSpc>
                <a:spcPct val="90000"/>
              </a:lnSpc>
              <a:spcBef>
                <a:spcPts val="500"/>
              </a:spcBef>
              <a:spcAft>
                <a:spcPts val="0"/>
              </a:spcAft>
              <a:buClr>
                <a:schemeClr val="accent6"/>
              </a:buClr>
              <a:buSzPts val="1000"/>
              <a:buChar char="•"/>
              <a:defRPr sz="1000"/>
            </a:lvl2pPr>
            <a:lvl3pPr marL="1371600" lvl="2" indent="-285750" algn="l" rtl="0">
              <a:lnSpc>
                <a:spcPct val="90000"/>
              </a:lnSpc>
              <a:spcBef>
                <a:spcPts val="500"/>
              </a:spcBef>
              <a:spcAft>
                <a:spcPts val="0"/>
              </a:spcAft>
              <a:buClr>
                <a:schemeClr val="accent6"/>
              </a:buClr>
              <a:buSzPts val="900"/>
              <a:buChar char="•"/>
              <a:defRPr sz="900"/>
            </a:lvl3pPr>
            <a:lvl4pPr marL="1828800" lvl="3" indent="-279400" algn="l" rtl="0">
              <a:lnSpc>
                <a:spcPct val="90000"/>
              </a:lnSpc>
              <a:spcBef>
                <a:spcPts val="500"/>
              </a:spcBef>
              <a:spcAft>
                <a:spcPts val="0"/>
              </a:spcAft>
              <a:buClr>
                <a:schemeClr val="accent6"/>
              </a:buClr>
              <a:buSzPts val="800"/>
              <a:buChar char="•"/>
              <a:defRPr sz="800"/>
            </a:lvl4pPr>
            <a:lvl5pPr marL="2286000" lvl="4" indent="-279400" algn="l" rtl="0">
              <a:lnSpc>
                <a:spcPct val="90000"/>
              </a:lnSpc>
              <a:spcBef>
                <a:spcPts val="500"/>
              </a:spcBef>
              <a:spcAft>
                <a:spcPts val="0"/>
              </a:spcAft>
              <a:buClr>
                <a:schemeClr val="accent6"/>
              </a:buClr>
              <a:buSzPts val="800"/>
              <a:buChar char="•"/>
              <a:defRPr sz="8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17" name="Google Shape;217;p16"/>
          <p:cNvSpPr>
            <a:spLocks noGrp="1"/>
          </p:cNvSpPr>
          <p:nvPr>
            <p:ph type="pic" idx="7"/>
          </p:nvPr>
        </p:nvSpPr>
        <p:spPr>
          <a:xfrm>
            <a:off x="6113401" y="2560353"/>
            <a:ext cx="2368200" cy="2102100"/>
          </a:xfrm>
          <a:prstGeom prst="hexagon">
            <a:avLst>
              <a:gd name="adj" fmla="val 28349"/>
              <a:gd name="vf" fmla="val 115470"/>
            </a:avLst>
          </a:prstGeom>
          <a:noFill/>
          <a:ln>
            <a:noFill/>
          </a:ln>
        </p:spPr>
      </p:sp>
      <p:sp>
        <p:nvSpPr>
          <p:cNvPr id="218" name="Google Shape;218;p16" descr="Click icon to add picture"/>
          <p:cNvSpPr txBox="1">
            <a:spLocks noGrp="1"/>
          </p:cNvSpPr>
          <p:nvPr>
            <p:ph type="body" idx="8"/>
          </p:nvPr>
        </p:nvSpPr>
        <p:spPr>
          <a:xfrm>
            <a:off x="6218710" y="4764289"/>
            <a:ext cx="2097900" cy="506400"/>
          </a:xfrm>
          <a:prstGeom prst="rect">
            <a:avLst/>
          </a:prstGeom>
          <a:noFill/>
          <a:ln>
            <a:noFill/>
          </a:ln>
        </p:spPr>
        <p:txBody>
          <a:bodyPr spcFirstLastPara="1" wrap="square" lIns="91425" tIns="45700" rIns="91425" bIns="45700" anchor="b" anchorCtr="0">
            <a:noAutofit/>
          </a:bodyPr>
          <a:lstStyle>
            <a:lvl1pPr marL="457200" lvl="0" indent="-228600" algn="ctr" rtl="0">
              <a:lnSpc>
                <a:spcPct val="100000"/>
              </a:lnSpc>
              <a:spcBef>
                <a:spcPts val="1000"/>
              </a:spcBef>
              <a:spcAft>
                <a:spcPts val="0"/>
              </a:spcAft>
              <a:buClr>
                <a:schemeClr val="accent6"/>
              </a:buClr>
              <a:buSzPts val="1800"/>
              <a:buNone/>
              <a:defRPr sz="1800" b="1" i="0">
                <a:solidFill>
                  <a:schemeClr val="accent6"/>
                </a:solidFill>
                <a:latin typeface="Arial"/>
                <a:ea typeface="Arial"/>
                <a:cs typeface="Arial"/>
                <a:sym typeface="Arial"/>
              </a:defRPr>
            </a:lvl1pPr>
            <a:lvl2pPr marL="914400" lvl="1" indent="-292100" algn="l" rtl="0">
              <a:lnSpc>
                <a:spcPct val="90000"/>
              </a:lnSpc>
              <a:spcBef>
                <a:spcPts val="500"/>
              </a:spcBef>
              <a:spcAft>
                <a:spcPts val="0"/>
              </a:spcAft>
              <a:buClr>
                <a:schemeClr val="accent6"/>
              </a:buClr>
              <a:buSzPts val="1000"/>
              <a:buChar char="•"/>
              <a:defRPr sz="1000"/>
            </a:lvl2pPr>
            <a:lvl3pPr marL="1371600" lvl="2" indent="-285750" algn="l" rtl="0">
              <a:lnSpc>
                <a:spcPct val="90000"/>
              </a:lnSpc>
              <a:spcBef>
                <a:spcPts val="500"/>
              </a:spcBef>
              <a:spcAft>
                <a:spcPts val="0"/>
              </a:spcAft>
              <a:buClr>
                <a:schemeClr val="accent6"/>
              </a:buClr>
              <a:buSzPts val="900"/>
              <a:buChar char="•"/>
              <a:defRPr sz="900"/>
            </a:lvl3pPr>
            <a:lvl4pPr marL="1828800" lvl="3" indent="-279400" algn="l" rtl="0">
              <a:lnSpc>
                <a:spcPct val="90000"/>
              </a:lnSpc>
              <a:spcBef>
                <a:spcPts val="500"/>
              </a:spcBef>
              <a:spcAft>
                <a:spcPts val="0"/>
              </a:spcAft>
              <a:buClr>
                <a:schemeClr val="accent6"/>
              </a:buClr>
              <a:buSzPts val="800"/>
              <a:buChar char="•"/>
              <a:defRPr sz="800"/>
            </a:lvl4pPr>
            <a:lvl5pPr marL="2286000" lvl="4" indent="-279400" algn="l" rtl="0">
              <a:lnSpc>
                <a:spcPct val="90000"/>
              </a:lnSpc>
              <a:spcBef>
                <a:spcPts val="500"/>
              </a:spcBef>
              <a:spcAft>
                <a:spcPts val="0"/>
              </a:spcAft>
              <a:buClr>
                <a:schemeClr val="accent6"/>
              </a:buClr>
              <a:buSzPts val="800"/>
              <a:buChar char="•"/>
              <a:defRPr sz="8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19" name="Google Shape;219;p16"/>
          <p:cNvSpPr txBox="1">
            <a:spLocks noGrp="1"/>
          </p:cNvSpPr>
          <p:nvPr>
            <p:ph type="body" idx="9"/>
          </p:nvPr>
        </p:nvSpPr>
        <p:spPr>
          <a:xfrm>
            <a:off x="6218710" y="5295180"/>
            <a:ext cx="2097900" cy="506400"/>
          </a:xfrm>
          <a:prstGeom prst="rect">
            <a:avLst/>
          </a:prstGeom>
          <a:noFill/>
          <a:ln>
            <a:noFill/>
          </a:ln>
        </p:spPr>
        <p:txBody>
          <a:bodyPr spcFirstLastPara="1" wrap="square" lIns="91425" tIns="45700" rIns="91425" bIns="45700" anchor="t" anchorCtr="0">
            <a:noAutofit/>
          </a:bodyPr>
          <a:lstStyle>
            <a:lvl1pPr marL="457200" lvl="0" indent="-228600" algn="ctr" rtl="0">
              <a:lnSpc>
                <a:spcPct val="100000"/>
              </a:lnSpc>
              <a:spcBef>
                <a:spcPts val="1000"/>
              </a:spcBef>
              <a:spcAft>
                <a:spcPts val="0"/>
              </a:spcAft>
              <a:buClr>
                <a:schemeClr val="accent6"/>
              </a:buClr>
              <a:buSzPts val="1400"/>
              <a:buNone/>
              <a:defRPr sz="1400" b="0">
                <a:solidFill>
                  <a:schemeClr val="accent6"/>
                </a:solidFill>
                <a:latin typeface="Arial"/>
                <a:ea typeface="Arial"/>
                <a:cs typeface="Arial"/>
                <a:sym typeface="Arial"/>
              </a:defRPr>
            </a:lvl1pPr>
            <a:lvl2pPr marL="914400" lvl="1" indent="-292100" algn="l" rtl="0">
              <a:lnSpc>
                <a:spcPct val="90000"/>
              </a:lnSpc>
              <a:spcBef>
                <a:spcPts val="500"/>
              </a:spcBef>
              <a:spcAft>
                <a:spcPts val="0"/>
              </a:spcAft>
              <a:buClr>
                <a:schemeClr val="accent6"/>
              </a:buClr>
              <a:buSzPts val="1000"/>
              <a:buChar char="•"/>
              <a:defRPr sz="1000"/>
            </a:lvl2pPr>
            <a:lvl3pPr marL="1371600" lvl="2" indent="-285750" algn="l" rtl="0">
              <a:lnSpc>
                <a:spcPct val="90000"/>
              </a:lnSpc>
              <a:spcBef>
                <a:spcPts val="500"/>
              </a:spcBef>
              <a:spcAft>
                <a:spcPts val="0"/>
              </a:spcAft>
              <a:buClr>
                <a:schemeClr val="accent6"/>
              </a:buClr>
              <a:buSzPts val="900"/>
              <a:buChar char="•"/>
              <a:defRPr sz="900"/>
            </a:lvl3pPr>
            <a:lvl4pPr marL="1828800" lvl="3" indent="-279400" algn="l" rtl="0">
              <a:lnSpc>
                <a:spcPct val="90000"/>
              </a:lnSpc>
              <a:spcBef>
                <a:spcPts val="500"/>
              </a:spcBef>
              <a:spcAft>
                <a:spcPts val="0"/>
              </a:spcAft>
              <a:buClr>
                <a:schemeClr val="accent6"/>
              </a:buClr>
              <a:buSzPts val="800"/>
              <a:buChar char="•"/>
              <a:defRPr sz="800"/>
            </a:lvl4pPr>
            <a:lvl5pPr marL="2286000" lvl="4" indent="-279400" algn="l" rtl="0">
              <a:lnSpc>
                <a:spcPct val="90000"/>
              </a:lnSpc>
              <a:spcBef>
                <a:spcPts val="500"/>
              </a:spcBef>
              <a:spcAft>
                <a:spcPts val="0"/>
              </a:spcAft>
              <a:buClr>
                <a:schemeClr val="accent6"/>
              </a:buClr>
              <a:buSzPts val="800"/>
              <a:buChar char="•"/>
              <a:defRPr sz="8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20" name="Google Shape;220;p16"/>
          <p:cNvSpPr>
            <a:spLocks noGrp="1"/>
          </p:cNvSpPr>
          <p:nvPr>
            <p:ph type="pic" idx="13"/>
          </p:nvPr>
        </p:nvSpPr>
        <p:spPr>
          <a:xfrm>
            <a:off x="8500328" y="1836331"/>
            <a:ext cx="2368200" cy="2102100"/>
          </a:xfrm>
          <a:prstGeom prst="hexagon">
            <a:avLst>
              <a:gd name="adj" fmla="val 28349"/>
              <a:gd name="vf" fmla="val 115470"/>
            </a:avLst>
          </a:prstGeom>
          <a:noFill/>
          <a:ln>
            <a:noFill/>
          </a:ln>
        </p:spPr>
      </p:sp>
      <p:sp>
        <p:nvSpPr>
          <p:cNvPr id="221" name="Google Shape;221;p16" descr="Click icon to add picture"/>
          <p:cNvSpPr txBox="1">
            <a:spLocks noGrp="1"/>
          </p:cNvSpPr>
          <p:nvPr>
            <p:ph type="body" idx="14"/>
          </p:nvPr>
        </p:nvSpPr>
        <p:spPr>
          <a:xfrm>
            <a:off x="8635340" y="4045832"/>
            <a:ext cx="2097900" cy="506400"/>
          </a:xfrm>
          <a:prstGeom prst="rect">
            <a:avLst/>
          </a:prstGeom>
          <a:noFill/>
          <a:ln>
            <a:noFill/>
          </a:ln>
        </p:spPr>
        <p:txBody>
          <a:bodyPr spcFirstLastPara="1" wrap="square" lIns="91425" tIns="45700" rIns="91425" bIns="45700" anchor="b" anchorCtr="0">
            <a:noAutofit/>
          </a:bodyPr>
          <a:lstStyle>
            <a:lvl1pPr marL="457200" lvl="0" indent="-228600" algn="ctr" rtl="0">
              <a:lnSpc>
                <a:spcPct val="100000"/>
              </a:lnSpc>
              <a:spcBef>
                <a:spcPts val="1000"/>
              </a:spcBef>
              <a:spcAft>
                <a:spcPts val="0"/>
              </a:spcAft>
              <a:buClr>
                <a:schemeClr val="accent6"/>
              </a:buClr>
              <a:buSzPts val="1800"/>
              <a:buNone/>
              <a:defRPr sz="1800" b="1" i="0">
                <a:solidFill>
                  <a:schemeClr val="accent6"/>
                </a:solidFill>
                <a:latin typeface="Arial"/>
                <a:ea typeface="Arial"/>
                <a:cs typeface="Arial"/>
                <a:sym typeface="Arial"/>
              </a:defRPr>
            </a:lvl1pPr>
            <a:lvl2pPr marL="914400" lvl="1" indent="-292100" algn="l" rtl="0">
              <a:lnSpc>
                <a:spcPct val="90000"/>
              </a:lnSpc>
              <a:spcBef>
                <a:spcPts val="500"/>
              </a:spcBef>
              <a:spcAft>
                <a:spcPts val="0"/>
              </a:spcAft>
              <a:buClr>
                <a:schemeClr val="accent6"/>
              </a:buClr>
              <a:buSzPts val="1000"/>
              <a:buChar char="•"/>
              <a:defRPr sz="1000"/>
            </a:lvl2pPr>
            <a:lvl3pPr marL="1371600" lvl="2" indent="-285750" algn="l" rtl="0">
              <a:lnSpc>
                <a:spcPct val="90000"/>
              </a:lnSpc>
              <a:spcBef>
                <a:spcPts val="500"/>
              </a:spcBef>
              <a:spcAft>
                <a:spcPts val="0"/>
              </a:spcAft>
              <a:buClr>
                <a:schemeClr val="accent6"/>
              </a:buClr>
              <a:buSzPts val="900"/>
              <a:buChar char="•"/>
              <a:defRPr sz="900"/>
            </a:lvl3pPr>
            <a:lvl4pPr marL="1828800" lvl="3" indent="-279400" algn="l" rtl="0">
              <a:lnSpc>
                <a:spcPct val="90000"/>
              </a:lnSpc>
              <a:spcBef>
                <a:spcPts val="500"/>
              </a:spcBef>
              <a:spcAft>
                <a:spcPts val="0"/>
              </a:spcAft>
              <a:buClr>
                <a:schemeClr val="accent6"/>
              </a:buClr>
              <a:buSzPts val="800"/>
              <a:buChar char="•"/>
              <a:defRPr sz="800"/>
            </a:lvl4pPr>
            <a:lvl5pPr marL="2286000" lvl="4" indent="-279400" algn="l" rtl="0">
              <a:lnSpc>
                <a:spcPct val="90000"/>
              </a:lnSpc>
              <a:spcBef>
                <a:spcPts val="500"/>
              </a:spcBef>
              <a:spcAft>
                <a:spcPts val="0"/>
              </a:spcAft>
              <a:buClr>
                <a:schemeClr val="accent6"/>
              </a:buClr>
              <a:buSzPts val="800"/>
              <a:buChar char="•"/>
              <a:defRPr sz="8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22" name="Google Shape;222;p16"/>
          <p:cNvSpPr txBox="1">
            <a:spLocks noGrp="1"/>
          </p:cNvSpPr>
          <p:nvPr>
            <p:ph type="body" idx="15"/>
          </p:nvPr>
        </p:nvSpPr>
        <p:spPr>
          <a:xfrm>
            <a:off x="8635340" y="4576723"/>
            <a:ext cx="2097900" cy="506400"/>
          </a:xfrm>
          <a:prstGeom prst="rect">
            <a:avLst/>
          </a:prstGeom>
          <a:noFill/>
          <a:ln>
            <a:noFill/>
          </a:ln>
        </p:spPr>
        <p:txBody>
          <a:bodyPr spcFirstLastPara="1" wrap="square" lIns="91425" tIns="45700" rIns="91425" bIns="45700" anchor="t" anchorCtr="0">
            <a:noAutofit/>
          </a:bodyPr>
          <a:lstStyle>
            <a:lvl1pPr marL="457200" lvl="0" indent="-228600" algn="ctr" rtl="0">
              <a:lnSpc>
                <a:spcPct val="100000"/>
              </a:lnSpc>
              <a:spcBef>
                <a:spcPts val="1000"/>
              </a:spcBef>
              <a:spcAft>
                <a:spcPts val="0"/>
              </a:spcAft>
              <a:buClr>
                <a:schemeClr val="accent6"/>
              </a:buClr>
              <a:buSzPts val="1400"/>
              <a:buNone/>
              <a:defRPr sz="1400" b="0">
                <a:solidFill>
                  <a:schemeClr val="accent6"/>
                </a:solidFill>
                <a:latin typeface="Arial"/>
                <a:ea typeface="Arial"/>
                <a:cs typeface="Arial"/>
                <a:sym typeface="Arial"/>
              </a:defRPr>
            </a:lvl1pPr>
            <a:lvl2pPr marL="914400" lvl="1" indent="-292100" algn="l" rtl="0">
              <a:lnSpc>
                <a:spcPct val="90000"/>
              </a:lnSpc>
              <a:spcBef>
                <a:spcPts val="500"/>
              </a:spcBef>
              <a:spcAft>
                <a:spcPts val="0"/>
              </a:spcAft>
              <a:buClr>
                <a:schemeClr val="accent6"/>
              </a:buClr>
              <a:buSzPts val="1000"/>
              <a:buChar char="•"/>
              <a:defRPr sz="1000"/>
            </a:lvl2pPr>
            <a:lvl3pPr marL="1371600" lvl="2" indent="-285750" algn="l" rtl="0">
              <a:lnSpc>
                <a:spcPct val="90000"/>
              </a:lnSpc>
              <a:spcBef>
                <a:spcPts val="500"/>
              </a:spcBef>
              <a:spcAft>
                <a:spcPts val="0"/>
              </a:spcAft>
              <a:buClr>
                <a:schemeClr val="accent6"/>
              </a:buClr>
              <a:buSzPts val="900"/>
              <a:buChar char="•"/>
              <a:defRPr sz="900"/>
            </a:lvl3pPr>
            <a:lvl4pPr marL="1828800" lvl="3" indent="-279400" algn="l" rtl="0">
              <a:lnSpc>
                <a:spcPct val="90000"/>
              </a:lnSpc>
              <a:spcBef>
                <a:spcPts val="500"/>
              </a:spcBef>
              <a:spcAft>
                <a:spcPts val="0"/>
              </a:spcAft>
              <a:buClr>
                <a:schemeClr val="accent6"/>
              </a:buClr>
              <a:buSzPts val="800"/>
              <a:buChar char="•"/>
              <a:defRPr sz="800"/>
            </a:lvl4pPr>
            <a:lvl5pPr marL="2286000" lvl="4" indent="-279400" algn="l" rtl="0">
              <a:lnSpc>
                <a:spcPct val="90000"/>
              </a:lnSpc>
              <a:spcBef>
                <a:spcPts val="500"/>
              </a:spcBef>
              <a:spcAft>
                <a:spcPts val="0"/>
              </a:spcAft>
              <a:buClr>
                <a:schemeClr val="accent6"/>
              </a:buClr>
              <a:buSzPts val="800"/>
              <a:buChar char="•"/>
              <a:defRPr sz="8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23" name="Google Shape;223;p16"/>
          <p:cNvSpPr txBox="1">
            <a:spLocks noGrp="1"/>
          </p:cNvSpPr>
          <p:nvPr>
            <p:ph type="ftr" idx="11"/>
          </p:nvPr>
        </p:nvSpPr>
        <p:spPr>
          <a:xfrm>
            <a:off x="484632" y="6217920"/>
            <a:ext cx="41148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solidFill>
                  <a:schemeClr val="accent6"/>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24" name="Google Shape;224;p16"/>
          <p:cNvSpPr txBox="1">
            <a:spLocks noGrp="1"/>
          </p:cNvSpPr>
          <p:nvPr>
            <p:ph type="sldNum" idx="12"/>
          </p:nvPr>
        </p:nvSpPr>
        <p:spPr>
          <a:xfrm>
            <a:off x="11194169" y="6217920"/>
            <a:ext cx="458700" cy="365100"/>
          </a:xfrm>
          <a:prstGeom prst="rect">
            <a:avLst/>
          </a:prstGeom>
          <a:noFill/>
          <a:ln>
            <a:noFill/>
          </a:ln>
        </p:spPr>
        <p:txBody>
          <a:bodyPr spcFirstLastPara="1" wrap="square" lIns="91425" tIns="45700" rIns="91425" bIns="45700" anchor="ctr" anchorCtr="0">
            <a:noAutofit/>
          </a:bodyPr>
          <a:lstStyle>
            <a:lvl1pPr marL="0" lvl="0" indent="0" algn="ctr" rtl="0">
              <a:spcBef>
                <a:spcPts val="0"/>
              </a:spcBef>
              <a:buNone/>
              <a:defRPr sz="1200">
                <a:solidFill>
                  <a:schemeClr val="accent6"/>
                </a:solidFill>
                <a:latin typeface="Arial"/>
                <a:ea typeface="Arial"/>
                <a:cs typeface="Arial"/>
                <a:sym typeface="Arial"/>
              </a:defRPr>
            </a:lvl1pPr>
            <a:lvl2pPr marL="0" lvl="1" indent="0" algn="ctr" rtl="0">
              <a:spcBef>
                <a:spcPts val="0"/>
              </a:spcBef>
              <a:buNone/>
              <a:defRPr sz="1200">
                <a:solidFill>
                  <a:schemeClr val="accent6"/>
                </a:solidFill>
                <a:latin typeface="Arial"/>
                <a:ea typeface="Arial"/>
                <a:cs typeface="Arial"/>
                <a:sym typeface="Arial"/>
              </a:defRPr>
            </a:lvl2pPr>
            <a:lvl3pPr marL="0" lvl="2" indent="0" algn="ctr" rtl="0">
              <a:spcBef>
                <a:spcPts val="0"/>
              </a:spcBef>
              <a:buNone/>
              <a:defRPr sz="1200">
                <a:solidFill>
                  <a:schemeClr val="accent6"/>
                </a:solidFill>
                <a:latin typeface="Arial"/>
                <a:ea typeface="Arial"/>
                <a:cs typeface="Arial"/>
                <a:sym typeface="Arial"/>
              </a:defRPr>
            </a:lvl3pPr>
            <a:lvl4pPr marL="0" lvl="3" indent="0" algn="ctr" rtl="0">
              <a:spcBef>
                <a:spcPts val="0"/>
              </a:spcBef>
              <a:buNone/>
              <a:defRPr sz="1200">
                <a:solidFill>
                  <a:schemeClr val="accent6"/>
                </a:solidFill>
                <a:latin typeface="Arial"/>
                <a:ea typeface="Arial"/>
                <a:cs typeface="Arial"/>
                <a:sym typeface="Arial"/>
              </a:defRPr>
            </a:lvl4pPr>
            <a:lvl5pPr marL="0" lvl="4" indent="0" algn="ctr" rtl="0">
              <a:spcBef>
                <a:spcPts val="0"/>
              </a:spcBef>
              <a:buNone/>
              <a:defRPr sz="1200">
                <a:solidFill>
                  <a:schemeClr val="accent6"/>
                </a:solidFill>
                <a:latin typeface="Arial"/>
                <a:ea typeface="Arial"/>
                <a:cs typeface="Arial"/>
                <a:sym typeface="Arial"/>
              </a:defRPr>
            </a:lvl5pPr>
            <a:lvl6pPr marL="0" lvl="5" indent="0" algn="ctr" rtl="0">
              <a:spcBef>
                <a:spcPts val="0"/>
              </a:spcBef>
              <a:buNone/>
              <a:defRPr sz="1200">
                <a:solidFill>
                  <a:schemeClr val="accent6"/>
                </a:solidFill>
                <a:latin typeface="Arial"/>
                <a:ea typeface="Arial"/>
                <a:cs typeface="Arial"/>
                <a:sym typeface="Arial"/>
              </a:defRPr>
            </a:lvl6pPr>
            <a:lvl7pPr marL="0" lvl="6" indent="0" algn="ctr" rtl="0">
              <a:spcBef>
                <a:spcPts val="0"/>
              </a:spcBef>
              <a:buNone/>
              <a:defRPr sz="1200">
                <a:solidFill>
                  <a:schemeClr val="accent6"/>
                </a:solidFill>
                <a:latin typeface="Arial"/>
                <a:ea typeface="Arial"/>
                <a:cs typeface="Arial"/>
                <a:sym typeface="Arial"/>
              </a:defRPr>
            </a:lvl7pPr>
            <a:lvl8pPr marL="0" lvl="7" indent="0" algn="ctr" rtl="0">
              <a:spcBef>
                <a:spcPts val="0"/>
              </a:spcBef>
              <a:buNone/>
              <a:defRPr sz="1200">
                <a:solidFill>
                  <a:schemeClr val="accent6"/>
                </a:solidFill>
                <a:latin typeface="Arial"/>
                <a:ea typeface="Arial"/>
                <a:cs typeface="Arial"/>
                <a:sym typeface="Arial"/>
              </a:defRPr>
            </a:lvl8pPr>
            <a:lvl9pPr marL="0" lvl="8" indent="0" algn="ctr" rtl="0">
              <a:spcBef>
                <a:spcPts val="0"/>
              </a:spcBef>
              <a:buNone/>
              <a:defRPr sz="1200">
                <a:solidFill>
                  <a:schemeClr val="accent6"/>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ree Content">
  <p:cSld name="Three Content">
    <p:spTree>
      <p:nvGrpSpPr>
        <p:cNvPr id="1" name="Shape 225"/>
        <p:cNvGrpSpPr/>
        <p:nvPr/>
      </p:nvGrpSpPr>
      <p:grpSpPr>
        <a:xfrm>
          <a:off x="0" y="0"/>
          <a:ext cx="0" cy="0"/>
          <a:chOff x="0" y="0"/>
          <a:chExt cx="0" cy="0"/>
        </a:xfrm>
      </p:grpSpPr>
      <p:sp>
        <p:nvSpPr>
          <p:cNvPr id="226" name="Google Shape;226;p17"/>
          <p:cNvSpPr/>
          <p:nvPr/>
        </p:nvSpPr>
        <p:spPr>
          <a:xfrm>
            <a:off x="0" y="2860787"/>
            <a:ext cx="2361029" cy="3676532"/>
          </a:xfrm>
          <a:custGeom>
            <a:avLst/>
            <a:gdLst/>
            <a:ahLst/>
            <a:cxnLst/>
            <a:rect l="l" t="t" r="r" b="b"/>
            <a:pathLst>
              <a:path w="2361029" h="3676532" extrusionOk="0">
                <a:moveTo>
                  <a:pt x="773997" y="0"/>
                </a:moveTo>
                <a:lnTo>
                  <a:pt x="2361029" y="925683"/>
                </a:lnTo>
                <a:lnTo>
                  <a:pt x="2361029" y="2763949"/>
                </a:lnTo>
                <a:lnTo>
                  <a:pt x="769661" y="3676532"/>
                </a:lnTo>
                <a:lnTo>
                  <a:pt x="0" y="3234717"/>
                </a:lnTo>
                <a:lnTo>
                  <a:pt x="0" y="446885"/>
                </a:lnTo>
                <a:close/>
              </a:path>
            </a:pathLst>
          </a:custGeom>
          <a:solidFill>
            <a:srgbClr val="FCD3A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6"/>
              </a:solidFill>
              <a:latin typeface="Arial"/>
              <a:ea typeface="Arial"/>
              <a:cs typeface="Arial"/>
              <a:sym typeface="Arial"/>
            </a:endParaRPr>
          </a:p>
        </p:txBody>
      </p:sp>
      <p:sp>
        <p:nvSpPr>
          <p:cNvPr id="227" name="Google Shape;227;p17"/>
          <p:cNvSpPr/>
          <p:nvPr/>
        </p:nvSpPr>
        <p:spPr>
          <a:xfrm flipH="1">
            <a:off x="1014233" y="5253270"/>
            <a:ext cx="1710765" cy="1593273"/>
          </a:xfrm>
          <a:custGeom>
            <a:avLst/>
            <a:gdLst/>
            <a:ahLst/>
            <a:cxnLst/>
            <a:rect l="l" t="t" r="r" b="b"/>
            <a:pathLst>
              <a:path w="1710765" h="1593273" extrusionOk="0">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6"/>
              </a:solidFill>
              <a:latin typeface="Arial"/>
              <a:ea typeface="Arial"/>
              <a:cs typeface="Arial"/>
              <a:sym typeface="Arial"/>
            </a:endParaRPr>
          </a:p>
        </p:txBody>
      </p:sp>
      <p:sp>
        <p:nvSpPr>
          <p:cNvPr id="228" name="Google Shape;228;p17" descr="Click icon to add picture"/>
          <p:cNvSpPr txBox="1">
            <a:spLocks noGrp="1"/>
          </p:cNvSpPr>
          <p:nvPr>
            <p:ph type="body" idx="1"/>
          </p:nvPr>
        </p:nvSpPr>
        <p:spPr>
          <a:xfrm>
            <a:off x="5271609" y="1025236"/>
            <a:ext cx="5162700" cy="420600"/>
          </a:xfrm>
          <a:prstGeom prst="rect">
            <a:avLst/>
          </a:prstGeom>
          <a:noFill/>
          <a:ln>
            <a:noFill/>
          </a:ln>
        </p:spPr>
        <p:txBody>
          <a:bodyPr spcFirstLastPara="1" wrap="square" lIns="91425" tIns="45700" rIns="91425" bIns="45700" anchor="b" anchorCtr="0">
            <a:noAutofit/>
          </a:bodyPr>
          <a:lstStyle>
            <a:lvl1pPr marL="457200" lvl="0" indent="-228600" algn="l" rtl="0">
              <a:lnSpc>
                <a:spcPct val="100000"/>
              </a:lnSpc>
              <a:spcBef>
                <a:spcPts val="1000"/>
              </a:spcBef>
              <a:spcAft>
                <a:spcPts val="0"/>
              </a:spcAft>
              <a:buClr>
                <a:schemeClr val="accent6"/>
              </a:buClr>
              <a:buSzPts val="1800"/>
              <a:buNone/>
              <a:defRPr sz="1800" b="1" i="0">
                <a:solidFill>
                  <a:schemeClr val="accent6"/>
                </a:solidFill>
                <a:latin typeface="Arial"/>
                <a:ea typeface="Arial"/>
                <a:cs typeface="Arial"/>
                <a:sym typeface="Arial"/>
              </a:defRPr>
            </a:lvl1pPr>
            <a:lvl2pPr marL="914400" lvl="1" indent="-292100" algn="l" rtl="0">
              <a:lnSpc>
                <a:spcPct val="90000"/>
              </a:lnSpc>
              <a:spcBef>
                <a:spcPts val="500"/>
              </a:spcBef>
              <a:spcAft>
                <a:spcPts val="0"/>
              </a:spcAft>
              <a:buClr>
                <a:schemeClr val="accent6"/>
              </a:buClr>
              <a:buSzPts val="1000"/>
              <a:buChar char="•"/>
              <a:defRPr sz="1000"/>
            </a:lvl2pPr>
            <a:lvl3pPr marL="1371600" lvl="2" indent="-285750" algn="l" rtl="0">
              <a:lnSpc>
                <a:spcPct val="90000"/>
              </a:lnSpc>
              <a:spcBef>
                <a:spcPts val="500"/>
              </a:spcBef>
              <a:spcAft>
                <a:spcPts val="0"/>
              </a:spcAft>
              <a:buClr>
                <a:schemeClr val="accent6"/>
              </a:buClr>
              <a:buSzPts val="900"/>
              <a:buChar char="•"/>
              <a:defRPr sz="900"/>
            </a:lvl3pPr>
            <a:lvl4pPr marL="1828800" lvl="3" indent="-279400" algn="l" rtl="0">
              <a:lnSpc>
                <a:spcPct val="90000"/>
              </a:lnSpc>
              <a:spcBef>
                <a:spcPts val="500"/>
              </a:spcBef>
              <a:spcAft>
                <a:spcPts val="0"/>
              </a:spcAft>
              <a:buClr>
                <a:schemeClr val="accent6"/>
              </a:buClr>
              <a:buSzPts val="800"/>
              <a:buChar char="•"/>
              <a:defRPr sz="800"/>
            </a:lvl4pPr>
            <a:lvl5pPr marL="2286000" lvl="4" indent="-279400" algn="l" rtl="0">
              <a:lnSpc>
                <a:spcPct val="90000"/>
              </a:lnSpc>
              <a:spcBef>
                <a:spcPts val="500"/>
              </a:spcBef>
              <a:spcAft>
                <a:spcPts val="0"/>
              </a:spcAft>
              <a:buClr>
                <a:schemeClr val="accent6"/>
              </a:buClr>
              <a:buSzPts val="800"/>
              <a:buChar char="•"/>
              <a:defRPr sz="8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29" name="Google Shape;229;p17"/>
          <p:cNvSpPr txBox="1">
            <a:spLocks noGrp="1"/>
          </p:cNvSpPr>
          <p:nvPr>
            <p:ph type="body" idx="2"/>
          </p:nvPr>
        </p:nvSpPr>
        <p:spPr>
          <a:xfrm>
            <a:off x="5271608" y="1469069"/>
            <a:ext cx="5162700" cy="1506300"/>
          </a:xfrm>
          <a:prstGeom prst="rect">
            <a:avLst/>
          </a:prstGeom>
          <a:noFill/>
          <a:ln>
            <a:noFill/>
          </a:ln>
        </p:spPr>
        <p:txBody>
          <a:bodyPr spcFirstLastPara="1" wrap="square" lIns="91425" tIns="45700" rIns="91425" bIns="45700" anchor="t" anchorCtr="0">
            <a:noAutofit/>
          </a:bodyPr>
          <a:lstStyle>
            <a:lvl1pPr marL="457200" lvl="0" indent="-317500" algn="l" rtl="0">
              <a:lnSpc>
                <a:spcPct val="100000"/>
              </a:lnSpc>
              <a:spcBef>
                <a:spcPts val="0"/>
              </a:spcBef>
              <a:spcAft>
                <a:spcPts val="0"/>
              </a:spcAft>
              <a:buClr>
                <a:schemeClr val="accent6"/>
              </a:buClr>
              <a:buSzPts val="1400"/>
              <a:buFont typeface="Arial"/>
              <a:buChar char="•"/>
              <a:defRPr sz="1400" b="0">
                <a:solidFill>
                  <a:schemeClr val="accent6"/>
                </a:solidFill>
                <a:latin typeface="Arial"/>
                <a:ea typeface="Arial"/>
                <a:cs typeface="Arial"/>
                <a:sym typeface="Arial"/>
              </a:defRPr>
            </a:lvl1pPr>
            <a:lvl2pPr marL="914400" lvl="1" indent="-292100" algn="l" rtl="0">
              <a:lnSpc>
                <a:spcPct val="90000"/>
              </a:lnSpc>
              <a:spcBef>
                <a:spcPts val="600"/>
              </a:spcBef>
              <a:spcAft>
                <a:spcPts val="0"/>
              </a:spcAft>
              <a:buClr>
                <a:schemeClr val="accent6"/>
              </a:buClr>
              <a:buSzPts val="1000"/>
              <a:buChar char="•"/>
              <a:defRPr sz="1000"/>
            </a:lvl2pPr>
            <a:lvl3pPr marL="1371600" lvl="2" indent="-285750" algn="l" rtl="0">
              <a:lnSpc>
                <a:spcPct val="90000"/>
              </a:lnSpc>
              <a:spcBef>
                <a:spcPts val="500"/>
              </a:spcBef>
              <a:spcAft>
                <a:spcPts val="0"/>
              </a:spcAft>
              <a:buClr>
                <a:schemeClr val="accent6"/>
              </a:buClr>
              <a:buSzPts val="900"/>
              <a:buChar char="•"/>
              <a:defRPr sz="900"/>
            </a:lvl3pPr>
            <a:lvl4pPr marL="1828800" lvl="3" indent="-279400" algn="l" rtl="0">
              <a:lnSpc>
                <a:spcPct val="90000"/>
              </a:lnSpc>
              <a:spcBef>
                <a:spcPts val="500"/>
              </a:spcBef>
              <a:spcAft>
                <a:spcPts val="0"/>
              </a:spcAft>
              <a:buClr>
                <a:schemeClr val="accent6"/>
              </a:buClr>
              <a:buSzPts val="800"/>
              <a:buChar char="•"/>
              <a:defRPr sz="800"/>
            </a:lvl4pPr>
            <a:lvl5pPr marL="2286000" lvl="4" indent="-279400" algn="l" rtl="0">
              <a:lnSpc>
                <a:spcPct val="90000"/>
              </a:lnSpc>
              <a:spcBef>
                <a:spcPts val="500"/>
              </a:spcBef>
              <a:spcAft>
                <a:spcPts val="0"/>
              </a:spcAft>
              <a:buClr>
                <a:schemeClr val="accent6"/>
              </a:buClr>
              <a:buSzPts val="800"/>
              <a:buChar char="•"/>
              <a:defRPr sz="8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30" name="Google Shape;230;p17" descr="Click icon to add picture"/>
          <p:cNvSpPr txBox="1">
            <a:spLocks noGrp="1"/>
          </p:cNvSpPr>
          <p:nvPr>
            <p:ph type="body" idx="3"/>
          </p:nvPr>
        </p:nvSpPr>
        <p:spPr>
          <a:xfrm>
            <a:off x="5271609" y="2984685"/>
            <a:ext cx="5162700" cy="420600"/>
          </a:xfrm>
          <a:prstGeom prst="rect">
            <a:avLst/>
          </a:prstGeom>
          <a:noFill/>
          <a:ln>
            <a:noFill/>
          </a:ln>
        </p:spPr>
        <p:txBody>
          <a:bodyPr spcFirstLastPara="1" wrap="square" lIns="91425" tIns="45700" rIns="91425" bIns="45700" anchor="b" anchorCtr="0">
            <a:noAutofit/>
          </a:bodyPr>
          <a:lstStyle>
            <a:lvl1pPr marL="457200" lvl="0" indent="-228600" algn="l" rtl="0">
              <a:lnSpc>
                <a:spcPct val="100000"/>
              </a:lnSpc>
              <a:spcBef>
                <a:spcPts val="1000"/>
              </a:spcBef>
              <a:spcAft>
                <a:spcPts val="0"/>
              </a:spcAft>
              <a:buClr>
                <a:schemeClr val="accent6"/>
              </a:buClr>
              <a:buSzPts val="1800"/>
              <a:buNone/>
              <a:defRPr sz="1800" b="1" i="0">
                <a:solidFill>
                  <a:schemeClr val="accent6"/>
                </a:solidFill>
                <a:latin typeface="Arial"/>
                <a:ea typeface="Arial"/>
                <a:cs typeface="Arial"/>
                <a:sym typeface="Arial"/>
              </a:defRPr>
            </a:lvl1pPr>
            <a:lvl2pPr marL="914400" lvl="1" indent="-292100" algn="l" rtl="0">
              <a:lnSpc>
                <a:spcPct val="90000"/>
              </a:lnSpc>
              <a:spcBef>
                <a:spcPts val="500"/>
              </a:spcBef>
              <a:spcAft>
                <a:spcPts val="0"/>
              </a:spcAft>
              <a:buClr>
                <a:schemeClr val="accent6"/>
              </a:buClr>
              <a:buSzPts val="1000"/>
              <a:buChar char="•"/>
              <a:defRPr sz="1000"/>
            </a:lvl2pPr>
            <a:lvl3pPr marL="1371600" lvl="2" indent="-285750" algn="l" rtl="0">
              <a:lnSpc>
                <a:spcPct val="90000"/>
              </a:lnSpc>
              <a:spcBef>
                <a:spcPts val="500"/>
              </a:spcBef>
              <a:spcAft>
                <a:spcPts val="0"/>
              </a:spcAft>
              <a:buClr>
                <a:schemeClr val="accent6"/>
              </a:buClr>
              <a:buSzPts val="900"/>
              <a:buChar char="•"/>
              <a:defRPr sz="900"/>
            </a:lvl3pPr>
            <a:lvl4pPr marL="1828800" lvl="3" indent="-279400" algn="l" rtl="0">
              <a:lnSpc>
                <a:spcPct val="90000"/>
              </a:lnSpc>
              <a:spcBef>
                <a:spcPts val="500"/>
              </a:spcBef>
              <a:spcAft>
                <a:spcPts val="0"/>
              </a:spcAft>
              <a:buClr>
                <a:schemeClr val="accent6"/>
              </a:buClr>
              <a:buSzPts val="800"/>
              <a:buChar char="•"/>
              <a:defRPr sz="800"/>
            </a:lvl4pPr>
            <a:lvl5pPr marL="2286000" lvl="4" indent="-279400" algn="l" rtl="0">
              <a:lnSpc>
                <a:spcPct val="90000"/>
              </a:lnSpc>
              <a:spcBef>
                <a:spcPts val="500"/>
              </a:spcBef>
              <a:spcAft>
                <a:spcPts val="0"/>
              </a:spcAft>
              <a:buClr>
                <a:schemeClr val="accent6"/>
              </a:buClr>
              <a:buSzPts val="800"/>
              <a:buChar char="•"/>
              <a:defRPr sz="8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31" name="Google Shape;231;p17" descr="Click icon to add picture"/>
          <p:cNvSpPr txBox="1">
            <a:spLocks noGrp="1"/>
          </p:cNvSpPr>
          <p:nvPr>
            <p:ph type="body" idx="4"/>
          </p:nvPr>
        </p:nvSpPr>
        <p:spPr>
          <a:xfrm>
            <a:off x="5271607" y="4597473"/>
            <a:ext cx="5162700" cy="421500"/>
          </a:xfrm>
          <a:prstGeom prst="rect">
            <a:avLst/>
          </a:prstGeom>
          <a:noFill/>
          <a:ln>
            <a:noFill/>
          </a:ln>
        </p:spPr>
        <p:txBody>
          <a:bodyPr spcFirstLastPara="1" wrap="square" lIns="91425" tIns="45700" rIns="91425" bIns="45700" anchor="b" anchorCtr="0">
            <a:noAutofit/>
          </a:bodyPr>
          <a:lstStyle>
            <a:lvl1pPr marL="457200" lvl="0" indent="-228600" algn="l" rtl="0">
              <a:lnSpc>
                <a:spcPct val="100000"/>
              </a:lnSpc>
              <a:spcBef>
                <a:spcPts val="1000"/>
              </a:spcBef>
              <a:spcAft>
                <a:spcPts val="0"/>
              </a:spcAft>
              <a:buClr>
                <a:schemeClr val="accent6"/>
              </a:buClr>
              <a:buSzPts val="1800"/>
              <a:buNone/>
              <a:defRPr sz="1800" b="1" i="0">
                <a:solidFill>
                  <a:schemeClr val="accent6"/>
                </a:solidFill>
                <a:latin typeface="Arial"/>
                <a:ea typeface="Arial"/>
                <a:cs typeface="Arial"/>
                <a:sym typeface="Arial"/>
              </a:defRPr>
            </a:lvl1pPr>
            <a:lvl2pPr marL="914400" lvl="1" indent="-292100" algn="l" rtl="0">
              <a:lnSpc>
                <a:spcPct val="90000"/>
              </a:lnSpc>
              <a:spcBef>
                <a:spcPts val="500"/>
              </a:spcBef>
              <a:spcAft>
                <a:spcPts val="0"/>
              </a:spcAft>
              <a:buClr>
                <a:schemeClr val="accent6"/>
              </a:buClr>
              <a:buSzPts val="1000"/>
              <a:buChar char="•"/>
              <a:defRPr sz="1000"/>
            </a:lvl2pPr>
            <a:lvl3pPr marL="1371600" lvl="2" indent="-285750" algn="l" rtl="0">
              <a:lnSpc>
                <a:spcPct val="90000"/>
              </a:lnSpc>
              <a:spcBef>
                <a:spcPts val="500"/>
              </a:spcBef>
              <a:spcAft>
                <a:spcPts val="0"/>
              </a:spcAft>
              <a:buClr>
                <a:schemeClr val="accent6"/>
              </a:buClr>
              <a:buSzPts val="900"/>
              <a:buChar char="•"/>
              <a:defRPr sz="900"/>
            </a:lvl3pPr>
            <a:lvl4pPr marL="1828800" lvl="3" indent="-279400" algn="l" rtl="0">
              <a:lnSpc>
                <a:spcPct val="90000"/>
              </a:lnSpc>
              <a:spcBef>
                <a:spcPts val="500"/>
              </a:spcBef>
              <a:spcAft>
                <a:spcPts val="0"/>
              </a:spcAft>
              <a:buClr>
                <a:schemeClr val="accent6"/>
              </a:buClr>
              <a:buSzPts val="800"/>
              <a:buChar char="•"/>
              <a:defRPr sz="800"/>
            </a:lvl4pPr>
            <a:lvl5pPr marL="2286000" lvl="4" indent="-279400" algn="l" rtl="0">
              <a:lnSpc>
                <a:spcPct val="90000"/>
              </a:lnSpc>
              <a:spcBef>
                <a:spcPts val="500"/>
              </a:spcBef>
              <a:spcAft>
                <a:spcPts val="0"/>
              </a:spcAft>
              <a:buClr>
                <a:schemeClr val="accent6"/>
              </a:buClr>
              <a:buSzPts val="800"/>
              <a:buChar char="•"/>
              <a:defRPr sz="8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32" name="Google Shape;232;p17"/>
          <p:cNvSpPr txBox="1">
            <a:spLocks noGrp="1"/>
          </p:cNvSpPr>
          <p:nvPr>
            <p:ph type="body" idx="5"/>
          </p:nvPr>
        </p:nvSpPr>
        <p:spPr>
          <a:xfrm>
            <a:off x="5271608" y="3419684"/>
            <a:ext cx="5162700" cy="1177800"/>
          </a:xfrm>
          <a:prstGeom prst="rect">
            <a:avLst/>
          </a:prstGeom>
          <a:noFill/>
          <a:ln>
            <a:noFill/>
          </a:ln>
        </p:spPr>
        <p:txBody>
          <a:bodyPr spcFirstLastPara="1" wrap="square" lIns="91425" tIns="45700" rIns="91425" bIns="45700" anchor="t" anchorCtr="0">
            <a:noAutofit/>
          </a:bodyPr>
          <a:lstStyle>
            <a:lvl1pPr marL="457200" lvl="0" indent="-317500" algn="l" rtl="0">
              <a:lnSpc>
                <a:spcPct val="100000"/>
              </a:lnSpc>
              <a:spcBef>
                <a:spcPts val="0"/>
              </a:spcBef>
              <a:spcAft>
                <a:spcPts val="0"/>
              </a:spcAft>
              <a:buClr>
                <a:schemeClr val="accent6"/>
              </a:buClr>
              <a:buSzPts val="1400"/>
              <a:buFont typeface="Arial"/>
              <a:buChar char="•"/>
              <a:defRPr sz="1400" b="0">
                <a:solidFill>
                  <a:schemeClr val="accent6"/>
                </a:solidFill>
                <a:latin typeface="Arial"/>
                <a:ea typeface="Arial"/>
                <a:cs typeface="Arial"/>
                <a:sym typeface="Arial"/>
              </a:defRPr>
            </a:lvl1pPr>
            <a:lvl2pPr marL="914400" lvl="1" indent="-292100" algn="l" rtl="0">
              <a:lnSpc>
                <a:spcPct val="90000"/>
              </a:lnSpc>
              <a:spcBef>
                <a:spcPts val="600"/>
              </a:spcBef>
              <a:spcAft>
                <a:spcPts val="0"/>
              </a:spcAft>
              <a:buClr>
                <a:schemeClr val="accent6"/>
              </a:buClr>
              <a:buSzPts val="1000"/>
              <a:buChar char="•"/>
              <a:defRPr sz="1000"/>
            </a:lvl2pPr>
            <a:lvl3pPr marL="1371600" lvl="2" indent="-285750" algn="l" rtl="0">
              <a:lnSpc>
                <a:spcPct val="90000"/>
              </a:lnSpc>
              <a:spcBef>
                <a:spcPts val="500"/>
              </a:spcBef>
              <a:spcAft>
                <a:spcPts val="0"/>
              </a:spcAft>
              <a:buClr>
                <a:schemeClr val="accent6"/>
              </a:buClr>
              <a:buSzPts val="900"/>
              <a:buChar char="•"/>
              <a:defRPr sz="900"/>
            </a:lvl3pPr>
            <a:lvl4pPr marL="1828800" lvl="3" indent="-279400" algn="l" rtl="0">
              <a:lnSpc>
                <a:spcPct val="90000"/>
              </a:lnSpc>
              <a:spcBef>
                <a:spcPts val="500"/>
              </a:spcBef>
              <a:spcAft>
                <a:spcPts val="0"/>
              </a:spcAft>
              <a:buClr>
                <a:schemeClr val="accent6"/>
              </a:buClr>
              <a:buSzPts val="800"/>
              <a:buChar char="•"/>
              <a:defRPr sz="800"/>
            </a:lvl4pPr>
            <a:lvl5pPr marL="2286000" lvl="4" indent="-279400" algn="l" rtl="0">
              <a:lnSpc>
                <a:spcPct val="90000"/>
              </a:lnSpc>
              <a:spcBef>
                <a:spcPts val="500"/>
              </a:spcBef>
              <a:spcAft>
                <a:spcPts val="0"/>
              </a:spcAft>
              <a:buClr>
                <a:schemeClr val="accent6"/>
              </a:buClr>
              <a:buSzPts val="800"/>
              <a:buChar char="•"/>
              <a:defRPr sz="8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33" name="Google Shape;233;p17"/>
          <p:cNvSpPr txBox="1">
            <a:spLocks noGrp="1"/>
          </p:cNvSpPr>
          <p:nvPr>
            <p:ph type="body" idx="6"/>
          </p:nvPr>
        </p:nvSpPr>
        <p:spPr>
          <a:xfrm>
            <a:off x="5271608" y="5041922"/>
            <a:ext cx="5162700" cy="1635900"/>
          </a:xfrm>
          <a:prstGeom prst="rect">
            <a:avLst/>
          </a:prstGeom>
          <a:noFill/>
          <a:ln>
            <a:noFill/>
          </a:ln>
        </p:spPr>
        <p:txBody>
          <a:bodyPr spcFirstLastPara="1" wrap="square" lIns="91425" tIns="45700" rIns="91425" bIns="45700" anchor="t" anchorCtr="0">
            <a:noAutofit/>
          </a:bodyPr>
          <a:lstStyle>
            <a:lvl1pPr marL="457200" lvl="0" indent="-317500" algn="l" rtl="0">
              <a:lnSpc>
                <a:spcPct val="100000"/>
              </a:lnSpc>
              <a:spcBef>
                <a:spcPts val="0"/>
              </a:spcBef>
              <a:spcAft>
                <a:spcPts val="0"/>
              </a:spcAft>
              <a:buClr>
                <a:schemeClr val="accent6"/>
              </a:buClr>
              <a:buSzPts val="1400"/>
              <a:buFont typeface="Arial"/>
              <a:buChar char="•"/>
              <a:defRPr sz="1400" b="0">
                <a:solidFill>
                  <a:schemeClr val="accent6"/>
                </a:solidFill>
                <a:latin typeface="Arial"/>
                <a:ea typeface="Arial"/>
                <a:cs typeface="Arial"/>
                <a:sym typeface="Arial"/>
              </a:defRPr>
            </a:lvl1pPr>
            <a:lvl2pPr marL="914400" lvl="1" indent="-292100" algn="l" rtl="0">
              <a:lnSpc>
                <a:spcPct val="90000"/>
              </a:lnSpc>
              <a:spcBef>
                <a:spcPts val="600"/>
              </a:spcBef>
              <a:spcAft>
                <a:spcPts val="0"/>
              </a:spcAft>
              <a:buClr>
                <a:schemeClr val="accent6"/>
              </a:buClr>
              <a:buSzPts val="1000"/>
              <a:buChar char="•"/>
              <a:defRPr sz="1000"/>
            </a:lvl2pPr>
            <a:lvl3pPr marL="1371600" lvl="2" indent="-285750" algn="l" rtl="0">
              <a:lnSpc>
                <a:spcPct val="90000"/>
              </a:lnSpc>
              <a:spcBef>
                <a:spcPts val="500"/>
              </a:spcBef>
              <a:spcAft>
                <a:spcPts val="0"/>
              </a:spcAft>
              <a:buClr>
                <a:schemeClr val="accent6"/>
              </a:buClr>
              <a:buSzPts val="900"/>
              <a:buChar char="•"/>
              <a:defRPr sz="900"/>
            </a:lvl3pPr>
            <a:lvl4pPr marL="1828800" lvl="3" indent="-279400" algn="l" rtl="0">
              <a:lnSpc>
                <a:spcPct val="90000"/>
              </a:lnSpc>
              <a:spcBef>
                <a:spcPts val="500"/>
              </a:spcBef>
              <a:spcAft>
                <a:spcPts val="0"/>
              </a:spcAft>
              <a:buClr>
                <a:schemeClr val="accent6"/>
              </a:buClr>
              <a:buSzPts val="800"/>
              <a:buChar char="•"/>
              <a:defRPr sz="800"/>
            </a:lvl4pPr>
            <a:lvl5pPr marL="2286000" lvl="4" indent="-279400" algn="l" rtl="0">
              <a:lnSpc>
                <a:spcPct val="90000"/>
              </a:lnSpc>
              <a:spcBef>
                <a:spcPts val="500"/>
              </a:spcBef>
              <a:spcAft>
                <a:spcPts val="0"/>
              </a:spcAft>
              <a:buClr>
                <a:schemeClr val="accent6"/>
              </a:buClr>
              <a:buSzPts val="800"/>
              <a:buChar char="•"/>
              <a:defRPr sz="8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34" name="Google Shape;234;p17"/>
          <p:cNvSpPr/>
          <p:nvPr/>
        </p:nvSpPr>
        <p:spPr>
          <a:xfrm flipH="1">
            <a:off x="2631589" y="4699053"/>
            <a:ext cx="669116" cy="779989"/>
          </a:xfrm>
          <a:custGeom>
            <a:avLst/>
            <a:gdLst/>
            <a:ahLst/>
            <a:cxnLst/>
            <a:rect l="l" t="t" r="r" b="b"/>
            <a:pathLst>
              <a:path w="4387647" h="5032188" extrusionOk="0">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6"/>
              </a:solidFill>
              <a:latin typeface="Arial"/>
              <a:ea typeface="Arial"/>
              <a:cs typeface="Arial"/>
              <a:sym typeface="Arial"/>
            </a:endParaRPr>
          </a:p>
        </p:txBody>
      </p:sp>
      <p:sp>
        <p:nvSpPr>
          <p:cNvPr id="235" name="Google Shape;235;p17"/>
          <p:cNvSpPr txBox="1">
            <a:spLocks noGrp="1"/>
          </p:cNvSpPr>
          <p:nvPr>
            <p:ph type="title"/>
          </p:nvPr>
        </p:nvSpPr>
        <p:spPr>
          <a:xfrm>
            <a:off x="502665" y="707105"/>
            <a:ext cx="3994200" cy="2277600"/>
          </a:xfrm>
          <a:prstGeom prst="rect">
            <a:avLst/>
          </a:prstGeom>
          <a:noFill/>
          <a:ln>
            <a:noFill/>
          </a:ln>
        </p:spPr>
        <p:txBody>
          <a:bodyPr spcFirstLastPara="1" wrap="square" lIns="91425" tIns="45700" rIns="91425" bIns="45700" anchor="t" anchorCtr="0">
            <a:noAutofit/>
          </a:bodyPr>
          <a:lstStyle>
            <a:lvl1pPr lvl="0" algn="l" rtl="0">
              <a:lnSpc>
                <a:spcPct val="90000"/>
              </a:lnSpc>
              <a:spcBef>
                <a:spcPts val="0"/>
              </a:spcBef>
              <a:spcAft>
                <a:spcPts val="0"/>
              </a:spcAft>
              <a:buClr>
                <a:schemeClr val="accent6"/>
              </a:buClr>
              <a:buSzPts val="4400"/>
              <a:buFont typeface="Mate"/>
              <a:buNone/>
              <a:defRPr>
                <a:solidFill>
                  <a:schemeClr val="accent6"/>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36" name="Google Shape;236;p17"/>
          <p:cNvSpPr>
            <a:spLocks noGrp="1"/>
          </p:cNvSpPr>
          <p:nvPr>
            <p:ph type="pic" idx="7"/>
          </p:nvPr>
        </p:nvSpPr>
        <p:spPr>
          <a:xfrm>
            <a:off x="4734172" y="1141669"/>
            <a:ext cx="507900" cy="565800"/>
          </a:xfrm>
          <a:prstGeom prst="rect">
            <a:avLst/>
          </a:prstGeom>
          <a:noFill/>
          <a:ln>
            <a:noFill/>
          </a:ln>
        </p:spPr>
      </p:sp>
      <p:sp>
        <p:nvSpPr>
          <p:cNvPr id="237" name="Google Shape;237;p17"/>
          <p:cNvSpPr>
            <a:spLocks noGrp="1"/>
          </p:cNvSpPr>
          <p:nvPr>
            <p:ph type="pic" idx="8"/>
          </p:nvPr>
        </p:nvSpPr>
        <p:spPr>
          <a:xfrm>
            <a:off x="4724705" y="3105650"/>
            <a:ext cx="536400" cy="565800"/>
          </a:xfrm>
          <a:prstGeom prst="rect">
            <a:avLst/>
          </a:prstGeom>
          <a:noFill/>
          <a:ln>
            <a:noFill/>
          </a:ln>
        </p:spPr>
      </p:sp>
      <p:sp>
        <p:nvSpPr>
          <p:cNvPr id="238" name="Google Shape;238;p17"/>
          <p:cNvSpPr>
            <a:spLocks noGrp="1"/>
          </p:cNvSpPr>
          <p:nvPr>
            <p:ph type="pic" idx="9"/>
          </p:nvPr>
        </p:nvSpPr>
        <p:spPr>
          <a:xfrm>
            <a:off x="4714069" y="4716041"/>
            <a:ext cx="536400" cy="565800"/>
          </a:xfrm>
          <a:prstGeom prst="rect">
            <a:avLst/>
          </a:prstGeom>
          <a:noFill/>
          <a:ln>
            <a:noFill/>
          </a:ln>
        </p:spPr>
      </p:sp>
      <p:sp>
        <p:nvSpPr>
          <p:cNvPr id="239" name="Google Shape;239;p17"/>
          <p:cNvSpPr txBox="1">
            <a:spLocks noGrp="1"/>
          </p:cNvSpPr>
          <p:nvPr>
            <p:ph type="sldNum" idx="12"/>
          </p:nvPr>
        </p:nvSpPr>
        <p:spPr>
          <a:xfrm>
            <a:off x="11194169" y="6217920"/>
            <a:ext cx="458700" cy="365100"/>
          </a:xfrm>
          <a:prstGeom prst="rect">
            <a:avLst/>
          </a:prstGeom>
          <a:noFill/>
          <a:ln>
            <a:noFill/>
          </a:ln>
        </p:spPr>
        <p:txBody>
          <a:bodyPr spcFirstLastPara="1" wrap="square" lIns="91425" tIns="45700" rIns="91425" bIns="45700" anchor="ctr" anchorCtr="0">
            <a:noAutofit/>
          </a:bodyPr>
          <a:lstStyle>
            <a:lvl1pPr marL="0" lvl="0" indent="0" algn="ctr" rtl="0">
              <a:spcBef>
                <a:spcPts val="0"/>
              </a:spcBef>
              <a:buNone/>
              <a:defRPr sz="1200">
                <a:solidFill>
                  <a:schemeClr val="accent6"/>
                </a:solidFill>
                <a:latin typeface="Arial"/>
                <a:ea typeface="Arial"/>
                <a:cs typeface="Arial"/>
                <a:sym typeface="Arial"/>
              </a:defRPr>
            </a:lvl1pPr>
            <a:lvl2pPr marL="0" lvl="1" indent="0" algn="ctr" rtl="0">
              <a:spcBef>
                <a:spcPts val="0"/>
              </a:spcBef>
              <a:buNone/>
              <a:defRPr sz="1200">
                <a:solidFill>
                  <a:schemeClr val="accent6"/>
                </a:solidFill>
                <a:latin typeface="Arial"/>
                <a:ea typeface="Arial"/>
                <a:cs typeface="Arial"/>
                <a:sym typeface="Arial"/>
              </a:defRPr>
            </a:lvl2pPr>
            <a:lvl3pPr marL="0" lvl="2" indent="0" algn="ctr" rtl="0">
              <a:spcBef>
                <a:spcPts val="0"/>
              </a:spcBef>
              <a:buNone/>
              <a:defRPr sz="1200">
                <a:solidFill>
                  <a:schemeClr val="accent6"/>
                </a:solidFill>
                <a:latin typeface="Arial"/>
                <a:ea typeface="Arial"/>
                <a:cs typeface="Arial"/>
                <a:sym typeface="Arial"/>
              </a:defRPr>
            </a:lvl3pPr>
            <a:lvl4pPr marL="0" lvl="3" indent="0" algn="ctr" rtl="0">
              <a:spcBef>
                <a:spcPts val="0"/>
              </a:spcBef>
              <a:buNone/>
              <a:defRPr sz="1200">
                <a:solidFill>
                  <a:schemeClr val="accent6"/>
                </a:solidFill>
                <a:latin typeface="Arial"/>
                <a:ea typeface="Arial"/>
                <a:cs typeface="Arial"/>
                <a:sym typeface="Arial"/>
              </a:defRPr>
            </a:lvl4pPr>
            <a:lvl5pPr marL="0" lvl="4" indent="0" algn="ctr" rtl="0">
              <a:spcBef>
                <a:spcPts val="0"/>
              </a:spcBef>
              <a:buNone/>
              <a:defRPr sz="1200">
                <a:solidFill>
                  <a:schemeClr val="accent6"/>
                </a:solidFill>
                <a:latin typeface="Arial"/>
                <a:ea typeface="Arial"/>
                <a:cs typeface="Arial"/>
                <a:sym typeface="Arial"/>
              </a:defRPr>
            </a:lvl5pPr>
            <a:lvl6pPr marL="0" lvl="5" indent="0" algn="ctr" rtl="0">
              <a:spcBef>
                <a:spcPts val="0"/>
              </a:spcBef>
              <a:buNone/>
              <a:defRPr sz="1200">
                <a:solidFill>
                  <a:schemeClr val="accent6"/>
                </a:solidFill>
                <a:latin typeface="Arial"/>
                <a:ea typeface="Arial"/>
                <a:cs typeface="Arial"/>
                <a:sym typeface="Arial"/>
              </a:defRPr>
            </a:lvl6pPr>
            <a:lvl7pPr marL="0" lvl="6" indent="0" algn="ctr" rtl="0">
              <a:spcBef>
                <a:spcPts val="0"/>
              </a:spcBef>
              <a:buNone/>
              <a:defRPr sz="1200">
                <a:solidFill>
                  <a:schemeClr val="accent6"/>
                </a:solidFill>
                <a:latin typeface="Arial"/>
                <a:ea typeface="Arial"/>
                <a:cs typeface="Arial"/>
                <a:sym typeface="Arial"/>
              </a:defRPr>
            </a:lvl7pPr>
            <a:lvl8pPr marL="0" lvl="7" indent="0" algn="ctr" rtl="0">
              <a:spcBef>
                <a:spcPts val="0"/>
              </a:spcBef>
              <a:buNone/>
              <a:defRPr sz="1200">
                <a:solidFill>
                  <a:schemeClr val="accent6"/>
                </a:solidFill>
                <a:latin typeface="Arial"/>
                <a:ea typeface="Arial"/>
                <a:cs typeface="Arial"/>
                <a:sym typeface="Arial"/>
              </a:defRPr>
            </a:lvl8pPr>
            <a:lvl9pPr marL="0" lvl="8" indent="0" algn="ctr" rtl="0">
              <a:spcBef>
                <a:spcPts val="0"/>
              </a:spcBef>
              <a:buNone/>
              <a:defRPr sz="1200">
                <a:solidFill>
                  <a:schemeClr val="accent6"/>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512572" y="3435545"/>
            <a:ext cx="4253400" cy="17400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accent6"/>
              </a:buClr>
              <a:buSzPts val="4400"/>
              <a:buFont typeface="Mate"/>
              <a:buNone/>
              <a:defRPr>
                <a:solidFill>
                  <a:schemeClr val="accent6"/>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2" name="Google Shape;22;p3"/>
          <p:cNvSpPr/>
          <p:nvPr/>
        </p:nvSpPr>
        <p:spPr>
          <a:xfrm>
            <a:off x="6282845" y="525294"/>
            <a:ext cx="1908626" cy="2138680"/>
          </a:xfrm>
          <a:custGeom>
            <a:avLst/>
            <a:gdLst/>
            <a:ahLst/>
            <a:cxnLst/>
            <a:rect l="l" t="t" r="r" b="b"/>
            <a:pathLst>
              <a:path w="4387647" h="5032188" extrusionOk="0">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FABE7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3" name="Google Shape;23;p3"/>
          <p:cNvSpPr/>
          <p:nvPr/>
        </p:nvSpPr>
        <p:spPr>
          <a:xfrm>
            <a:off x="8375472" y="496110"/>
            <a:ext cx="1908626" cy="2163841"/>
          </a:xfrm>
          <a:custGeom>
            <a:avLst/>
            <a:gdLst/>
            <a:ahLst/>
            <a:cxnLst/>
            <a:rect l="l" t="t" r="r" b="b"/>
            <a:pathLst>
              <a:path w="4387647" h="5032188" extrusionOk="0">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FABE7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4" name="Google Shape;24;p3"/>
          <p:cNvSpPr/>
          <p:nvPr/>
        </p:nvSpPr>
        <p:spPr>
          <a:xfrm>
            <a:off x="7328126" y="2310315"/>
            <a:ext cx="1908626" cy="2163841"/>
          </a:xfrm>
          <a:custGeom>
            <a:avLst/>
            <a:gdLst/>
            <a:ahLst/>
            <a:cxnLst/>
            <a:rect l="l" t="t" r="r" b="b"/>
            <a:pathLst>
              <a:path w="4387647" h="5032188" extrusionOk="0">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FABE7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5" name="Google Shape;25;p3"/>
          <p:cNvSpPr/>
          <p:nvPr/>
        </p:nvSpPr>
        <p:spPr>
          <a:xfrm>
            <a:off x="8375472" y="4095335"/>
            <a:ext cx="1908626" cy="2163841"/>
          </a:xfrm>
          <a:custGeom>
            <a:avLst/>
            <a:gdLst/>
            <a:ahLst/>
            <a:cxnLst/>
            <a:rect l="l" t="t" r="r" b="b"/>
            <a:pathLst>
              <a:path w="4387647" h="5032188" extrusionOk="0">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FABE7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6" name="Google Shape;26;p3"/>
          <p:cNvSpPr/>
          <p:nvPr/>
        </p:nvSpPr>
        <p:spPr>
          <a:xfrm>
            <a:off x="9403474" y="2310314"/>
            <a:ext cx="1908626" cy="2163841"/>
          </a:xfrm>
          <a:custGeom>
            <a:avLst/>
            <a:gdLst/>
            <a:ahLst/>
            <a:cxnLst/>
            <a:rect l="l" t="t" r="r" b="b"/>
            <a:pathLst>
              <a:path w="4387647" h="5032188" extrusionOk="0">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FABE7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7" name="Google Shape;27;p3" descr="Click icon to add picture"/>
          <p:cNvSpPr txBox="1">
            <a:spLocks noGrp="1"/>
          </p:cNvSpPr>
          <p:nvPr>
            <p:ph type="body" idx="1"/>
          </p:nvPr>
        </p:nvSpPr>
        <p:spPr>
          <a:xfrm>
            <a:off x="6274027" y="1076241"/>
            <a:ext cx="1913100" cy="1054800"/>
          </a:xfrm>
          <a:prstGeom prst="rect">
            <a:avLst/>
          </a:prstGeom>
          <a:noFill/>
          <a:ln>
            <a:noFill/>
          </a:ln>
        </p:spPr>
        <p:txBody>
          <a:bodyPr spcFirstLastPara="1" wrap="square" lIns="91425" tIns="45700" rIns="91425" bIns="45700" anchor="ctr" anchorCtr="0">
            <a:noAutofit/>
          </a:bodyPr>
          <a:lstStyle>
            <a:lvl1pPr marL="457200" lvl="0" indent="-228600" algn="ctr" rtl="0">
              <a:lnSpc>
                <a:spcPct val="100000"/>
              </a:lnSpc>
              <a:spcBef>
                <a:spcPts val="1000"/>
              </a:spcBef>
              <a:spcAft>
                <a:spcPts val="0"/>
              </a:spcAft>
              <a:buClr>
                <a:schemeClr val="accent6"/>
              </a:buClr>
              <a:buSzPts val="1800"/>
              <a:buNone/>
              <a:defRPr sz="1800" b="0" i="0">
                <a:solidFill>
                  <a:schemeClr val="accent6"/>
                </a:solidFill>
                <a:latin typeface="Arial"/>
                <a:ea typeface="Arial"/>
                <a:cs typeface="Arial"/>
                <a:sym typeface="Arial"/>
              </a:defRPr>
            </a:lvl1pPr>
            <a:lvl2pPr marL="914400" lvl="1" indent="-292100" algn="l" rtl="0">
              <a:lnSpc>
                <a:spcPct val="90000"/>
              </a:lnSpc>
              <a:spcBef>
                <a:spcPts val="500"/>
              </a:spcBef>
              <a:spcAft>
                <a:spcPts val="0"/>
              </a:spcAft>
              <a:buClr>
                <a:schemeClr val="accent6"/>
              </a:buClr>
              <a:buSzPts val="1000"/>
              <a:buChar char="•"/>
              <a:defRPr sz="1000"/>
            </a:lvl2pPr>
            <a:lvl3pPr marL="1371600" lvl="2" indent="-285750" algn="l" rtl="0">
              <a:lnSpc>
                <a:spcPct val="90000"/>
              </a:lnSpc>
              <a:spcBef>
                <a:spcPts val="500"/>
              </a:spcBef>
              <a:spcAft>
                <a:spcPts val="0"/>
              </a:spcAft>
              <a:buClr>
                <a:schemeClr val="accent6"/>
              </a:buClr>
              <a:buSzPts val="900"/>
              <a:buChar char="•"/>
              <a:defRPr sz="900"/>
            </a:lvl3pPr>
            <a:lvl4pPr marL="1828800" lvl="3" indent="-279400" algn="l" rtl="0">
              <a:lnSpc>
                <a:spcPct val="90000"/>
              </a:lnSpc>
              <a:spcBef>
                <a:spcPts val="500"/>
              </a:spcBef>
              <a:spcAft>
                <a:spcPts val="0"/>
              </a:spcAft>
              <a:buClr>
                <a:schemeClr val="accent6"/>
              </a:buClr>
              <a:buSzPts val="800"/>
              <a:buChar char="•"/>
              <a:defRPr sz="800"/>
            </a:lvl4pPr>
            <a:lvl5pPr marL="2286000" lvl="4" indent="-279400" algn="l" rtl="0">
              <a:lnSpc>
                <a:spcPct val="90000"/>
              </a:lnSpc>
              <a:spcBef>
                <a:spcPts val="500"/>
              </a:spcBef>
              <a:spcAft>
                <a:spcPts val="0"/>
              </a:spcAft>
              <a:buClr>
                <a:schemeClr val="accent6"/>
              </a:buClr>
              <a:buSzPts val="800"/>
              <a:buChar char="•"/>
              <a:defRPr sz="8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8" name="Google Shape;28;p3" descr="Click icon to add picture"/>
          <p:cNvSpPr txBox="1">
            <a:spLocks noGrp="1"/>
          </p:cNvSpPr>
          <p:nvPr>
            <p:ph type="body" idx="2"/>
          </p:nvPr>
        </p:nvSpPr>
        <p:spPr>
          <a:xfrm>
            <a:off x="8375472" y="1076241"/>
            <a:ext cx="1905000" cy="1054800"/>
          </a:xfrm>
          <a:prstGeom prst="rect">
            <a:avLst/>
          </a:prstGeom>
          <a:noFill/>
          <a:ln>
            <a:noFill/>
          </a:ln>
        </p:spPr>
        <p:txBody>
          <a:bodyPr spcFirstLastPara="1" wrap="square" lIns="91425" tIns="45700" rIns="91425" bIns="45700" anchor="ctr" anchorCtr="0">
            <a:noAutofit/>
          </a:bodyPr>
          <a:lstStyle>
            <a:lvl1pPr marL="457200" lvl="0" indent="-228600" algn="ctr" rtl="0">
              <a:lnSpc>
                <a:spcPct val="113000"/>
              </a:lnSpc>
              <a:spcBef>
                <a:spcPts val="1000"/>
              </a:spcBef>
              <a:spcAft>
                <a:spcPts val="0"/>
              </a:spcAft>
              <a:buClr>
                <a:schemeClr val="accent6"/>
              </a:buClr>
              <a:buSzPts val="1800"/>
              <a:buNone/>
              <a:defRPr sz="1800" b="0" i="0">
                <a:solidFill>
                  <a:schemeClr val="accent6"/>
                </a:solidFill>
                <a:latin typeface="Arial"/>
                <a:ea typeface="Arial"/>
                <a:cs typeface="Arial"/>
                <a:sym typeface="Arial"/>
              </a:defRPr>
            </a:lvl1pPr>
            <a:lvl2pPr marL="914400" lvl="1" indent="-292100" algn="l" rtl="0">
              <a:lnSpc>
                <a:spcPct val="90000"/>
              </a:lnSpc>
              <a:spcBef>
                <a:spcPts val="500"/>
              </a:spcBef>
              <a:spcAft>
                <a:spcPts val="0"/>
              </a:spcAft>
              <a:buClr>
                <a:schemeClr val="accent6"/>
              </a:buClr>
              <a:buSzPts val="1000"/>
              <a:buChar char="•"/>
              <a:defRPr sz="1000"/>
            </a:lvl2pPr>
            <a:lvl3pPr marL="1371600" lvl="2" indent="-285750" algn="l" rtl="0">
              <a:lnSpc>
                <a:spcPct val="90000"/>
              </a:lnSpc>
              <a:spcBef>
                <a:spcPts val="500"/>
              </a:spcBef>
              <a:spcAft>
                <a:spcPts val="0"/>
              </a:spcAft>
              <a:buClr>
                <a:schemeClr val="accent6"/>
              </a:buClr>
              <a:buSzPts val="900"/>
              <a:buChar char="•"/>
              <a:defRPr sz="900"/>
            </a:lvl3pPr>
            <a:lvl4pPr marL="1828800" lvl="3" indent="-279400" algn="l" rtl="0">
              <a:lnSpc>
                <a:spcPct val="90000"/>
              </a:lnSpc>
              <a:spcBef>
                <a:spcPts val="500"/>
              </a:spcBef>
              <a:spcAft>
                <a:spcPts val="0"/>
              </a:spcAft>
              <a:buClr>
                <a:schemeClr val="accent6"/>
              </a:buClr>
              <a:buSzPts val="800"/>
              <a:buChar char="•"/>
              <a:defRPr sz="800"/>
            </a:lvl4pPr>
            <a:lvl5pPr marL="2286000" lvl="4" indent="-279400" algn="l" rtl="0">
              <a:lnSpc>
                <a:spcPct val="90000"/>
              </a:lnSpc>
              <a:spcBef>
                <a:spcPts val="500"/>
              </a:spcBef>
              <a:spcAft>
                <a:spcPts val="0"/>
              </a:spcAft>
              <a:buClr>
                <a:schemeClr val="accent6"/>
              </a:buClr>
              <a:buSzPts val="800"/>
              <a:buChar char="•"/>
              <a:defRPr sz="8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9" name="Google Shape;29;p3" descr="Click icon to add picture"/>
          <p:cNvSpPr txBox="1">
            <a:spLocks noGrp="1"/>
          </p:cNvSpPr>
          <p:nvPr>
            <p:ph type="body" idx="3"/>
          </p:nvPr>
        </p:nvSpPr>
        <p:spPr>
          <a:xfrm>
            <a:off x="7321949" y="2844725"/>
            <a:ext cx="1914600" cy="1089300"/>
          </a:xfrm>
          <a:prstGeom prst="rect">
            <a:avLst/>
          </a:prstGeom>
          <a:noFill/>
          <a:ln>
            <a:noFill/>
          </a:ln>
        </p:spPr>
        <p:txBody>
          <a:bodyPr spcFirstLastPara="1" wrap="square" lIns="91425" tIns="45700" rIns="91425" bIns="45700" anchor="ctr" anchorCtr="0">
            <a:noAutofit/>
          </a:bodyPr>
          <a:lstStyle>
            <a:lvl1pPr marL="457200" lvl="0" indent="-228600" algn="ctr" rtl="0">
              <a:lnSpc>
                <a:spcPct val="113000"/>
              </a:lnSpc>
              <a:spcBef>
                <a:spcPts val="1000"/>
              </a:spcBef>
              <a:spcAft>
                <a:spcPts val="0"/>
              </a:spcAft>
              <a:buClr>
                <a:schemeClr val="accent6"/>
              </a:buClr>
              <a:buSzPts val="1800"/>
              <a:buNone/>
              <a:defRPr sz="1800" b="0" i="0">
                <a:solidFill>
                  <a:schemeClr val="accent6"/>
                </a:solidFill>
                <a:latin typeface="Arial"/>
                <a:ea typeface="Arial"/>
                <a:cs typeface="Arial"/>
                <a:sym typeface="Arial"/>
              </a:defRPr>
            </a:lvl1pPr>
            <a:lvl2pPr marL="914400" lvl="1" indent="-292100" algn="l" rtl="0">
              <a:lnSpc>
                <a:spcPct val="90000"/>
              </a:lnSpc>
              <a:spcBef>
                <a:spcPts val="500"/>
              </a:spcBef>
              <a:spcAft>
                <a:spcPts val="0"/>
              </a:spcAft>
              <a:buClr>
                <a:schemeClr val="accent6"/>
              </a:buClr>
              <a:buSzPts val="1000"/>
              <a:buChar char="•"/>
              <a:defRPr sz="1000"/>
            </a:lvl2pPr>
            <a:lvl3pPr marL="1371600" lvl="2" indent="-285750" algn="l" rtl="0">
              <a:lnSpc>
                <a:spcPct val="90000"/>
              </a:lnSpc>
              <a:spcBef>
                <a:spcPts val="500"/>
              </a:spcBef>
              <a:spcAft>
                <a:spcPts val="0"/>
              </a:spcAft>
              <a:buClr>
                <a:schemeClr val="accent6"/>
              </a:buClr>
              <a:buSzPts val="900"/>
              <a:buChar char="•"/>
              <a:defRPr sz="900"/>
            </a:lvl3pPr>
            <a:lvl4pPr marL="1828800" lvl="3" indent="-279400" algn="l" rtl="0">
              <a:lnSpc>
                <a:spcPct val="90000"/>
              </a:lnSpc>
              <a:spcBef>
                <a:spcPts val="500"/>
              </a:spcBef>
              <a:spcAft>
                <a:spcPts val="0"/>
              </a:spcAft>
              <a:buClr>
                <a:schemeClr val="accent6"/>
              </a:buClr>
              <a:buSzPts val="800"/>
              <a:buChar char="•"/>
              <a:defRPr sz="800"/>
            </a:lvl4pPr>
            <a:lvl5pPr marL="2286000" lvl="4" indent="-279400" algn="l" rtl="0">
              <a:lnSpc>
                <a:spcPct val="90000"/>
              </a:lnSpc>
              <a:spcBef>
                <a:spcPts val="500"/>
              </a:spcBef>
              <a:spcAft>
                <a:spcPts val="0"/>
              </a:spcAft>
              <a:buClr>
                <a:schemeClr val="accent6"/>
              </a:buClr>
              <a:buSzPts val="800"/>
              <a:buChar char="•"/>
              <a:defRPr sz="8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30" name="Google Shape;30;p3" descr="Click icon to add picture"/>
          <p:cNvSpPr txBox="1">
            <a:spLocks noGrp="1"/>
          </p:cNvSpPr>
          <p:nvPr>
            <p:ph type="body" idx="4"/>
          </p:nvPr>
        </p:nvSpPr>
        <p:spPr>
          <a:xfrm>
            <a:off x="9409651" y="2826795"/>
            <a:ext cx="1913100" cy="1107000"/>
          </a:xfrm>
          <a:prstGeom prst="rect">
            <a:avLst/>
          </a:prstGeom>
          <a:noFill/>
          <a:ln>
            <a:noFill/>
          </a:ln>
        </p:spPr>
        <p:txBody>
          <a:bodyPr spcFirstLastPara="1" wrap="square" lIns="91425" tIns="45700" rIns="91425" bIns="45700" anchor="ctr" anchorCtr="0">
            <a:noAutofit/>
          </a:bodyPr>
          <a:lstStyle>
            <a:lvl1pPr marL="457200" lvl="0" indent="-228600" algn="ctr" rtl="0">
              <a:lnSpc>
                <a:spcPct val="113000"/>
              </a:lnSpc>
              <a:spcBef>
                <a:spcPts val="1000"/>
              </a:spcBef>
              <a:spcAft>
                <a:spcPts val="0"/>
              </a:spcAft>
              <a:buClr>
                <a:schemeClr val="accent6"/>
              </a:buClr>
              <a:buSzPts val="1800"/>
              <a:buNone/>
              <a:defRPr sz="1800" b="0" i="0">
                <a:solidFill>
                  <a:schemeClr val="accent6"/>
                </a:solidFill>
                <a:latin typeface="Arial"/>
                <a:ea typeface="Arial"/>
                <a:cs typeface="Arial"/>
                <a:sym typeface="Arial"/>
              </a:defRPr>
            </a:lvl1pPr>
            <a:lvl2pPr marL="914400" lvl="1" indent="-292100" algn="l" rtl="0">
              <a:lnSpc>
                <a:spcPct val="90000"/>
              </a:lnSpc>
              <a:spcBef>
                <a:spcPts val="500"/>
              </a:spcBef>
              <a:spcAft>
                <a:spcPts val="0"/>
              </a:spcAft>
              <a:buClr>
                <a:schemeClr val="accent6"/>
              </a:buClr>
              <a:buSzPts val="1000"/>
              <a:buChar char="•"/>
              <a:defRPr sz="1000"/>
            </a:lvl2pPr>
            <a:lvl3pPr marL="1371600" lvl="2" indent="-285750" algn="l" rtl="0">
              <a:lnSpc>
                <a:spcPct val="90000"/>
              </a:lnSpc>
              <a:spcBef>
                <a:spcPts val="500"/>
              </a:spcBef>
              <a:spcAft>
                <a:spcPts val="0"/>
              </a:spcAft>
              <a:buClr>
                <a:schemeClr val="accent6"/>
              </a:buClr>
              <a:buSzPts val="900"/>
              <a:buChar char="•"/>
              <a:defRPr sz="900"/>
            </a:lvl3pPr>
            <a:lvl4pPr marL="1828800" lvl="3" indent="-279400" algn="l" rtl="0">
              <a:lnSpc>
                <a:spcPct val="90000"/>
              </a:lnSpc>
              <a:spcBef>
                <a:spcPts val="500"/>
              </a:spcBef>
              <a:spcAft>
                <a:spcPts val="0"/>
              </a:spcAft>
              <a:buClr>
                <a:schemeClr val="accent6"/>
              </a:buClr>
              <a:buSzPts val="800"/>
              <a:buChar char="•"/>
              <a:defRPr sz="800"/>
            </a:lvl4pPr>
            <a:lvl5pPr marL="2286000" lvl="4" indent="-279400" algn="l" rtl="0">
              <a:lnSpc>
                <a:spcPct val="90000"/>
              </a:lnSpc>
              <a:spcBef>
                <a:spcPts val="500"/>
              </a:spcBef>
              <a:spcAft>
                <a:spcPts val="0"/>
              </a:spcAft>
              <a:buClr>
                <a:schemeClr val="accent6"/>
              </a:buClr>
              <a:buSzPts val="800"/>
              <a:buChar char="•"/>
              <a:defRPr sz="8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31" name="Google Shape;31;p3" descr="Click icon to add picture"/>
          <p:cNvSpPr txBox="1">
            <a:spLocks noGrp="1"/>
          </p:cNvSpPr>
          <p:nvPr>
            <p:ph type="body" idx="5"/>
          </p:nvPr>
        </p:nvSpPr>
        <p:spPr>
          <a:xfrm>
            <a:off x="8367234" y="4631270"/>
            <a:ext cx="1913100" cy="1075800"/>
          </a:xfrm>
          <a:prstGeom prst="rect">
            <a:avLst/>
          </a:prstGeom>
          <a:noFill/>
          <a:ln>
            <a:noFill/>
          </a:ln>
        </p:spPr>
        <p:txBody>
          <a:bodyPr spcFirstLastPara="1" wrap="square" lIns="91425" tIns="45700" rIns="91425" bIns="45700" anchor="ctr" anchorCtr="0">
            <a:noAutofit/>
          </a:bodyPr>
          <a:lstStyle>
            <a:lvl1pPr marL="457200" lvl="0" indent="-228600" algn="ctr" rtl="0">
              <a:lnSpc>
                <a:spcPct val="113000"/>
              </a:lnSpc>
              <a:spcBef>
                <a:spcPts val="1000"/>
              </a:spcBef>
              <a:spcAft>
                <a:spcPts val="0"/>
              </a:spcAft>
              <a:buClr>
                <a:schemeClr val="accent6"/>
              </a:buClr>
              <a:buSzPts val="1800"/>
              <a:buNone/>
              <a:defRPr sz="1800" b="0" i="0">
                <a:solidFill>
                  <a:schemeClr val="accent6"/>
                </a:solidFill>
                <a:latin typeface="Arial"/>
                <a:ea typeface="Arial"/>
                <a:cs typeface="Arial"/>
                <a:sym typeface="Arial"/>
              </a:defRPr>
            </a:lvl1pPr>
            <a:lvl2pPr marL="914400" lvl="1" indent="-292100" algn="l" rtl="0">
              <a:lnSpc>
                <a:spcPct val="90000"/>
              </a:lnSpc>
              <a:spcBef>
                <a:spcPts val="500"/>
              </a:spcBef>
              <a:spcAft>
                <a:spcPts val="0"/>
              </a:spcAft>
              <a:buClr>
                <a:schemeClr val="accent6"/>
              </a:buClr>
              <a:buSzPts val="1000"/>
              <a:buChar char="•"/>
              <a:defRPr sz="1000"/>
            </a:lvl2pPr>
            <a:lvl3pPr marL="1371600" lvl="2" indent="-285750" algn="l" rtl="0">
              <a:lnSpc>
                <a:spcPct val="90000"/>
              </a:lnSpc>
              <a:spcBef>
                <a:spcPts val="500"/>
              </a:spcBef>
              <a:spcAft>
                <a:spcPts val="0"/>
              </a:spcAft>
              <a:buClr>
                <a:schemeClr val="accent6"/>
              </a:buClr>
              <a:buSzPts val="900"/>
              <a:buChar char="•"/>
              <a:defRPr sz="900"/>
            </a:lvl3pPr>
            <a:lvl4pPr marL="1828800" lvl="3" indent="-279400" algn="l" rtl="0">
              <a:lnSpc>
                <a:spcPct val="90000"/>
              </a:lnSpc>
              <a:spcBef>
                <a:spcPts val="500"/>
              </a:spcBef>
              <a:spcAft>
                <a:spcPts val="0"/>
              </a:spcAft>
              <a:buClr>
                <a:schemeClr val="accent6"/>
              </a:buClr>
              <a:buSzPts val="800"/>
              <a:buChar char="•"/>
              <a:defRPr sz="800"/>
            </a:lvl4pPr>
            <a:lvl5pPr marL="2286000" lvl="4" indent="-279400" algn="l" rtl="0">
              <a:lnSpc>
                <a:spcPct val="90000"/>
              </a:lnSpc>
              <a:spcBef>
                <a:spcPts val="500"/>
              </a:spcBef>
              <a:spcAft>
                <a:spcPts val="0"/>
              </a:spcAft>
              <a:buClr>
                <a:schemeClr val="accent6"/>
              </a:buClr>
              <a:buSzPts val="800"/>
              <a:buChar char="•"/>
              <a:defRPr sz="8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32" name="Google Shape;32;p3"/>
          <p:cNvSpPr/>
          <p:nvPr/>
        </p:nvSpPr>
        <p:spPr>
          <a:xfrm>
            <a:off x="630971" y="606175"/>
            <a:ext cx="1908626" cy="2138680"/>
          </a:xfrm>
          <a:custGeom>
            <a:avLst/>
            <a:gdLst/>
            <a:ahLst/>
            <a:cxnLst/>
            <a:rect l="l" t="t" r="r" b="b"/>
            <a:pathLst>
              <a:path w="4387647" h="5032188" extrusionOk="0">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3" name="Google Shape;33;p3"/>
          <p:cNvSpPr/>
          <p:nvPr/>
        </p:nvSpPr>
        <p:spPr>
          <a:xfrm>
            <a:off x="10460480" y="505838"/>
            <a:ext cx="1731521" cy="2159541"/>
          </a:xfrm>
          <a:custGeom>
            <a:avLst/>
            <a:gdLst/>
            <a:ahLst/>
            <a:cxnLst/>
            <a:rect l="l" t="t" r="r" b="b"/>
            <a:pathLst>
              <a:path w="1731521" h="2159541" extrusionOk="0">
                <a:moveTo>
                  <a:pt x="953758" y="0"/>
                </a:moveTo>
                <a:lnTo>
                  <a:pt x="1731521" y="438909"/>
                </a:lnTo>
                <a:lnTo>
                  <a:pt x="1731521" y="1724628"/>
                </a:lnTo>
                <a:lnTo>
                  <a:pt x="956364" y="2159541"/>
                </a:lnTo>
                <a:lnTo>
                  <a:pt x="0" y="1623503"/>
                </a:lnTo>
                <a:lnTo>
                  <a:pt x="0" y="543733"/>
                </a:lnTo>
                <a:close/>
              </a:path>
            </a:pathLst>
          </a:custGeom>
          <a:noFill/>
          <a:ln w="1905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4" name="Google Shape;34;p3"/>
          <p:cNvSpPr/>
          <p:nvPr/>
        </p:nvSpPr>
        <p:spPr>
          <a:xfrm>
            <a:off x="11498097" y="2436654"/>
            <a:ext cx="698022" cy="1868948"/>
          </a:xfrm>
          <a:custGeom>
            <a:avLst/>
            <a:gdLst/>
            <a:ahLst/>
            <a:cxnLst/>
            <a:rect l="l" t="t" r="r" b="b"/>
            <a:pathLst>
              <a:path w="698022" h="1868948" extrusionOk="0">
                <a:moveTo>
                  <a:pt x="698022" y="0"/>
                </a:moveTo>
                <a:lnTo>
                  <a:pt x="698022" y="1868948"/>
                </a:lnTo>
                <a:lnTo>
                  <a:pt x="0" y="1477709"/>
                </a:lnTo>
                <a:lnTo>
                  <a:pt x="0" y="397939"/>
                </a:lnTo>
                <a:close/>
              </a:path>
            </a:pathLst>
          </a:custGeom>
          <a:noFill/>
          <a:ln w="1905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5" name="Google Shape;35;p3"/>
          <p:cNvSpPr/>
          <p:nvPr/>
        </p:nvSpPr>
        <p:spPr>
          <a:xfrm>
            <a:off x="10460480" y="4114794"/>
            <a:ext cx="1731521" cy="2159541"/>
          </a:xfrm>
          <a:custGeom>
            <a:avLst/>
            <a:gdLst/>
            <a:ahLst/>
            <a:cxnLst/>
            <a:rect l="l" t="t" r="r" b="b"/>
            <a:pathLst>
              <a:path w="1731521" h="2159541" extrusionOk="0">
                <a:moveTo>
                  <a:pt x="953758" y="0"/>
                </a:moveTo>
                <a:lnTo>
                  <a:pt x="1731521" y="438909"/>
                </a:lnTo>
                <a:lnTo>
                  <a:pt x="1731521" y="1724629"/>
                </a:lnTo>
                <a:lnTo>
                  <a:pt x="956364" y="2159541"/>
                </a:lnTo>
                <a:lnTo>
                  <a:pt x="0" y="1623503"/>
                </a:lnTo>
                <a:lnTo>
                  <a:pt x="0" y="543733"/>
                </a:lnTo>
                <a:close/>
              </a:path>
            </a:pathLst>
          </a:custGeom>
          <a:noFill/>
          <a:ln w="1905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6" name="Google Shape;36;p3"/>
          <p:cNvSpPr/>
          <p:nvPr/>
        </p:nvSpPr>
        <p:spPr>
          <a:xfrm>
            <a:off x="5252937" y="2290859"/>
            <a:ext cx="1908626" cy="2163841"/>
          </a:xfrm>
          <a:custGeom>
            <a:avLst/>
            <a:gdLst/>
            <a:ahLst/>
            <a:cxnLst/>
            <a:rect l="l" t="t" r="r" b="b"/>
            <a:pathLst>
              <a:path w="4387647" h="5032188" extrusionOk="0">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7" name="Google Shape;37;p3"/>
          <p:cNvSpPr/>
          <p:nvPr/>
        </p:nvSpPr>
        <p:spPr>
          <a:xfrm>
            <a:off x="6310033" y="4056424"/>
            <a:ext cx="1908626" cy="2163841"/>
          </a:xfrm>
          <a:custGeom>
            <a:avLst/>
            <a:gdLst/>
            <a:ahLst/>
            <a:cxnLst/>
            <a:rect l="l" t="t" r="r" b="b"/>
            <a:pathLst>
              <a:path w="4387647" h="5032188" extrusionOk="0">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8" name="Google Shape;38;p3"/>
          <p:cNvSpPr txBox="1">
            <a:spLocks noGrp="1"/>
          </p:cNvSpPr>
          <p:nvPr>
            <p:ph type="ftr" idx="11"/>
          </p:nvPr>
        </p:nvSpPr>
        <p:spPr>
          <a:xfrm>
            <a:off x="484632" y="6217920"/>
            <a:ext cx="41148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solidFill>
                  <a:schemeClr val="accent6"/>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9" name="Google Shape;39;p3"/>
          <p:cNvSpPr txBox="1">
            <a:spLocks noGrp="1"/>
          </p:cNvSpPr>
          <p:nvPr>
            <p:ph type="sldNum" idx="12"/>
          </p:nvPr>
        </p:nvSpPr>
        <p:spPr>
          <a:xfrm>
            <a:off x="11194169" y="6217920"/>
            <a:ext cx="458700" cy="365100"/>
          </a:xfrm>
          <a:prstGeom prst="rect">
            <a:avLst/>
          </a:prstGeom>
          <a:noFill/>
          <a:ln>
            <a:noFill/>
          </a:ln>
        </p:spPr>
        <p:txBody>
          <a:bodyPr spcFirstLastPara="1" wrap="square" lIns="91425" tIns="45700" rIns="91425" bIns="45700" anchor="ctr" anchorCtr="0">
            <a:noAutofit/>
          </a:bodyPr>
          <a:lstStyle>
            <a:lvl1pPr marL="0" lvl="0" indent="0" algn="ctr" rtl="0">
              <a:spcBef>
                <a:spcPts val="0"/>
              </a:spcBef>
              <a:buNone/>
              <a:defRPr sz="1200" b="0" i="0" u="none" strike="noStrike" cap="none">
                <a:solidFill>
                  <a:schemeClr val="accent6"/>
                </a:solidFill>
                <a:latin typeface="Arial"/>
                <a:ea typeface="Arial"/>
                <a:cs typeface="Arial"/>
                <a:sym typeface="Arial"/>
              </a:defRPr>
            </a:lvl1pPr>
            <a:lvl2pPr marL="0" lvl="1" indent="0" algn="ctr" rtl="0">
              <a:spcBef>
                <a:spcPts val="0"/>
              </a:spcBef>
              <a:buNone/>
              <a:defRPr sz="1200" b="0" i="0" u="none" strike="noStrike" cap="none">
                <a:solidFill>
                  <a:schemeClr val="accent6"/>
                </a:solidFill>
                <a:latin typeface="Arial"/>
                <a:ea typeface="Arial"/>
                <a:cs typeface="Arial"/>
                <a:sym typeface="Arial"/>
              </a:defRPr>
            </a:lvl2pPr>
            <a:lvl3pPr marL="0" lvl="2" indent="0" algn="ctr" rtl="0">
              <a:spcBef>
                <a:spcPts val="0"/>
              </a:spcBef>
              <a:buNone/>
              <a:defRPr sz="1200" b="0" i="0" u="none" strike="noStrike" cap="none">
                <a:solidFill>
                  <a:schemeClr val="accent6"/>
                </a:solidFill>
                <a:latin typeface="Arial"/>
                <a:ea typeface="Arial"/>
                <a:cs typeface="Arial"/>
                <a:sym typeface="Arial"/>
              </a:defRPr>
            </a:lvl3pPr>
            <a:lvl4pPr marL="0" lvl="3" indent="0" algn="ctr" rtl="0">
              <a:spcBef>
                <a:spcPts val="0"/>
              </a:spcBef>
              <a:buNone/>
              <a:defRPr sz="1200" b="0" i="0" u="none" strike="noStrike" cap="none">
                <a:solidFill>
                  <a:schemeClr val="accent6"/>
                </a:solidFill>
                <a:latin typeface="Arial"/>
                <a:ea typeface="Arial"/>
                <a:cs typeface="Arial"/>
                <a:sym typeface="Arial"/>
              </a:defRPr>
            </a:lvl4pPr>
            <a:lvl5pPr marL="0" lvl="4" indent="0" algn="ctr" rtl="0">
              <a:spcBef>
                <a:spcPts val="0"/>
              </a:spcBef>
              <a:buNone/>
              <a:defRPr sz="1200" b="0" i="0" u="none" strike="noStrike" cap="none">
                <a:solidFill>
                  <a:schemeClr val="accent6"/>
                </a:solidFill>
                <a:latin typeface="Arial"/>
                <a:ea typeface="Arial"/>
                <a:cs typeface="Arial"/>
                <a:sym typeface="Arial"/>
              </a:defRPr>
            </a:lvl5pPr>
            <a:lvl6pPr marL="0" lvl="5" indent="0" algn="ctr" rtl="0">
              <a:spcBef>
                <a:spcPts val="0"/>
              </a:spcBef>
              <a:buNone/>
              <a:defRPr sz="1200" b="0" i="0" u="none" strike="noStrike" cap="none">
                <a:solidFill>
                  <a:schemeClr val="accent6"/>
                </a:solidFill>
                <a:latin typeface="Arial"/>
                <a:ea typeface="Arial"/>
                <a:cs typeface="Arial"/>
                <a:sym typeface="Arial"/>
              </a:defRPr>
            </a:lvl6pPr>
            <a:lvl7pPr marL="0" lvl="6" indent="0" algn="ctr" rtl="0">
              <a:spcBef>
                <a:spcPts val="0"/>
              </a:spcBef>
              <a:buNone/>
              <a:defRPr sz="1200" b="0" i="0" u="none" strike="noStrike" cap="none">
                <a:solidFill>
                  <a:schemeClr val="accent6"/>
                </a:solidFill>
                <a:latin typeface="Arial"/>
                <a:ea typeface="Arial"/>
                <a:cs typeface="Arial"/>
                <a:sym typeface="Arial"/>
              </a:defRPr>
            </a:lvl7pPr>
            <a:lvl8pPr marL="0" lvl="7" indent="0" algn="ctr" rtl="0">
              <a:spcBef>
                <a:spcPts val="0"/>
              </a:spcBef>
              <a:buNone/>
              <a:defRPr sz="1200" b="0" i="0" u="none" strike="noStrike" cap="none">
                <a:solidFill>
                  <a:schemeClr val="accent6"/>
                </a:solidFill>
                <a:latin typeface="Arial"/>
                <a:ea typeface="Arial"/>
                <a:cs typeface="Arial"/>
                <a:sym typeface="Arial"/>
              </a:defRPr>
            </a:lvl8pPr>
            <a:lvl9pPr marL="0" lvl="8" indent="0" algn="ctr" rtl="0">
              <a:spcBef>
                <a:spcPts val="0"/>
              </a:spcBef>
              <a:buNone/>
              <a:defRPr sz="1200" b="0" i="0" u="none" strike="noStrike" cap="none">
                <a:solidFill>
                  <a:schemeClr val="accent6"/>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528">
          <p15:clr>
            <a:srgbClr val="FBAE40"/>
          </p15:clr>
        </p15:guide>
        <p15:guide id="2"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40"/>
        <p:cNvGrpSpPr/>
        <p:nvPr/>
      </p:nvGrpSpPr>
      <p:grpSpPr>
        <a:xfrm>
          <a:off x="0" y="0"/>
          <a:ext cx="0" cy="0"/>
          <a:chOff x="0" y="0"/>
          <a:chExt cx="0" cy="0"/>
        </a:xfrm>
      </p:grpSpPr>
      <p:sp>
        <p:nvSpPr>
          <p:cNvPr id="41" name="Google Shape;41;p4"/>
          <p:cNvSpPr txBox="1">
            <a:spLocks noGrp="1"/>
          </p:cNvSpPr>
          <p:nvPr>
            <p:ph type="title"/>
          </p:nvPr>
        </p:nvSpPr>
        <p:spPr>
          <a:xfrm>
            <a:off x="509574" y="2096892"/>
            <a:ext cx="5117100" cy="1325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accent6"/>
              </a:buClr>
              <a:buSzPts val="4400"/>
              <a:buFont typeface="Mate"/>
              <a:buNone/>
              <a:defRPr>
                <a:solidFill>
                  <a:schemeClr val="accent6"/>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2" name="Google Shape;42;p4"/>
          <p:cNvSpPr txBox="1">
            <a:spLocks noGrp="1"/>
          </p:cNvSpPr>
          <p:nvPr>
            <p:ph type="body" idx="1"/>
          </p:nvPr>
        </p:nvSpPr>
        <p:spPr>
          <a:xfrm>
            <a:off x="509574" y="3435546"/>
            <a:ext cx="4260300" cy="1294500"/>
          </a:xfrm>
          <a:prstGeom prst="rect">
            <a:avLst/>
          </a:prstGeom>
          <a:noFill/>
          <a:ln>
            <a:noFill/>
          </a:ln>
        </p:spPr>
        <p:txBody>
          <a:bodyPr spcFirstLastPara="1" wrap="square" lIns="91425" tIns="45700" rIns="91425" bIns="45700" anchor="t" anchorCtr="0">
            <a:noAutofit/>
          </a:bodyPr>
          <a:lstStyle>
            <a:lvl1pPr marL="457200" lvl="0" indent="-228600" algn="l" rtl="0">
              <a:lnSpc>
                <a:spcPct val="100000"/>
              </a:lnSpc>
              <a:spcBef>
                <a:spcPts val="1000"/>
              </a:spcBef>
              <a:spcAft>
                <a:spcPts val="0"/>
              </a:spcAft>
              <a:buClr>
                <a:schemeClr val="accent6"/>
              </a:buClr>
              <a:buSzPts val="1500"/>
              <a:buNone/>
              <a:defRPr sz="1500" b="0">
                <a:solidFill>
                  <a:schemeClr val="accent6"/>
                </a:solidFill>
                <a:latin typeface="Arial"/>
                <a:ea typeface="Arial"/>
                <a:cs typeface="Arial"/>
                <a:sym typeface="Arial"/>
              </a:defRPr>
            </a:lvl1pPr>
            <a:lvl2pPr marL="914400" lvl="1" indent="-292100" algn="l" rtl="0">
              <a:lnSpc>
                <a:spcPct val="90000"/>
              </a:lnSpc>
              <a:spcBef>
                <a:spcPts val="500"/>
              </a:spcBef>
              <a:spcAft>
                <a:spcPts val="0"/>
              </a:spcAft>
              <a:buClr>
                <a:schemeClr val="accent6"/>
              </a:buClr>
              <a:buSzPts val="1000"/>
              <a:buChar char="•"/>
              <a:defRPr sz="1000"/>
            </a:lvl2pPr>
            <a:lvl3pPr marL="1371600" lvl="2" indent="-285750" algn="l" rtl="0">
              <a:lnSpc>
                <a:spcPct val="90000"/>
              </a:lnSpc>
              <a:spcBef>
                <a:spcPts val="500"/>
              </a:spcBef>
              <a:spcAft>
                <a:spcPts val="0"/>
              </a:spcAft>
              <a:buClr>
                <a:schemeClr val="accent6"/>
              </a:buClr>
              <a:buSzPts val="900"/>
              <a:buChar char="•"/>
              <a:defRPr sz="900"/>
            </a:lvl3pPr>
            <a:lvl4pPr marL="1828800" lvl="3" indent="-279400" algn="l" rtl="0">
              <a:lnSpc>
                <a:spcPct val="90000"/>
              </a:lnSpc>
              <a:spcBef>
                <a:spcPts val="500"/>
              </a:spcBef>
              <a:spcAft>
                <a:spcPts val="0"/>
              </a:spcAft>
              <a:buClr>
                <a:schemeClr val="accent6"/>
              </a:buClr>
              <a:buSzPts val="800"/>
              <a:buChar char="•"/>
              <a:defRPr sz="800"/>
            </a:lvl4pPr>
            <a:lvl5pPr marL="2286000" lvl="4" indent="-279400" algn="l" rtl="0">
              <a:lnSpc>
                <a:spcPct val="90000"/>
              </a:lnSpc>
              <a:spcBef>
                <a:spcPts val="500"/>
              </a:spcBef>
              <a:spcAft>
                <a:spcPts val="0"/>
              </a:spcAft>
              <a:buClr>
                <a:schemeClr val="accent6"/>
              </a:buClr>
              <a:buSzPts val="800"/>
              <a:buChar char="•"/>
              <a:defRPr sz="8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3" name="Google Shape;43;p4"/>
          <p:cNvSpPr>
            <a:spLocks noGrp="1"/>
          </p:cNvSpPr>
          <p:nvPr>
            <p:ph type="pic" idx="2"/>
          </p:nvPr>
        </p:nvSpPr>
        <p:spPr>
          <a:xfrm>
            <a:off x="5745001" y="0"/>
            <a:ext cx="6447000" cy="6858000"/>
          </a:xfrm>
          <a:prstGeom prst="rect">
            <a:avLst/>
          </a:prstGeom>
          <a:noFill/>
          <a:ln>
            <a:noFill/>
          </a:ln>
        </p:spPr>
      </p:sp>
      <p:sp>
        <p:nvSpPr>
          <p:cNvPr id="44" name="Google Shape;44;p4"/>
          <p:cNvSpPr txBox="1">
            <a:spLocks noGrp="1"/>
          </p:cNvSpPr>
          <p:nvPr>
            <p:ph type="ftr" idx="11"/>
          </p:nvPr>
        </p:nvSpPr>
        <p:spPr>
          <a:xfrm>
            <a:off x="484632" y="6217920"/>
            <a:ext cx="41148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solidFill>
                  <a:schemeClr val="accent6"/>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4"/>
          <p:cNvSpPr txBox="1">
            <a:spLocks noGrp="1"/>
          </p:cNvSpPr>
          <p:nvPr>
            <p:ph type="sldNum" idx="12"/>
          </p:nvPr>
        </p:nvSpPr>
        <p:spPr>
          <a:xfrm>
            <a:off x="11194169" y="6217920"/>
            <a:ext cx="458700" cy="365100"/>
          </a:xfrm>
          <a:prstGeom prst="rect">
            <a:avLst/>
          </a:prstGeom>
          <a:noFill/>
          <a:ln>
            <a:noFill/>
          </a:ln>
        </p:spPr>
        <p:txBody>
          <a:bodyPr spcFirstLastPara="1" wrap="square" lIns="91425" tIns="45700" rIns="91425" bIns="45700" anchor="ctr" anchorCtr="0">
            <a:noAutofit/>
          </a:bodyPr>
          <a:lstStyle>
            <a:lvl1pPr marL="0" lvl="0" indent="0" algn="ctr" rtl="0">
              <a:spcBef>
                <a:spcPts val="0"/>
              </a:spcBef>
              <a:buNone/>
              <a:defRPr sz="1200" b="0" i="0" u="none" strike="noStrike" cap="none">
                <a:solidFill>
                  <a:schemeClr val="accent6"/>
                </a:solidFill>
                <a:latin typeface="Arial"/>
                <a:ea typeface="Arial"/>
                <a:cs typeface="Arial"/>
                <a:sym typeface="Arial"/>
              </a:defRPr>
            </a:lvl1pPr>
            <a:lvl2pPr marL="0" lvl="1" indent="0" algn="ctr" rtl="0">
              <a:spcBef>
                <a:spcPts val="0"/>
              </a:spcBef>
              <a:buNone/>
              <a:defRPr sz="1200" b="0" i="0" u="none" strike="noStrike" cap="none">
                <a:solidFill>
                  <a:schemeClr val="accent6"/>
                </a:solidFill>
                <a:latin typeface="Arial"/>
                <a:ea typeface="Arial"/>
                <a:cs typeface="Arial"/>
                <a:sym typeface="Arial"/>
              </a:defRPr>
            </a:lvl2pPr>
            <a:lvl3pPr marL="0" lvl="2" indent="0" algn="ctr" rtl="0">
              <a:spcBef>
                <a:spcPts val="0"/>
              </a:spcBef>
              <a:buNone/>
              <a:defRPr sz="1200" b="0" i="0" u="none" strike="noStrike" cap="none">
                <a:solidFill>
                  <a:schemeClr val="accent6"/>
                </a:solidFill>
                <a:latin typeface="Arial"/>
                <a:ea typeface="Arial"/>
                <a:cs typeface="Arial"/>
                <a:sym typeface="Arial"/>
              </a:defRPr>
            </a:lvl3pPr>
            <a:lvl4pPr marL="0" lvl="3" indent="0" algn="ctr" rtl="0">
              <a:spcBef>
                <a:spcPts val="0"/>
              </a:spcBef>
              <a:buNone/>
              <a:defRPr sz="1200" b="0" i="0" u="none" strike="noStrike" cap="none">
                <a:solidFill>
                  <a:schemeClr val="accent6"/>
                </a:solidFill>
                <a:latin typeface="Arial"/>
                <a:ea typeface="Arial"/>
                <a:cs typeface="Arial"/>
                <a:sym typeface="Arial"/>
              </a:defRPr>
            </a:lvl4pPr>
            <a:lvl5pPr marL="0" lvl="4" indent="0" algn="ctr" rtl="0">
              <a:spcBef>
                <a:spcPts val="0"/>
              </a:spcBef>
              <a:buNone/>
              <a:defRPr sz="1200" b="0" i="0" u="none" strike="noStrike" cap="none">
                <a:solidFill>
                  <a:schemeClr val="accent6"/>
                </a:solidFill>
                <a:latin typeface="Arial"/>
                <a:ea typeface="Arial"/>
                <a:cs typeface="Arial"/>
                <a:sym typeface="Arial"/>
              </a:defRPr>
            </a:lvl5pPr>
            <a:lvl6pPr marL="0" lvl="5" indent="0" algn="ctr" rtl="0">
              <a:spcBef>
                <a:spcPts val="0"/>
              </a:spcBef>
              <a:buNone/>
              <a:defRPr sz="1200" b="0" i="0" u="none" strike="noStrike" cap="none">
                <a:solidFill>
                  <a:schemeClr val="accent6"/>
                </a:solidFill>
                <a:latin typeface="Arial"/>
                <a:ea typeface="Arial"/>
                <a:cs typeface="Arial"/>
                <a:sym typeface="Arial"/>
              </a:defRPr>
            </a:lvl6pPr>
            <a:lvl7pPr marL="0" lvl="6" indent="0" algn="ctr" rtl="0">
              <a:spcBef>
                <a:spcPts val="0"/>
              </a:spcBef>
              <a:buNone/>
              <a:defRPr sz="1200" b="0" i="0" u="none" strike="noStrike" cap="none">
                <a:solidFill>
                  <a:schemeClr val="accent6"/>
                </a:solidFill>
                <a:latin typeface="Arial"/>
                <a:ea typeface="Arial"/>
                <a:cs typeface="Arial"/>
                <a:sym typeface="Arial"/>
              </a:defRPr>
            </a:lvl7pPr>
            <a:lvl8pPr marL="0" lvl="7" indent="0" algn="ctr" rtl="0">
              <a:spcBef>
                <a:spcPts val="0"/>
              </a:spcBef>
              <a:buNone/>
              <a:defRPr sz="1200" b="0" i="0" u="none" strike="noStrike" cap="none">
                <a:solidFill>
                  <a:schemeClr val="accent6"/>
                </a:solidFill>
                <a:latin typeface="Arial"/>
                <a:ea typeface="Arial"/>
                <a:cs typeface="Arial"/>
                <a:sym typeface="Arial"/>
              </a:defRPr>
            </a:lvl8pPr>
            <a:lvl9pPr marL="0" lvl="8" indent="0" algn="ctr" rtl="0">
              <a:spcBef>
                <a:spcPts val="0"/>
              </a:spcBef>
              <a:buNone/>
              <a:defRPr sz="1200" b="0" i="0" u="none" strike="noStrike" cap="none">
                <a:solidFill>
                  <a:schemeClr val="accent6"/>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46"/>
        <p:cNvGrpSpPr/>
        <p:nvPr/>
      </p:nvGrpSpPr>
      <p:grpSpPr>
        <a:xfrm>
          <a:off x="0" y="0"/>
          <a:ext cx="0" cy="0"/>
          <a:chOff x="0" y="0"/>
          <a:chExt cx="0" cy="0"/>
        </a:xfrm>
      </p:grpSpPr>
      <p:sp>
        <p:nvSpPr>
          <p:cNvPr id="47" name="Google Shape;47;p5"/>
          <p:cNvSpPr txBox="1">
            <a:spLocks noGrp="1"/>
          </p:cNvSpPr>
          <p:nvPr>
            <p:ph type="title"/>
          </p:nvPr>
        </p:nvSpPr>
        <p:spPr>
          <a:xfrm>
            <a:off x="6710510" y="2016579"/>
            <a:ext cx="4441200" cy="27759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accent6"/>
              </a:buClr>
              <a:buSzPts val="4400"/>
              <a:buFont typeface="Mate"/>
              <a:buNone/>
              <a:defRPr>
                <a:solidFill>
                  <a:schemeClr val="accent6"/>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8" name="Google Shape;48;p5"/>
          <p:cNvSpPr/>
          <p:nvPr/>
        </p:nvSpPr>
        <p:spPr>
          <a:xfrm rot="5400000">
            <a:off x="1308208" y="2005056"/>
            <a:ext cx="3593700" cy="2880300"/>
          </a:xfrm>
          <a:prstGeom prst="hexagon">
            <a:avLst>
              <a:gd name="adj" fmla="val 31211"/>
              <a:gd name="vf" fmla="val 11547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accent6"/>
              </a:solidFill>
              <a:latin typeface="Arial"/>
              <a:ea typeface="Arial"/>
              <a:cs typeface="Arial"/>
              <a:sym typeface="Arial"/>
            </a:endParaRPr>
          </a:p>
        </p:txBody>
      </p:sp>
      <p:sp>
        <p:nvSpPr>
          <p:cNvPr id="49" name="Google Shape;49;p5" descr="Click icon to add picture"/>
          <p:cNvSpPr txBox="1">
            <a:spLocks noGrp="1"/>
          </p:cNvSpPr>
          <p:nvPr>
            <p:ph type="body" idx="1"/>
          </p:nvPr>
        </p:nvSpPr>
        <p:spPr>
          <a:xfrm>
            <a:off x="2319235" y="2911781"/>
            <a:ext cx="1570500" cy="1070700"/>
          </a:xfrm>
          <a:prstGeom prst="rect">
            <a:avLst/>
          </a:prstGeom>
          <a:noFill/>
          <a:ln>
            <a:noFill/>
          </a:ln>
        </p:spPr>
        <p:txBody>
          <a:bodyPr spcFirstLastPara="1" wrap="square" lIns="91425" tIns="45700" rIns="91425" bIns="45700" anchor="t" anchorCtr="0">
            <a:noAutofit/>
          </a:bodyPr>
          <a:lstStyle>
            <a:lvl1pPr marL="457200" lvl="0" indent="-228600" algn="ctr" rtl="0">
              <a:lnSpc>
                <a:spcPct val="113000"/>
              </a:lnSpc>
              <a:spcBef>
                <a:spcPts val="1000"/>
              </a:spcBef>
              <a:spcAft>
                <a:spcPts val="0"/>
              </a:spcAft>
              <a:buClr>
                <a:schemeClr val="accent6"/>
              </a:buClr>
              <a:buSzPts val="1800"/>
              <a:buNone/>
              <a:defRPr sz="1800" b="1" cap="none">
                <a:solidFill>
                  <a:schemeClr val="accent6"/>
                </a:solidFill>
              </a:defRPr>
            </a:lvl1pPr>
            <a:lvl2pPr marL="914400" lvl="1" indent="-292100" algn="l" rtl="0">
              <a:lnSpc>
                <a:spcPct val="90000"/>
              </a:lnSpc>
              <a:spcBef>
                <a:spcPts val="500"/>
              </a:spcBef>
              <a:spcAft>
                <a:spcPts val="0"/>
              </a:spcAft>
              <a:buClr>
                <a:schemeClr val="accent6"/>
              </a:buClr>
              <a:buSzPts val="1000"/>
              <a:buChar char="•"/>
              <a:defRPr sz="1000"/>
            </a:lvl2pPr>
            <a:lvl3pPr marL="1371600" lvl="2" indent="-285750" algn="l" rtl="0">
              <a:lnSpc>
                <a:spcPct val="90000"/>
              </a:lnSpc>
              <a:spcBef>
                <a:spcPts val="500"/>
              </a:spcBef>
              <a:spcAft>
                <a:spcPts val="0"/>
              </a:spcAft>
              <a:buClr>
                <a:schemeClr val="accent6"/>
              </a:buClr>
              <a:buSzPts val="900"/>
              <a:buChar char="•"/>
              <a:defRPr sz="900"/>
            </a:lvl3pPr>
            <a:lvl4pPr marL="1828800" lvl="3" indent="-279400" algn="l" rtl="0">
              <a:lnSpc>
                <a:spcPct val="90000"/>
              </a:lnSpc>
              <a:spcBef>
                <a:spcPts val="500"/>
              </a:spcBef>
              <a:spcAft>
                <a:spcPts val="0"/>
              </a:spcAft>
              <a:buClr>
                <a:schemeClr val="accent6"/>
              </a:buClr>
              <a:buSzPts val="800"/>
              <a:buChar char="•"/>
              <a:defRPr sz="800"/>
            </a:lvl4pPr>
            <a:lvl5pPr marL="2286000" lvl="4" indent="-279400" algn="l" rtl="0">
              <a:lnSpc>
                <a:spcPct val="90000"/>
              </a:lnSpc>
              <a:spcBef>
                <a:spcPts val="500"/>
              </a:spcBef>
              <a:spcAft>
                <a:spcPts val="0"/>
              </a:spcAft>
              <a:buClr>
                <a:schemeClr val="accent6"/>
              </a:buClr>
              <a:buSzPts val="800"/>
              <a:buChar char="•"/>
              <a:defRPr sz="8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0" name="Google Shape;50;p5"/>
          <p:cNvSpPr>
            <a:spLocks noGrp="1"/>
          </p:cNvSpPr>
          <p:nvPr>
            <p:ph type="pic" idx="2"/>
          </p:nvPr>
        </p:nvSpPr>
        <p:spPr>
          <a:xfrm>
            <a:off x="581710" y="555648"/>
            <a:ext cx="5045700" cy="5783100"/>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51"/>
        <p:cNvGrpSpPr/>
        <p:nvPr/>
      </p:nvGrpSpPr>
      <p:grpSpPr>
        <a:xfrm>
          <a:off x="0" y="0"/>
          <a:ext cx="0" cy="0"/>
          <a:chOff x="0" y="0"/>
          <a:chExt cx="0" cy="0"/>
        </a:xfrm>
      </p:grpSpPr>
      <p:sp>
        <p:nvSpPr>
          <p:cNvPr id="52" name="Google Shape;52;p6"/>
          <p:cNvSpPr txBox="1">
            <a:spLocks noGrp="1"/>
          </p:cNvSpPr>
          <p:nvPr>
            <p:ph type="title"/>
          </p:nvPr>
        </p:nvSpPr>
        <p:spPr>
          <a:xfrm>
            <a:off x="587829" y="507076"/>
            <a:ext cx="10515600" cy="11154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accent6"/>
              </a:buClr>
              <a:buSzPts val="4400"/>
              <a:buFont typeface="Mate"/>
              <a:buNone/>
              <a:defRPr>
                <a:solidFill>
                  <a:schemeClr val="accent6"/>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 name="Google Shape;53;p6"/>
          <p:cNvSpPr>
            <a:spLocks noGrp="1"/>
          </p:cNvSpPr>
          <p:nvPr>
            <p:ph type="chart" idx="2"/>
          </p:nvPr>
        </p:nvSpPr>
        <p:spPr>
          <a:xfrm>
            <a:off x="587829" y="1622510"/>
            <a:ext cx="10889700" cy="4155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accent6"/>
              </a:buClr>
              <a:buSzPts val="2000"/>
              <a:buFont typeface="Arial"/>
              <a:buChar char="•"/>
              <a:defRPr sz="2000" b="0" i="0" u="none" strike="noStrike" cap="none">
                <a:solidFill>
                  <a:schemeClr val="accent6"/>
                </a:solidFill>
                <a:latin typeface="Arial"/>
                <a:ea typeface="Arial"/>
                <a:cs typeface="Arial"/>
                <a:sym typeface="Arial"/>
              </a:defRPr>
            </a:lvl1pPr>
            <a:lvl2pPr marR="0" lvl="1" algn="l" rtl="0">
              <a:lnSpc>
                <a:spcPct val="90000"/>
              </a:lnSpc>
              <a:spcBef>
                <a:spcPts val="500"/>
              </a:spcBef>
              <a:spcAft>
                <a:spcPts val="0"/>
              </a:spcAft>
              <a:buClr>
                <a:schemeClr val="accent6"/>
              </a:buClr>
              <a:buSzPts val="2000"/>
              <a:buFont typeface="Arial"/>
              <a:buChar char="•"/>
              <a:defRPr sz="2000" b="0" i="0" u="none" strike="noStrike" cap="none">
                <a:solidFill>
                  <a:schemeClr val="accent6"/>
                </a:solidFill>
                <a:latin typeface="Arial"/>
                <a:ea typeface="Arial"/>
                <a:cs typeface="Arial"/>
                <a:sym typeface="Arial"/>
              </a:defRPr>
            </a:lvl2pPr>
            <a:lvl3pPr marR="0" lvl="2" algn="l" rtl="0">
              <a:lnSpc>
                <a:spcPct val="90000"/>
              </a:lnSpc>
              <a:spcBef>
                <a:spcPts val="500"/>
              </a:spcBef>
              <a:spcAft>
                <a:spcPts val="0"/>
              </a:spcAft>
              <a:buClr>
                <a:schemeClr val="accent6"/>
              </a:buClr>
              <a:buSzPts val="2000"/>
              <a:buFont typeface="Arial"/>
              <a:buChar char="•"/>
              <a:defRPr sz="2000" b="0" i="0" u="none" strike="noStrike" cap="none">
                <a:solidFill>
                  <a:schemeClr val="accent6"/>
                </a:solidFill>
                <a:latin typeface="Arial"/>
                <a:ea typeface="Arial"/>
                <a:cs typeface="Arial"/>
                <a:sym typeface="Arial"/>
              </a:defRPr>
            </a:lvl3pPr>
            <a:lvl4pPr marR="0" lvl="3" algn="l" rtl="0">
              <a:lnSpc>
                <a:spcPct val="90000"/>
              </a:lnSpc>
              <a:spcBef>
                <a:spcPts val="500"/>
              </a:spcBef>
              <a:spcAft>
                <a:spcPts val="0"/>
              </a:spcAft>
              <a:buClr>
                <a:schemeClr val="accent6"/>
              </a:buClr>
              <a:buSzPts val="2000"/>
              <a:buFont typeface="Arial"/>
              <a:buChar char="•"/>
              <a:defRPr sz="2000" b="0" i="0" u="none" strike="noStrike" cap="none">
                <a:solidFill>
                  <a:schemeClr val="accent6"/>
                </a:solidFill>
                <a:latin typeface="Arial"/>
                <a:ea typeface="Arial"/>
                <a:cs typeface="Arial"/>
                <a:sym typeface="Arial"/>
              </a:defRPr>
            </a:lvl4pPr>
            <a:lvl5pPr marR="0" lvl="4" algn="l" rtl="0">
              <a:lnSpc>
                <a:spcPct val="90000"/>
              </a:lnSpc>
              <a:spcBef>
                <a:spcPts val="500"/>
              </a:spcBef>
              <a:spcAft>
                <a:spcPts val="0"/>
              </a:spcAft>
              <a:buClr>
                <a:schemeClr val="accent6"/>
              </a:buClr>
              <a:buSzPts val="2000"/>
              <a:buFont typeface="Arial"/>
              <a:buChar char="•"/>
              <a:defRPr sz="2000" b="0" i="0" u="none" strike="noStrike" cap="none">
                <a:solidFill>
                  <a:schemeClr val="accent6"/>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4" name="Google Shape;54;p6"/>
          <p:cNvSpPr txBox="1">
            <a:spLocks noGrp="1"/>
          </p:cNvSpPr>
          <p:nvPr>
            <p:ph type="ftr" idx="11"/>
          </p:nvPr>
        </p:nvSpPr>
        <p:spPr>
          <a:xfrm>
            <a:off x="484632" y="6217920"/>
            <a:ext cx="41148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solidFill>
                  <a:schemeClr val="accent6"/>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6"/>
          <p:cNvSpPr txBox="1">
            <a:spLocks noGrp="1"/>
          </p:cNvSpPr>
          <p:nvPr>
            <p:ph type="sldNum" idx="12"/>
          </p:nvPr>
        </p:nvSpPr>
        <p:spPr>
          <a:xfrm>
            <a:off x="11194169" y="6217920"/>
            <a:ext cx="458700" cy="365100"/>
          </a:xfrm>
          <a:prstGeom prst="rect">
            <a:avLst/>
          </a:prstGeom>
          <a:noFill/>
          <a:ln>
            <a:noFill/>
          </a:ln>
        </p:spPr>
        <p:txBody>
          <a:bodyPr spcFirstLastPara="1" wrap="square" lIns="91425" tIns="45700" rIns="91425" bIns="45700" anchor="ctr" anchorCtr="0">
            <a:noAutofit/>
          </a:bodyPr>
          <a:lstStyle>
            <a:lvl1pPr marL="0" lvl="0" indent="0" algn="ctr" rtl="0">
              <a:spcBef>
                <a:spcPts val="0"/>
              </a:spcBef>
              <a:buNone/>
              <a:defRPr sz="1200" b="0" i="0" u="none" strike="noStrike" cap="none">
                <a:solidFill>
                  <a:schemeClr val="accent6"/>
                </a:solidFill>
                <a:latin typeface="Arial"/>
                <a:ea typeface="Arial"/>
                <a:cs typeface="Arial"/>
                <a:sym typeface="Arial"/>
              </a:defRPr>
            </a:lvl1pPr>
            <a:lvl2pPr marL="0" lvl="1" indent="0" algn="ctr" rtl="0">
              <a:spcBef>
                <a:spcPts val="0"/>
              </a:spcBef>
              <a:buNone/>
              <a:defRPr sz="1200" b="0" i="0" u="none" strike="noStrike" cap="none">
                <a:solidFill>
                  <a:schemeClr val="accent6"/>
                </a:solidFill>
                <a:latin typeface="Arial"/>
                <a:ea typeface="Arial"/>
                <a:cs typeface="Arial"/>
                <a:sym typeface="Arial"/>
              </a:defRPr>
            </a:lvl2pPr>
            <a:lvl3pPr marL="0" lvl="2" indent="0" algn="ctr" rtl="0">
              <a:spcBef>
                <a:spcPts val="0"/>
              </a:spcBef>
              <a:buNone/>
              <a:defRPr sz="1200" b="0" i="0" u="none" strike="noStrike" cap="none">
                <a:solidFill>
                  <a:schemeClr val="accent6"/>
                </a:solidFill>
                <a:latin typeface="Arial"/>
                <a:ea typeface="Arial"/>
                <a:cs typeface="Arial"/>
                <a:sym typeface="Arial"/>
              </a:defRPr>
            </a:lvl3pPr>
            <a:lvl4pPr marL="0" lvl="3" indent="0" algn="ctr" rtl="0">
              <a:spcBef>
                <a:spcPts val="0"/>
              </a:spcBef>
              <a:buNone/>
              <a:defRPr sz="1200" b="0" i="0" u="none" strike="noStrike" cap="none">
                <a:solidFill>
                  <a:schemeClr val="accent6"/>
                </a:solidFill>
                <a:latin typeface="Arial"/>
                <a:ea typeface="Arial"/>
                <a:cs typeface="Arial"/>
                <a:sym typeface="Arial"/>
              </a:defRPr>
            </a:lvl4pPr>
            <a:lvl5pPr marL="0" lvl="4" indent="0" algn="ctr" rtl="0">
              <a:spcBef>
                <a:spcPts val="0"/>
              </a:spcBef>
              <a:buNone/>
              <a:defRPr sz="1200" b="0" i="0" u="none" strike="noStrike" cap="none">
                <a:solidFill>
                  <a:schemeClr val="accent6"/>
                </a:solidFill>
                <a:latin typeface="Arial"/>
                <a:ea typeface="Arial"/>
                <a:cs typeface="Arial"/>
                <a:sym typeface="Arial"/>
              </a:defRPr>
            </a:lvl5pPr>
            <a:lvl6pPr marL="0" lvl="5" indent="0" algn="ctr" rtl="0">
              <a:spcBef>
                <a:spcPts val="0"/>
              </a:spcBef>
              <a:buNone/>
              <a:defRPr sz="1200" b="0" i="0" u="none" strike="noStrike" cap="none">
                <a:solidFill>
                  <a:schemeClr val="accent6"/>
                </a:solidFill>
                <a:latin typeface="Arial"/>
                <a:ea typeface="Arial"/>
                <a:cs typeface="Arial"/>
                <a:sym typeface="Arial"/>
              </a:defRPr>
            </a:lvl6pPr>
            <a:lvl7pPr marL="0" lvl="6" indent="0" algn="ctr" rtl="0">
              <a:spcBef>
                <a:spcPts val="0"/>
              </a:spcBef>
              <a:buNone/>
              <a:defRPr sz="1200" b="0" i="0" u="none" strike="noStrike" cap="none">
                <a:solidFill>
                  <a:schemeClr val="accent6"/>
                </a:solidFill>
                <a:latin typeface="Arial"/>
                <a:ea typeface="Arial"/>
                <a:cs typeface="Arial"/>
                <a:sym typeface="Arial"/>
              </a:defRPr>
            </a:lvl7pPr>
            <a:lvl8pPr marL="0" lvl="7" indent="0" algn="ctr" rtl="0">
              <a:spcBef>
                <a:spcPts val="0"/>
              </a:spcBef>
              <a:buNone/>
              <a:defRPr sz="1200" b="0" i="0" u="none" strike="noStrike" cap="none">
                <a:solidFill>
                  <a:schemeClr val="accent6"/>
                </a:solidFill>
                <a:latin typeface="Arial"/>
                <a:ea typeface="Arial"/>
                <a:cs typeface="Arial"/>
                <a:sym typeface="Arial"/>
              </a:defRPr>
            </a:lvl8pPr>
            <a:lvl9pPr marL="0" lvl="8" indent="0" algn="ctr" rtl="0">
              <a:spcBef>
                <a:spcPts val="0"/>
              </a:spcBef>
              <a:buNone/>
              <a:defRPr sz="1200" b="0" i="0" u="none" strike="noStrike" cap="none">
                <a:solidFill>
                  <a:schemeClr val="accent6"/>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8 Team Members">
  <p:cSld name="8 Team Members">
    <p:spTree>
      <p:nvGrpSpPr>
        <p:cNvPr id="1" name="Shape 56"/>
        <p:cNvGrpSpPr/>
        <p:nvPr/>
      </p:nvGrpSpPr>
      <p:grpSpPr>
        <a:xfrm>
          <a:off x="0" y="0"/>
          <a:ext cx="0" cy="0"/>
          <a:chOff x="0" y="0"/>
          <a:chExt cx="0" cy="0"/>
        </a:xfrm>
      </p:grpSpPr>
      <p:sp>
        <p:nvSpPr>
          <p:cNvPr id="57" name="Google Shape;57;p7"/>
          <p:cNvSpPr txBox="1">
            <a:spLocks noGrp="1"/>
          </p:cNvSpPr>
          <p:nvPr>
            <p:ph type="title"/>
          </p:nvPr>
        </p:nvSpPr>
        <p:spPr>
          <a:xfrm>
            <a:off x="509574" y="2367293"/>
            <a:ext cx="3909900" cy="3629700"/>
          </a:xfrm>
          <a:prstGeom prst="rect">
            <a:avLst/>
          </a:prstGeom>
          <a:noFill/>
          <a:ln>
            <a:noFill/>
          </a:ln>
        </p:spPr>
        <p:txBody>
          <a:bodyPr spcFirstLastPara="1" wrap="square" lIns="91425" tIns="45700" rIns="91425" bIns="45700" anchor="t" anchorCtr="0">
            <a:noAutofit/>
          </a:bodyPr>
          <a:lstStyle>
            <a:lvl1pPr lvl="0" algn="l" rtl="0">
              <a:lnSpc>
                <a:spcPct val="90000"/>
              </a:lnSpc>
              <a:spcBef>
                <a:spcPts val="0"/>
              </a:spcBef>
              <a:spcAft>
                <a:spcPts val="0"/>
              </a:spcAft>
              <a:buClr>
                <a:schemeClr val="accent6"/>
              </a:buClr>
              <a:buSzPts val="4400"/>
              <a:buFont typeface="Mate"/>
              <a:buNone/>
              <a:defRPr>
                <a:solidFill>
                  <a:schemeClr val="accent6"/>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8" name="Google Shape;58;p7"/>
          <p:cNvSpPr>
            <a:spLocks noGrp="1"/>
          </p:cNvSpPr>
          <p:nvPr>
            <p:ph type="pic" idx="2"/>
          </p:nvPr>
        </p:nvSpPr>
        <p:spPr>
          <a:xfrm>
            <a:off x="4269796" y="436455"/>
            <a:ext cx="1173300" cy="1357800"/>
          </a:xfrm>
          <a:prstGeom prst="rect">
            <a:avLst/>
          </a:prstGeom>
          <a:noFill/>
          <a:ln>
            <a:noFill/>
          </a:ln>
        </p:spPr>
      </p:sp>
      <p:sp>
        <p:nvSpPr>
          <p:cNvPr id="59" name="Google Shape;59;p7" descr="Click icon to add picture"/>
          <p:cNvSpPr txBox="1">
            <a:spLocks noGrp="1"/>
          </p:cNvSpPr>
          <p:nvPr>
            <p:ph type="body" idx="1"/>
          </p:nvPr>
        </p:nvSpPr>
        <p:spPr>
          <a:xfrm>
            <a:off x="5520210" y="522515"/>
            <a:ext cx="2289900" cy="626700"/>
          </a:xfrm>
          <a:prstGeom prst="rect">
            <a:avLst/>
          </a:prstGeom>
          <a:noFill/>
          <a:ln>
            <a:noFill/>
          </a:ln>
        </p:spPr>
        <p:txBody>
          <a:bodyPr spcFirstLastPara="1" wrap="square" lIns="91425" tIns="45700" rIns="91425" bIns="45700" anchor="b" anchorCtr="0">
            <a:noAutofit/>
          </a:bodyPr>
          <a:lstStyle>
            <a:lvl1pPr marL="457200" lvl="0" indent="-228600" algn="l" rtl="0">
              <a:lnSpc>
                <a:spcPct val="100000"/>
              </a:lnSpc>
              <a:spcBef>
                <a:spcPts val="1000"/>
              </a:spcBef>
              <a:spcAft>
                <a:spcPts val="0"/>
              </a:spcAft>
              <a:buClr>
                <a:schemeClr val="accent6"/>
              </a:buClr>
              <a:buSzPts val="1800"/>
              <a:buNone/>
              <a:defRPr sz="1800" b="1" i="0">
                <a:solidFill>
                  <a:schemeClr val="accent6"/>
                </a:solidFill>
                <a:latin typeface="Arial"/>
                <a:ea typeface="Arial"/>
                <a:cs typeface="Arial"/>
                <a:sym typeface="Arial"/>
              </a:defRPr>
            </a:lvl1pPr>
            <a:lvl2pPr marL="914400" lvl="1" indent="-292100" algn="l" rtl="0">
              <a:lnSpc>
                <a:spcPct val="90000"/>
              </a:lnSpc>
              <a:spcBef>
                <a:spcPts val="500"/>
              </a:spcBef>
              <a:spcAft>
                <a:spcPts val="0"/>
              </a:spcAft>
              <a:buClr>
                <a:schemeClr val="accent6"/>
              </a:buClr>
              <a:buSzPts val="1000"/>
              <a:buChar char="•"/>
              <a:defRPr sz="1000"/>
            </a:lvl2pPr>
            <a:lvl3pPr marL="1371600" lvl="2" indent="-285750" algn="l" rtl="0">
              <a:lnSpc>
                <a:spcPct val="90000"/>
              </a:lnSpc>
              <a:spcBef>
                <a:spcPts val="500"/>
              </a:spcBef>
              <a:spcAft>
                <a:spcPts val="0"/>
              </a:spcAft>
              <a:buClr>
                <a:schemeClr val="accent6"/>
              </a:buClr>
              <a:buSzPts val="900"/>
              <a:buChar char="•"/>
              <a:defRPr sz="900"/>
            </a:lvl3pPr>
            <a:lvl4pPr marL="1828800" lvl="3" indent="-279400" algn="l" rtl="0">
              <a:lnSpc>
                <a:spcPct val="90000"/>
              </a:lnSpc>
              <a:spcBef>
                <a:spcPts val="500"/>
              </a:spcBef>
              <a:spcAft>
                <a:spcPts val="0"/>
              </a:spcAft>
              <a:buClr>
                <a:schemeClr val="accent6"/>
              </a:buClr>
              <a:buSzPts val="800"/>
              <a:buChar char="•"/>
              <a:defRPr sz="800"/>
            </a:lvl4pPr>
            <a:lvl5pPr marL="2286000" lvl="4" indent="-279400" algn="l" rtl="0">
              <a:lnSpc>
                <a:spcPct val="90000"/>
              </a:lnSpc>
              <a:spcBef>
                <a:spcPts val="500"/>
              </a:spcBef>
              <a:spcAft>
                <a:spcPts val="0"/>
              </a:spcAft>
              <a:buClr>
                <a:schemeClr val="accent6"/>
              </a:buClr>
              <a:buSzPts val="800"/>
              <a:buChar char="•"/>
              <a:defRPr sz="8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60" name="Google Shape;60;p7"/>
          <p:cNvSpPr txBox="1">
            <a:spLocks noGrp="1"/>
          </p:cNvSpPr>
          <p:nvPr>
            <p:ph type="body" idx="3"/>
          </p:nvPr>
        </p:nvSpPr>
        <p:spPr>
          <a:xfrm>
            <a:off x="5520211" y="1165881"/>
            <a:ext cx="2289900" cy="5064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0"/>
              </a:spcBef>
              <a:spcAft>
                <a:spcPts val="0"/>
              </a:spcAft>
              <a:buClr>
                <a:schemeClr val="accent6"/>
              </a:buClr>
              <a:buSzPts val="1400"/>
              <a:buNone/>
              <a:defRPr sz="1400" b="0" i="0">
                <a:solidFill>
                  <a:schemeClr val="accent6"/>
                </a:solidFill>
                <a:latin typeface="Arial"/>
                <a:ea typeface="Arial"/>
                <a:cs typeface="Arial"/>
                <a:sym typeface="Arial"/>
              </a:defRPr>
            </a:lvl1pPr>
            <a:lvl2pPr marL="914400" lvl="1" indent="-292100" algn="l" rtl="0">
              <a:lnSpc>
                <a:spcPct val="90000"/>
              </a:lnSpc>
              <a:spcBef>
                <a:spcPts val="500"/>
              </a:spcBef>
              <a:spcAft>
                <a:spcPts val="0"/>
              </a:spcAft>
              <a:buClr>
                <a:schemeClr val="accent6"/>
              </a:buClr>
              <a:buSzPts val="1000"/>
              <a:buChar char="•"/>
              <a:defRPr sz="1000"/>
            </a:lvl2pPr>
            <a:lvl3pPr marL="1371600" lvl="2" indent="-285750" algn="l" rtl="0">
              <a:lnSpc>
                <a:spcPct val="90000"/>
              </a:lnSpc>
              <a:spcBef>
                <a:spcPts val="500"/>
              </a:spcBef>
              <a:spcAft>
                <a:spcPts val="0"/>
              </a:spcAft>
              <a:buClr>
                <a:schemeClr val="accent6"/>
              </a:buClr>
              <a:buSzPts val="900"/>
              <a:buChar char="•"/>
              <a:defRPr sz="900"/>
            </a:lvl3pPr>
            <a:lvl4pPr marL="1828800" lvl="3" indent="-279400" algn="l" rtl="0">
              <a:lnSpc>
                <a:spcPct val="90000"/>
              </a:lnSpc>
              <a:spcBef>
                <a:spcPts val="500"/>
              </a:spcBef>
              <a:spcAft>
                <a:spcPts val="0"/>
              </a:spcAft>
              <a:buClr>
                <a:schemeClr val="accent6"/>
              </a:buClr>
              <a:buSzPts val="800"/>
              <a:buChar char="•"/>
              <a:defRPr sz="800"/>
            </a:lvl4pPr>
            <a:lvl5pPr marL="2286000" lvl="4" indent="-279400" algn="l" rtl="0">
              <a:lnSpc>
                <a:spcPct val="90000"/>
              </a:lnSpc>
              <a:spcBef>
                <a:spcPts val="500"/>
              </a:spcBef>
              <a:spcAft>
                <a:spcPts val="0"/>
              </a:spcAft>
              <a:buClr>
                <a:schemeClr val="accent6"/>
              </a:buClr>
              <a:buSzPts val="800"/>
              <a:buChar char="•"/>
              <a:defRPr sz="8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61" name="Google Shape;61;p7"/>
          <p:cNvSpPr>
            <a:spLocks noGrp="1"/>
          </p:cNvSpPr>
          <p:nvPr>
            <p:ph type="pic" idx="4"/>
          </p:nvPr>
        </p:nvSpPr>
        <p:spPr>
          <a:xfrm>
            <a:off x="8059916" y="436455"/>
            <a:ext cx="1173300" cy="1357800"/>
          </a:xfrm>
          <a:prstGeom prst="rect">
            <a:avLst/>
          </a:prstGeom>
          <a:noFill/>
          <a:ln>
            <a:noFill/>
          </a:ln>
        </p:spPr>
      </p:sp>
      <p:sp>
        <p:nvSpPr>
          <p:cNvPr id="62" name="Google Shape;62;p7" descr="Click icon to add picture"/>
          <p:cNvSpPr txBox="1">
            <a:spLocks noGrp="1"/>
          </p:cNvSpPr>
          <p:nvPr>
            <p:ph type="body" idx="5"/>
          </p:nvPr>
        </p:nvSpPr>
        <p:spPr>
          <a:xfrm>
            <a:off x="9309889" y="642667"/>
            <a:ext cx="2097900" cy="506400"/>
          </a:xfrm>
          <a:prstGeom prst="rect">
            <a:avLst/>
          </a:prstGeom>
          <a:noFill/>
          <a:ln>
            <a:noFill/>
          </a:ln>
        </p:spPr>
        <p:txBody>
          <a:bodyPr spcFirstLastPara="1" wrap="square" lIns="91425" tIns="45700" rIns="91425" bIns="45700" anchor="b" anchorCtr="0">
            <a:noAutofit/>
          </a:bodyPr>
          <a:lstStyle>
            <a:lvl1pPr marL="457200" lvl="0" indent="-228600" algn="l" rtl="0">
              <a:lnSpc>
                <a:spcPct val="100000"/>
              </a:lnSpc>
              <a:spcBef>
                <a:spcPts val="1000"/>
              </a:spcBef>
              <a:spcAft>
                <a:spcPts val="0"/>
              </a:spcAft>
              <a:buClr>
                <a:schemeClr val="accent6"/>
              </a:buClr>
              <a:buSzPts val="1800"/>
              <a:buNone/>
              <a:defRPr sz="1800" b="1" i="0">
                <a:solidFill>
                  <a:schemeClr val="accent6"/>
                </a:solidFill>
                <a:latin typeface="Arial"/>
                <a:ea typeface="Arial"/>
                <a:cs typeface="Arial"/>
                <a:sym typeface="Arial"/>
              </a:defRPr>
            </a:lvl1pPr>
            <a:lvl2pPr marL="914400" lvl="1" indent="-292100" algn="l" rtl="0">
              <a:lnSpc>
                <a:spcPct val="90000"/>
              </a:lnSpc>
              <a:spcBef>
                <a:spcPts val="500"/>
              </a:spcBef>
              <a:spcAft>
                <a:spcPts val="0"/>
              </a:spcAft>
              <a:buClr>
                <a:schemeClr val="accent6"/>
              </a:buClr>
              <a:buSzPts val="1000"/>
              <a:buChar char="•"/>
              <a:defRPr sz="1000"/>
            </a:lvl2pPr>
            <a:lvl3pPr marL="1371600" lvl="2" indent="-285750" algn="l" rtl="0">
              <a:lnSpc>
                <a:spcPct val="90000"/>
              </a:lnSpc>
              <a:spcBef>
                <a:spcPts val="500"/>
              </a:spcBef>
              <a:spcAft>
                <a:spcPts val="0"/>
              </a:spcAft>
              <a:buClr>
                <a:schemeClr val="accent6"/>
              </a:buClr>
              <a:buSzPts val="900"/>
              <a:buChar char="•"/>
              <a:defRPr sz="900"/>
            </a:lvl3pPr>
            <a:lvl4pPr marL="1828800" lvl="3" indent="-279400" algn="l" rtl="0">
              <a:lnSpc>
                <a:spcPct val="90000"/>
              </a:lnSpc>
              <a:spcBef>
                <a:spcPts val="500"/>
              </a:spcBef>
              <a:spcAft>
                <a:spcPts val="0"/>
              </a:spcAft>
              <a:buClr>
                <a:schemeClr val="accent6"/>
              </a:buClr>
              <a:buSzPts val="800"/>
              <a:buChar char="•"/>
              <a:defRPr sz="800"/>
            </a:lvl4pPr>
            <a:lvl5pPr marL="2286000" lvl="4" indent="-279400" algn="l" rtl="0">
              <a:lnSpc>
                <a:spcPct val="90000"/>
              </a:lnSpc>
              <a:spcBef>
                <a:spcPts val="500"/>
              </a:spcBef>
              <a:spcAft>
                <a:spcPts val="0"/>
              </a:spcAft>
              <a:buClr>
                <a:schemeClr val="accent6"/>
              </a:buClr>
              <a:buSzPts val="800"/>
              <a:buChar char="•"/>
              <a:defRPr sz="8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63" name="Google Shape;63;p7"/>
          <p:cNvSpPr txBox="1">
            <a:spLocks noGrp="1"/>
          </p:cNvSpPr>
          <p:nvPr>
            <p:ph type="body" idx="6"/>
          </p:nvPr>
        </p:nvSpPr>
        <p:spPr>
          <a:xfrm>
            <a:off x="9309891" y="1165881"/>
            <a:ext cx="2097900" cy="506400"/>
          </a:xfrm>
          <a:prstGeom prst="rect">
            <a:avLst/>
          </a:prstGeom>
          <a:noFill/>
          <a:ln>
            <a:noFill/>
          </a:ln>
        </p:spPr>
        <p:txBody>
          <a:bodyPr spcFirstLastPara="1" wrap="square" lIns="91425" tIns="45700" rIns="91425" bIns="45700" anchor="t" anchorCtr="0">
            <a:noAutofit/>
          </a:bodyPr>
          <a:lstStyle>
            <a:lvl1pPr marL="457200" lvl="0" indent="-228600" algn="l" rtl="0">
              <a:lnSpc>
                <a:spcPct val="100000"/>
              </a:lnSpc>
              <a:spcBef>
                <a:spcPts val="1000"/>
              </a:spcBef>
              <a:spcAft>
                <a:spcPts val="0"/>
              </a:spcAft>
              <a:buClr>
                <a:schemeClr val="accent6"/>
              </a:buClr>
              <a:buSzPts val="1400"/>
              <a:buNone/>
              <a:defRPr sz="1400" b="0" i="0">
                <a:solidFill>
                  <a:schemeClr val="accent6"/>
                </a:solidFill>
                <a:latin typeface="Arial"/>
                <a:ea typeface="Arial"/>
                <a:cs typeface="Arial"/>
                <a:sym typeface="Arial"/>
              </a:defRPr>
            </a:lvl1pPr>
            <a:lvl2pPr marL="914400" lvl="1" indent="-292100" algn="l" rtl="0">
              <a:lnSpc>
                <a:spcPct val="90000"/>
              </a:lnSpc>
              <a:spcBef>
                <a:spcPts val="500"/>
              </a:spcBef>
              <a:spcAft>
                <a:spcPts val="0"/>
              </a:spcAft>
              <a:buClr>
                <a:schemeClr val="accent6"/>
              </a:buClr>
              <a:buSzPts val="1000"/>
              <a:buChar char="•"/>
              <a:defRPr sz="1000"/>
            </a:lvl2pPr>
            <a:lvl3pPr marL="1371600" lvl="2" indent="-285750" algn="l" rtl="0">
              <a:lnSpc>
                <a:spcPct val="90000"/>
              </a:lnSpc>
              <a:spcBef>
                <a:spcPts val="500"/>
              </a:spcBef>
              <a:spcAft>
                <a:spcPts val="0"/>
              </a:spcAft>
              <a:buClr>
                <a:schemeClr val="accent6"/>
              </a:buClr>
              <a:buSzPts val="900"/>
              <a:buChar char="•"/>
              <a:defRPr sz="900"/>
            </a:lvl3pPr>
            <a:lvl4pPr marL="1828800" lvl="3" indent="-279400" algn="l" rtl="0">
              <a:lnSpc>
                <a:spcPct val="90000"/>
              </a:lnSpc>
              <a:spcBef>
                <a:spcPts val="500"/>
              </a:spcBef>
              <a:spcAft>
                <a:spcPts val="0"/>
              </a:spcAft>
              <a:buClr>
                <a:schemeClr val="accent6"/>
              </a:buClr>
              <a:buSzPts val="800"/>
              <a:buChar char="•"/>
              <a:defRPr sz="800"/>
            </a:lvl4pPr>
            <a:lvl5pPr marL="2286000" lvl="4" indent="-279400" algn="l" rtl="0">
              <a:lnSpc>
                <a:spcPct val="90000"/>
              </a:lnSpc>
              <a:spcBef>
                <a:spcPts val="500"/>
              </a:spcBef>
              <a:spcAft>
                <a:spcPts val="0"/>
              </a:spcAft>
              <a:buClr>
                <a:schemeClr val="accent6"/>
              </a:buClr>
              <a:buSzPts val="800"/>
              <a:buChar char="•"/>
              <a:defRPr sz="8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64" name="Google Shape;64;p7"/>
          <p:cNvSpPr>
            <a:spLocks noGrp="1"/>
          </p:cNvSpPr>
          <p:nvPr>
            <p:ph type="pic" idx="7"/>
          </p:nvPr>
        </p:nvSpPr>
        <p:spPr>
          <a:xfrm>
            <a:off x="4269796" y="2004222"/>
            <a:ext cx="1173300" cy="1357800"/>
          </a:xfrm>
          <a:prstGeom prst="rect">
            <a:avLst/>
          </a:prstGeom>
          <a:noFill/>
          <a:ln>
            <a:noFill/>
          </a:ln>
        </p:spPr>
      </p:sp>
      <p:sp>
        <p:nvSpPr>
          <p:cNvPr id="65" name="Google Shape;65;p7" descr="Click icon to add picture"/>
          <p:cNvSpPr txBox="1">
            <a:spLocks noGrp="1"/>
          </p:cNvSpPr>
          <p:nvPr>
            <p:ph type="body" idx="8"/>
          </p:nvPr>
        </p:nvSpPr>
        <p:spPr>
          <a:xfrm>
            <a:off x="5520210" y="2105171"/>
            <a:ext cx="2193000" cy="617400"/>
          </a:xfrm>
          <a:prstGeom prst="rect">
            <a:avLst/>
          </a:prstGeom>
          <a:noFill/>
          <a:ln>
            <a:noFill/>
          </a:ln>
        </p:spPr>
        <p:txBody>
          <a:bodyPr spcFirstLastPara="1" wrap="square" lIns="91425" tIns="45700" rIns="91425" bIns="45700" anchor="b" anchorCtr="0">
            <a:noAutofit/>
          </a:bodyPr>
          <a:lstStyle>
            <a:lvl1pPr marL="457200" lvl="0" indent="-228600" algn="l" rtl="0">
              <a:lnSpc>
                <a:spcPct val="100000"/>
              </a:lnSpc>
              <a:spcBef>
                <a:spcPts val="1000"/>
              </a:spcBef>
              <a:spcAft>
                <a:spcPts val="0"/>
              </a:spcAft>
              <a:buClr>
                <a:schemeClr val="accent6"/>
              </a:buClr>
              <a:buSzPts val="1800"/>
              <a:buNone/>
              <a:defRPr sz="1800" b="1" i="0">
                <a:solidFill>
                  <a:schemeClr val="accent6"/>
                </a:solidFill>
                <a:latin typeface="Arial"/>
                <a:ea typeface="Arial"/>
                <a:cs typeface="Arial"/>
                <a:sym typeface="Arial"/>
              </a:defRPr>
            </a:lvl1pPr>
            <a:lvl2pPr marL="914400" lvl="1" indent="-292100" algn="l" rtl="0">
              <a:lnSpc>
                <a:spcPct val="90000"/>
              </a:lnSpc>
              <a:spcBef>
                <a:spcPts val="500"/>
              </a:spcBef>
              <a:spcAft>
                <a:spcPts val="0"/>
              </a:spcAft>
              <a:buClr>
                <a:schemeClr val="accent6"/>
              </a:buClr>
              <a:buSzPts val="1000"/>
              <a:buChar char="•"/>
              <a:defRPr sz="1000"/>
            </a:lvl2pPr>
            <a:lvl3pPr marL="1371600" lvl="2" indent="-285750" algn="l" rtl="0">
              <a:lnSpc>
                <a:spcPct val="90000"/>
              </a:lnSpc>
              <a:spcBef>
                <a:spcPts val="500"/>
              </a:spcBef>
              <a:spcAft>
                <a:spcPts val="0"/>
              </a:spcAft>
              <a:buClr>
                <a:schemeClr val="accent6"/>
              </a:buClr>
              <a:buSzPts val="900"/>
              <a:buChar char="•"/>
              <a:defRPr sz="900"/>
            </a:lvl3pPr>
            <a:lvl4pPr marL="1828800" lvl="3" indent="-279400" algn="l" rtl="0">
              <a:lnSpc>
                <a:spcPct val="90000"/>
              </a:lnSpc>
              <a:spcBef>
                <a:spcPts val="500"/>
              </a:spcBef>
              <a:spcAft>
                <a:spcPts val="0"/>
              </a:spcAft>
              <a:buClr>
                <a:schemeClr val="accent6"/>
              </a:buClr>
              <a:buSzPts val="800"/>
              <a:buChar char="•"/>
              <a:defRPr sz="800"/>
            </a:lvl4pPr>
            <a:lvl5pPr marL="2286000" lvl="4" indent="-279400" algn="l" rtl="0">
              <a:lnSpc>
                <a:spcPct val="90000"/>
              </a:lnSpc>
              <a:spcBef>
                <a:spcPts val="500"/>
              </a:spcBef>
              <a:spcAft>
                <a:spcPts val="0"/>
              </a:spcAft>
              <a:buClr>
                <a:schemeClr val="accent6"/>
              </a:buClr>
              <a:buSzPts val="800"/>
              <a:buChar char="•"/>
              <a:defRPr sz="8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66" name="Google Shape;66;p7"/>
          <p:cNvSpPr txBox="1">
            <a:spLocks noGrp="1"/>
          </p:cNvSpPr>
          <p:nvPr>
            <p:ph type="body" idx="9"/>
          </p:nvPr>
        </p:nvSpPr>
        <p:spPr>
          <a:xfrm>
            <a:off x="5520212" y="2739721"/>
            <a:ext cx="2193000" cy="506400"/>
          </a:xfrm>
          <a:prstGeom prst="rect">
            <a:avLst/>
          </a:prstGeom>
          <a:noFill/>
          <a:ln>
            <a:noFill/>
          </a:ln>
        </p:spPr>
        <p:txBody>
          <a:bodyPr spcFirstLastPara="1" wrap="square" lIns="91425" tIns="45700" rIns="91425" bIns="45700" anchor="t" anchorCtr="0">
            <a:noAutofit/>
          </a:bodyPr>
          <a:lstStyle>
            <a:lvl1pPr marL="457200" lvl="0" indent="-228600" algn="l" rtl="0">
              <a:lnSpc>
                <a:spcPct val="100000"/>
              </a:lnSpc>
              <a:spcBef>
                <a:spcPts val="0"/>
              </a:spcBef>
              <a:spcAft>
                <a:spcPts val="0"/>
              </a:spcAft>
              <a:buClr>
                <a:schemeClr val="accent6"/>
              </a:buClr>
              <a:buSzPts val="1400"/>
              <a:buNone/>
              <a:defRPr sz="1400" b="0" i="0">
                <a:solidFill>
                  <a:schemeClr val="accent6"/>
                </a:solidFill>
                <a:latin typeface="Arial"/>
                <a:ea typeface="Arial"/>
                <a:cs typeface="Arial"/>
                <a:sym typeface="Arial"/>
              </a:defRPr>
            </a:lvl1pPr>
            <a:lvl2pPr marL="914400" lvl="1" indent="-292100" algn="l" rtl="0">
              <a:lnSpc>
                <a:spcPct val="90000"/>
              </a:lnSpc>
              <a:spcBef>
                <a:spcPts val="500"/>
              </a:spcBef>
              <a:spcAft>
                <a:spcPts val="0"/>
              </a:spcAft>
              <a:buClr>
                <a:schemeClr val="accent6"/>
              </a:buClr>
              <a:buSzPts val="1000"/>
              <a:buChar char="•"/>
              <a:defRPr sz="1000"/>
            </a:lvl2pPr>
            <a:lvl3pPr marL="1371600" lvl="2" indent="-285750" algn="l" rtl="0">
              <a:lnSpc>
                <a:spcPct val="90000"/>
              </a:lnSpc>
              <a:spcBef>
                <a:spcPts val="500"/>
              </a:spcBef>
              <a:spcAft>
                <a:spcPts val="0"/>
              </a:spcAft>
              <a:buClr>
                <a:schemeClr val="accent6"/>
              </a:buClr>
              <a:buSzPts val="900"/>
              <a:buChar char="•"/>
              <a:defRPr sz="900"/>
            </a:lvl3pPr>
            <a:lvl4pPr marL="1828800" lvl="3" indent="-279400" algn="l" rtl="0">
              <a:lnSpc>
                <a:spcPct val="90000"/>
              </a:lnSpc>
              <a:spcBef>
                <a:spcPts val="500"/>
              </a:spcBef>
              <a:spcAft>
                <a:spcPts val="0"/>
              </a:spcAft>
              <a:buClr>
                <a:schemeClr val="accent6"/>
              </a:buClr>
              <a:buSzPts val="800"/>
              <a:buChar char="•"/>
              <a:defRPr sz="800"/>
            </a:lvl4pPr>
            <a:lvl5pPr marL="2286000" lvl="4" indent="-279400" algn="l" rtl="0">
              <a:lnSpc>
                <a:spcPct val="90000"/>
              </a:lnSpc>
              <a:spcBef>
                <a:spcPts val="500"/>
              </a:spcBef>
              <a:spcAft>
                <a:spcPts val="0"/>
              </a:spcAft>
              <a:buClr>
                <a:schemeClr val="accent6"/>
              </a:buClr>
              <a:buSzPts val="800"/>
              <a:buChar char="•"/>
              <a:defRPr sz="8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67" name="Google Shape;67;p7"/>
          <p:cNvSpPr>
            <a:spLocks noGrp="1"/>
          </p:cNvSpPr>
          <p:nvPr>
            <p:ph type="pic" idx="13"/>
          </p:nvPr>
        </p:nvSpPr>
        <p:spPr>
          <a:xfrm>
            <a:off x="8059916" y="2004222"/>
            <a:ext cx="1173300" cy="1357800"/>
          </a:xfrm>
          <a:prstGeom prst="rect">
            <a:avLst/>
          </a:prstGeom>
          <a:noFill/>
          <a:ln>
            <a:noFill/>
          </a:ln>
        </p:spPr>
      </p:sp>
      <p:sp>
        <p:nvSpPr>
          <p:cNvPr id="68" name="Google Shape;68;p7" descr="Click icon to add picture"/>
          <p:cNvSpPr txBox="1">
            <a:spLocks noGrp="1"/>
          </p:cNvSpPr>
          <p:nvPr>
            <p:ph type="body" idx="14"/>
          </p:nvPr>
        </p:nvSpPr>
        <p:spPr>
          <a:xfrm>
            <a:off x="9309890" y="2032203"/>
            <a:ext cx="2097900" cy="701100"/>
          </a:xfrm>
          <a:prstGeom prst="rect">
            <a:avLst/>
          </a:prstGeom>
          <a:noFill/>
          <a:ln>
            <a:noFill/>
          </a:ln>
        </p:spPr>
        <p:txBody>
          <a:bodyPr spcFirstLastPara="1" wrap="square" lIns="91425" tIns="45700" rIns="91425" bIns="45700" anchor="b" anchorCtr="0">
            <a:noAutofit/>
          </a:bodyPr>
          <a:lstStyle>
            <a:lvl1pPr marL="457200" lvl="0" indent="-228600" algn="l" rtl="0">
              <a:lnSpc>
                <a:spcPct val="100000"/>
              </a:lnSpc>
              <a:spcBef>
                <a:spcPts val="1000"/>
              </a:spcBef>
              <a:spcAft>
                <a:spcPts val="0"/>
              </a:spcAft>
              <a:buClr>
                <a:schemeClr val="accent6"/>
              </a:buClr>
              <a:buSzPts val="1800"/>
              <a:buNone/>
              <a:defRPr sz="1800" b="1" i="0">
                <a:solidFill>
                  <a:schemeClr val="accent6"/>
                </a:solidFill>
                <a:latin typeface="Arial"/>
                <a:ea typeface="Arial"/>
                <a:cs typeface="Arial"/>
                <a:sym typeface="Arial"/>
              </a:defRPr>
            </a:lvl1pPr>
            <a:lvl2pPr marL="914400" lvl="1" indent="-292100" algn="l" rtl="0">
              <a:lnSpc>
                <a:spcPct val="90000"/>
              </a:lnSpc>
              <a:spcBef>
                <a:spcPts val="500"/>
              </a:spcBef>
              <a:spcAft>
                <a:spcPts val="0"/>
              </a:spcAft>
              <a:buClr>
                <a:schemeClr val="accent6"/>
              </a:buClr>
              <a:buSzPts val="1000"/>
              <a:buChar char="•"/>
              <a:defRPr sz="1000"/>
            </a:lvl2pPr>
            <a:lvl3pPr marL="1371600" lvl="2" indent="-285750" algn="l" rtl="0">
              <a:lnSpc>
                <a:spcPct val="90000"/>
              </a:lnSpc>
              <a:spcBef>
                <a:spcPts val="500"/>
              </a:spcBef>
              <a:spcAft>
                <a:spcPts val="0"/>
              </a:spcAft>
              <a:buClr>
                <a:schemeClr val="accent6"/>
              </a:buClr>
              <a:buSzPts val="900"/>
              <a:buChar char="•"/>
              <a:defRPr sz="900"/>
            </a:lvl3pPr>
            <a:lvl4pPr marL="1828800" lvl="3" indent="-279400" algn="l" rtl="0">
              <a:lnSpc>
                <a:spcPct val="90000"/>
              </a:lnSpc>
              <a:spcBef>
                <a:spcPts val="500"/>
              </a:spcBef>
              <a:spcAft>
                <a:spcPts val="0"/>
              </a:spcAft>
              <a:buClr>
                <a:schemeClr val="accent6"/>
              </a:buClr>
              <a:buSzPts val="800"/>
              <a:buChar char="•"/>
              <a:defRPr sz="800"/>
            </a:lvl4pPr>
            <a:lvl5pPr marL="2286000" lvl="4" indent="-279400" algn="l" rtl="0">
              <a:lnSpc>
                <a:spcPct val="90000"/>
              </a:lnSpc>
              <a:spcBef>
                <a:spcPts val="500"/>
              </a:spcBef>
              <a:spcAft>
                <a:spcPts val="0"/>
              </a:spcAft>
              <a:buClr>
                <a:schemeClr val="accent6"/>
              </a:buClr>
              <a:buSzPts val="800"/>
              <a:buChar char="•"/>
              <a:defRPr sz="8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69" name="Google Shape;69;p7"/>
          <p:cNvSpPr txBox="1">
            <a:spLocks noGrp="1"/>
          </p:cNvSpPr>
          <p:nvPr>
            <p:ph type="body" idx="15"/>
          </p:nvPr>
        </p:nvSpPr>
        <p:spPr>
          <a:xfrm>
            <a:off x="9309890" y="2746407"/>
            <a:ext cx="2097900" cy="506400"/>
          </a:xfrm>
          <a:prstGeom prst="rect">
            <a:avLst/>
          </a:prstGeom>
          <a:noFill/>
          <a:ln>
            <a:noFill/>
          </a:ln>
        </p:spPr>
        <p:txBody>
          <a:bodyPr spcFirstLastPara="1" wrap="square" lIns="91425" tIns="45700" rIns="91425" bIns="45700" anchor="t" anchorCtr="0">
            <a:noAutofit/>
          </a:bodyPr>
          <a:lstStyle>
            <a:lvl1pPr marL="457200" lvl="0" indent="-228600" algn="l" rtl="0">
              <a:lnSpc>
                <a:spcPct val="100000"/>
              </a:lnSpc>
              <a:spcBef>
                <a:spcPts val="1000"/>
              </a:spcBef>
              <a:spcAft>
                <a:spcPts val="0"/>
              </a:spcAft>
              <a:buClr>
                <a:schemeClr val="accent6"/>
              </a:buClr>
              <a:buSzPts val="1400"/>
              <a:buNone/>
              <a:defRPr sz="1400" b="0" i="0">
                <a:solidFill>
                  <a:schemeClr val="accent6"/>
                </a:solidFill>
                <a:latin typeface="Arial"/>
                <a:ea typeface="Arial"/>
                <a:cs typeface="Arial"/>
                <a:sym typeface="Arial"/>
              </a:defRPr>
            </a:lvl1pPr>
            <a:lvl2pPr marL="914400" lvl="1" indent="-292100" algn="l" rtl="0">
              <a:lnSpc>
                <a:spcPct val="90000"/>
              </a:lnSpc>
              <a:spcBef>
                <a:spcPts val="500"/>
              </a:spcBef>
              <a:spcAft>
                <a:spcPts val="0"/>
              </a:spcAft>
              <a:buClr>
                <a:schemeClr val="accent6"/>
              </a:buClr>
              <a:buSzPts val="1000"/>
              <a:buChar char="•"/>
              <a:defRPr sz="1000"/>
            </a:lvl2pPr>
            <a:lvl3pPr marL="1371600" lvl="2" indent="-285750" algn="l" rtl="0">
              <a:lnSpc>
                <a:spcPct val="90000"/>
              </a:lnSpc>
              <a:spcBef>
                <a:spcPts val="500"/>
              </a:spcBef>
              <a:spcAft>
                <a:spcPts val="0"/>
              </a:spcAft>
              <a:buClr>
                <a:schemeClr val="accent6"/>
              </a:buClr>
              <a:buSzPts val="900"/>
              <a:buChar char="•"/>
              <a:defRPr sz="900"/>
            </a:lvl3pPr>
            <a:lvl4pPr marL="1828800" lvl="3" indent="-279400" algn="l" rtl="0">
              <a:lnSpc>
                <a:spcPct val="90000"/>
              </a:lnSpc>
              <a:spcBef>
                <a:spcPts val="500"/>
              </a:spcBef>
              <a:spcAft>
                <a:spcPts val="0"/>
              </a:spcAft>
              <a:buClr>
                <a:schemeClr val="accent6"/>
              </a:buClr>
              <a:buSzPts val="800"/>
              <a:buChar char="•"/>
              <a:defRPr sz="800"/>
            </a:lvl4pPr>
            <a:lvl5pPr marL="2286000" lvl="4" indent="-279400" algn="l" rtl="0">
              <a:lnSpc>
                <a:spcPct val="90000"/>
              </a:lnSpc>
              <a:spcBef>
                <a:spcPts val="500"/>
              </a:spcBef>
              <a:spcAft>
                <a:spcPts val="0"/>
              </a:spcAft>
              <a:buClr>
                <a:schemeClr val="accent6"/>
              </a:buClr>
              <a:buSzPts val="800"/>
              <a:buChar char="•"/>
              <a:defRPr sz="8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70" name="Google Shape;70;p7"/>
          <p:cNvSpPr>
            <a:spLocks noGrp="1"/>
          </p:cNvSpPr>
          <p:nvPr>
            <p:ph type="pic" idx="16"/>
          </p:nvPr>
        </p:nvSpPr>
        <p:spPr>
          <a:xfrm>
            <a:off x="4269796" y="3571991"/>
            <a:ext cx="1173300" cy="1357800"/>
          </a:xfrm>
          <a:prstGeom prst="rect">
            <a:avLst/>
          </a:prstGeom>
          <a:noFill/>
          <a:ln>
            <a:noFill/>
          </a:ln>
        </p:spPr>
      </p:sp>
      <p:sp>
        <p:nvSpPr>
          <p:cNvPr id="71" name="Google Shape;71;p7" descr="Click icon to add picture"/>
          <p:cNvSpPr txBox="1">
            <a:spLocks noGrp="1"/>
          </p:cNvSpPr>
          <p:nvPr>
            <p:ph type="body" idx="17"/>
          </p:nvPr>
        </p:nvSpPr>
        <p:spPr>
          <a:xfrm>
            <a:off x="5520210" y="3775516"/>
            <a:ext cx="2097900" cy="506400"/>
          </a:xfrm>
          <a:prstGeom prst="rect">
            <a:avLst/>
          </a:prstGeom>
          <a:noFill/>
          <a:ln>
            <a:noFill/>
          </a:ln>
        </p:spPr>
        <p:txBody>
          <a:bodyPr spcFirstLastPara="1" wrap="square" lIns="91425" tIns="45700" rIns="91425" bIns="45700" anchor="b" anchorCtr="0">
            <a:noAutofit/>
          </a:bodyPr>
          <a:lstStyle>
            <a:lvl1pPr marL="457200" lvl="0" indent="-228600" algn="l" rtl="0">
              <a:lnSpc>
                <a:spcPct val="100000"/>
              </a:lnSpc>
              <a:spcBef>
                <a:spcPts val="1000"/>
              </a:spcBef>
              <a:spcAft>
                <a:spcPts val="0"/>
              </a:spcAft>
              <a:buClr>
                <a:schemeClr val="accent6"/>
              </a:buClr>
              <a:buSzPts val="1800"/>
              <a:buNone/>
              <a:defRPr sz="1800" b="1" i="0">
                <a:solidFill>
                  <a:schemeClr val="accent6"/>
                </a:solidFill>
                <a:latin typeface="Arial"/>
                <a:ea typeface="Arial"/>
                <a:cs typeface="Arial"/>
                <a:sym typeface="Arial"/>
              </a:defRPr>
            </a:lvl1pPr>
            <a:lvl2pPr marL="914400" lvl="1" indent="-292100" algn="l" rtl="0">
              <a:lnSpc>
                <a:spcPct val="90000"/>
              </a:lnSpc>
              <a:spcBef>
                <a:spcPts val="500"/>
              </a:spcBef>
              <a:spcAft>
                <a:spcPts val="0"/>
              </a:spcAft>
              <a:buClr>
                <a:schemeClr val="accent6"/>
              </a:buClr>
              <a:buSzPts val="1000"/>
              <a:buChar char="•"/>
              <a:defRPr sz="1000"/>
            </a:lvl2pPr>
            <a:lvl3pPr marL="1371600" lvl="2" indent="-285750" algn="l" rtl="0">
              <a:lnSpc>
                <a:spcPct val="90000"/>
              </a:lnSpc>
              <a:spcBef>
                <a:spcPts val="500"/>
              </a:spcBef>
              <a:spcAft>
                <a:spcPts val="0"/>
              </a:spcAft>
              <a:buClr>
                <a:schemeClr val="accent6"/>
              </a:buClr>
              <a:buSzPts val="900"/>
              <a:buChar char="•"/>
              <a:defRPr sz="900"/>
            </a:lvl3pPr>
            <a:lvl4pPr marL="1828800" lvl="3" indent="-279400" algn="l" rtl="0">
              <a:lnSpc>
                <a:spcPct val="90000"/>
              </a:lnSpc>
              <a:spcBef>
                <a:spcPts val="500"/>
              </a:spcBef>
              <a:spcAft>
                <a:spcPts val="0"/>
              </a:spcAft>
              <a:buClr>
                <a:schemeClr val="accent6"/>
              </a:buClr>
              <a:buSzPts val="800"/>
              <a:buChar char="•"/>
              <a:defRPr sz="800"/>
            </a:lvl4pPr>
            <a:lvl5pPr marL="2286000" lvl="4" indent="-279400" algn="l" rtl="0">
              <a:lnSpc>
                <a:spcPct val="90000"/>
              </a:lnSpc>
              <a:spcBef>
                <a:spcPts val="500"/>
              </a:spcBef>
              <a:spcAft>
                <a:spcPts val="0"/>
              </a:spcAft>
              <a:buClr>
                <a:schemeClr val="accent6"/>
              </a:buClr>
              <a:buSzPts val="800"/>
              <a:buChar char="•"/>
              <a:defRPr sz="8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72" name="Google Shape;72;p7"/>
          <p:cNvSpPr txBox="1">
            <a:spLocks noGrp="1"/>
          </p:cNvSpPr>
          <p:nvPr>
            <p:ph type="body" idx="18"/>
          </p:nvPr>
        </p:nvSpPr>
        <p:spPr>
          <a:xfrm>
            <a:off x="5520211" y="4312077"/>
            <a:ext cx="2097900" cy="506400"/>
          </a:xfrm>
          <a:prstGeom prst="rect">
            <a:avLst/>
          </a:prstGeom>
          <a:noFill/>
          <a:ln>
            <a:noFill/>
          </a:ln>
        </p:spPr>
        <p:txBody>
          <a:bodyPr spcFirstLastPara="1" wrap="square" lIns="91425" tIns="45700" rIns="91425" bIns="45700" anchor="t" anchorCtr="0">
            <a:noAutofit/>
          </a:bodyPr>
          <a:lstStyle>
            <a:lvl1pPr marL="457200" lvl="0" indent="-228600" algn="l" rtl="0">
              <a:lnSpc>
                <a:spcPct val="100000"/>
              </a:lnSpc>
              <a:spcBef>
                <a:spcPts val="1000"/>
              </a:spcBef>
              <a:spcAft>
                <a:spcPts val="0"/>
              </a:spcAft>
              <a:buClr>
                <a:schemeClr val="accent6"/>
              </a:buClr>
              <a:buSzPts val="1400"/>
              <a:buNone/>
              <a:defRPr sz="1400" b="0" i="0">
                <a:solidFill>
                  <a:schemeClr val="accent6"/>
                </a:solidFill>
                <a:latin typeface="Arial"/>
                <a:ea typeface="Arial"/>
                <a:cs typeface="Arial"/>
                <a:sym typeface="Arial"/>
              </a:defRPr>
            </a:lvl1pPr>
            <a:lvl2pPr marL="914400" lvl="1" indent="-292100" algn="l" rtl="0">
              <a:lnSpc>
                <a:spcPct val="90000"/>
              </a:lnSpc>
              <a:spcBef>
                <a:spcPts val="500"/>
              </a:spcBef>
              <a:spcAft>
                <a:spcPts val="0"/>
              </a:spcAft>
              <a:buClr>
                <a:schemeClr val="accent6"/>
              </a:buClr>
              <a:buSzPts val="1000"/>
              <a:buChar char="•"/>
              <a:defRPr sz="1000"/>
            </a:lvl2pPr>
            <a:lvl3pPr marL="1371600" lvl="2" indent="-285750" algn="l" rtl="0">
              <a:lnSpc>
                <a:spcPct val="90000"/>
              </a:lnSpc>
              <a:spcBef>
                <a:spcPts val="500"/>
              </a:spcBef>
              <a:spcAft>
                <a:spcPts val="0"/>
              </a:spcAft>
              <a:buClr>
                <a:schemeClr val="accent6"/>
              </a:buClr>
              <a:buSzPts val="900"/>
              <a:buChar char="•"/>
              <a:defRPr sz="900"/>
            </a:lvl3pPr>
            <a:lvl4pPr marL="1828800" lvl="3" indent="-279400" algn="l" rtl="0">
              <a:lnSpc>
                <a:spcPct val="90000"/>
              </a:lnSpc>
              <a:spcBef>
                <a:spcPts val="500"/>
              </a:spcBef>
              <a:spcAft>
                <a:spcPts val="0"/>
              </a:spcAft>
              <a:buClr>
                <a:schemeClr val="accent6"/>
              </a:buClr>
              <a:buSzPts val="800"/>
              <a:buChar char="•"/>
              <a:defRPr sz="800"/>
            </a:lvl4pPr>
            <a:lvl5pPr marL="2286000" lvl="4" indent="-279400" algn="l" rtl="0">
              <a:lnSpc>
                <a:spcPct val="90000"/>
              </a:lnSpc>
              <a:spcBef>
                <a:spcPts val="500"/>
              </a:spcBef>
              <a:spcAft>
                <a:spcPts val="0"/>
              </a:spcAft>
              <a:buClr>
                <a:schemeClr val="accent6"/>
              </a:buClr>
              <a:buSzPts val="800"/>
              <a:buChar char="•"/>
              <a:defRPr sz="8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73" name="Google Shape;73;p7"/>
          <p:cNvSpPr>
            <a:spLocks noGrp="1"/>
          </p:cNvSpPr>
          <p:nvPr>
            <p:ph type="pic" idx="19"/>
          </p:nvPr>
        </p:nvSpPr>
        <p:spPr>
          <a:xfrm>
            <a:off x="8059916" y="3571991"/>
            <a:ext cx="1173300" cy="1357800"/>
          </a:xfrm>
          <a:prstGeom prst="rect">
            <a:avLst/>
          </a:prstGeom>
          <a:noFill/>
          <a:ln>
            <a:noFill/>
          </a:ln>
        </p:spPr>
      </p:sp>
      <p:sp>
        <p:nvSpPr>
          <p:cNvPr id="74" name="Google Shape;74;p7" descr="Click icon to add picture"/>
          <p:cNvSpPr txBox="1">
            <a:spLocks noGrp="1"/>
          </p:cNvSpPr>
          <p:nvPr>
            <p:ph type="body" idx="20"/>
          </p:nvPr>
        </p:nvSpPr>
        <p:spPr>
          <a:xfrm>
            <a:off x="9309889" y="3775516"/>
            <a:ext cx="2097900" cy="506400"/>
          </a:xfrm>
          <a:prstGeom prst="rect">
            <a:avLst/>
          </a:prstGeom>
          <a:noFill/>
          <a:ln>
            <a:noFill/>
          </a:ln>
        </p:spPr>
        <p:txBody>
          <a:bodyPr spcFirstLastPara="1" wrap="square" lIns="91425" tIns="45700" rIns="91425" bIns="45700" anchor="b" anchorCtr="0">
            <a:noAutofit/>
          </a:bodyPr>
          <a:lstStyle>
            <a:lvl1pPr marL="457200" lvl="0" indent="-228600" algn="l" rtl="0">
              <a:lnSpc>
                <a:spcPct val="100000"/>
              </a:lnSpc>
              <a:spcBef>
                <a:spcPts val="1000"/>
              </a:spcBef>
              <a:spcAft>
                <a:spcPts val="0"/>
              </a:spcAft>
              <a:buClr>
                <a:schemeClr val="accent6"/>
              </a:buClr>
              <a:buSzPts val="1800"/>
              <a:buNone/>
              <a:defRPr sz="1800" b="1" i="0">
                <a:solidFill>
                  <a:schemeClr val="accent6"/>
                </a:solidFill>
                <a:latin typeface="Arial"/>
                <a:ea typeface="Arial"/>
                <a:cs typeface="Arial"/>
                <a:sym typeface="Arial"/>
              </a:defRPr>
            </a:lvl1pPr>
            <a:lvl2pPr marL="914400" lvl="1" indent="-292100" algn="l" rtl="0">
              <a:lnSpc>
                <a:spcPct val="90000"/>
              </a:lnSpc>
              <a:spcBef>
                <a:spcPts val="500"/>
              </a:spcBef>
              <a:spcAft>
                <a:spcPts val="0"/>
              </a:spcAft>
              <a:buClr>
                <a:schemeClr val="accent6"/>
              </a:buClr>
              <a:buSzPts val="1000"/>
              <a:buChar char="•"/>
              <a:defRPr sz="1000"/>
            </a:lvl2pPr>
            <a:lvl3pPr marL="1371600" lvl="2" indent="-285750" algn="l" rtl="0">
              <a:lnSpc>
                <a:spcPct val="90000"/>
              </a:lnSpc>
              <a:spcBef>
                <a:spcPts val="500"/>
              </a:spcBef>
              <a:spcAft>
                <a:spcPts val="0"/>
              </a:spcAft>
              <a:buClr>
                <a:schemeClr val="accent6"/>
              </a:buClr>
              <a:buSzPts val="900"/>
              <a:buChar char="•"/>
              <a:defRPr sz="900"/>
            </a:lvl3pPr>
            <a:lvl4pPr marL="1828800" lvl="3" indent="-279400" algn="l" rtl="0">
              <a:lnSpc>
                <a:spcPct val="90000"/>
              </a:lnSpc>
              <a:spcBef>
                <a:spcPts val="500"/>
              </a:spcBef>
              <a:spcAft>
                <a:spcPts val="0"/>
              </a:spcAft>
              <a:buClr>
                <a:schemeClr val="accent6"/>
              </a:buClr>
              <a:buSzPts val="800"/>
              <a:buChar char="•"/>
              <a:defRPr sz="800"/>
            </a:lvl4pPr>
            <a:lvl5pPr marL="2286000" lvl="4" indent="-279400" algn="l" rtl="0">
              <a:lnSpc>
                <a:spcPct val="90000"/>
              </a:lnSpc>
              <a:spcBef>
                <a:spcPts val="500"/>
              </a:spcBef>
              <a:spcAft>
                <a:spcPts val="0"/>
              </a:spcAft>
              <a:buClr>
                <a:schemeClr val="accent6"/>
              </a:buClr>
              <a:buSzPts val="800"/>
              <a:buChar char="•"/>
              <a:defRPr sz="8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75" name="Google Shape;75;p7"/>
          <p:cNvSpPr txBox="1">
            <a:spLocks noGrp="1"/>
          </p:cNvSpPr>
          <p:nvPr>
            <p:ph type="body" idx="21"/>
          </p:nvPr>
        </p:nvSpPr>
        <p:spPr>
          <a:xfrm>
            <a:off x="9309891" y="4312077"/>
            <a:ext cx="2097900" cy="506400"/>
          </a:xfrm>
          <a:prstGeom prst="rect">
            <a:avLst/>
          </a:prstGeom>
          <a:noFill/>
          <a:ln>
            <a:noFill/>
          </a:ln>
        </p:spPr>
        <p:txBody>
          <a:bodyPr spcFirstLastPara="1" wrap="square" lIns="91425" tIns="45700" rIns="91425" bIns="45700" anchor="t" anchorCtr="0">
            <a:noAutofit/>
          </a:bodyPr>
          <a:lstStyle>
            <a:lvl1pPr marL="457200" lvl="0" indent="-228600" algn="l" rtl="0">
              <a:lnSpc>
                <a:spcPct val="100000"/>
              </a:lnSpc>
              <a:spcBef>
                <a:spcPts val="1000"/>
              </a:spcBef>
              <a:spcAft>
                <a:spcPts val="0"/>
              </a:spcAft>
              <a:buClr>
                <a:schemeClr val="accent6"/>
              </a:buClr>
              <a:buSzPts val="1400"/>
              <a:buNone/>
              <a:defRPr sz="1400" b="0" i="0">
                <a:solidFill>
                  <a:schemeClr val="accent6"/>
                </a:solidFill>
                <a:latin typeface="Arial"/>
                <a:ea typeface="Arial"/>
                <a:cs typeface="Arial"/>
                <a:sym typeface="Arial"/>
              </a:defRPr>
            </a:lvl1pPr>
            <a:lvl2pPr marL="914400" lvl="1" indent="-292100" algn="l" rtl="0">
              <a:lnSpc>
                <a:spcPct val="90000"/>
              </a:lnSpc>
              <a:spcBef>
                <a:spcPts val="500"/>
              </a:spcBef>
              <a:spcAft>
                <a:spcPts val="0"/>
              </a:spcAft>
              <a:buClr>
                <a:schemeClr val="accent6"/>
              </a:buClr>
              <a:buSzPts val="1000"/>
              <a:buChar char="•"/>
              <a:defRPr sz="1000"/>
            </a:lvl2pPr>
            <a:lvl3pPr marL="1371600" lvl="2" indent="-285750" algn="l" rtl="0">
              <a:lnSpc>
                <a:spcPct val="90000"/>
              </a:lnSpc>
              <a:spcBef>
                <a:spcPts val="500"/>
              </a:spcBef>
              <a:spcAft>
                <a:spcPts val="0"/>
              </a:spcAft>
              <a:buClr>
                <a:schemeClr val="accent6"/>
              </a:buClr>
              <a:buSzPts val="900"/>
              <a:buChar char="•"/>
              <a:defRPr sz="900"/>
            </a:lvl3pPr>
            <a:lvl4pPr marL="1828800" lvl="3" indent="-279400" algn="l" rtl="0">
              <a:lnSpc>
                <a:spcPct val="90000"/>
              </a:lnSpc>
              <a:spcBef>
                <a:spcPts val="500"/>
              </a:spcBef>
              <a:spcAft>
                <a:spcPts val="0"/>
              </a:spcAft>
              <a:buClr>
                <a:schemeClr val="accent6"/>
              </a:buClr>
              <a:buSzPts val="800"/>
              <a:buChar char="•"/>
              <a:defRPr sz="800"/>
            </a:lvl4pPr>
            <a:lvl5pPr marL="2286000" lvl="4" indent="-279400" algn="l" rtl="0">
              <a:lnSpc>
                <a:spcPct val="90000"/>
              </a:lnSpc>
              <a:spcBef>
                <a:spcPts val="500"/>
              </a:spcBef>
              <a:spcAft>
                <a:spcPts val="0"/>
              </a:spcAft>
              <a:buClr>
                <a:schemeClr val="accent6"/>
              </a:buClr>
              <a:buSzPts val="800"/>
              <a:buChar char="•"/>
              <a:defRPr sz="8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76" name="Google Shape;76;p7"/>
          <p:cNvSpPr>
            <a:spLocks noGrp="1"/>
          </p:cNvSpPr>
          <p:nvPr>
            <p:ph type="pic" idx="22"/>
          </p:nvPr>
        </p:nvSpPr>
        <p:spPr>
          <a:xfrm>
            <a:off x="4269796" y="5153614"/>
            <a:ext cx="1173300" cy="1357800"/>
          </a:xfrm>
          <a:prstGeom prst="rect">
            <a:avLst/>
          </a:prstGeom>
          <a:noFill/>
          <a:ln>
            <a:noFill/>
          </a:ln>
        </p:spPr>
      </p:sp>
      <p:sp>
        <p:nvSpPr>
          <p:cNvPr id="77" name="Google Shape;77;p7" descr="Click icon to add picture"/>
          <p:cNvSpPr txBox="1">
            <a:spLocks noGrp="1"/>
          </p:cNvSpPr>
          <p:nvPr>
            <p:ph type="body" idx="23"/>
          </p:nvPr>
        </p:nvSpPr>
        <p:spPr>
          <a:xfrm>
            <a:off x="5520210" y="5369449"/>
            <a:ext cx="2097900" cy="506400"/>
          </a:xfrm>
          <a:prstGeom prst="rect">
            <a:avLst/>
          </a:prstGeom>
          <a:noFill/>
          <a:ln>
            <a:noFill/>
          </a:ln>
        </p:spPr>
        <p:txBody>
          <a:bodyPr spcFirstLastPara="1" wrap="square" lIns="91425" tIns="45700" rIns="91425" bIns="45700" anchor="b" anchorCtr="0">
            <a:noAutofit/>
          </a:bodyPr>
          <a:lstStyle>
            <a:lvl1pPr marL="457200" lvl="0" indent="-228600" algn="l" rtl="0">
              <a:lnSpc>
                <a:spcPct val="100000"/>
              </a:lnSpc>
              <a:spcBef>
                <a:spcPts val="1000"/>
              </a:spcBef>
              <a:spcAft>
                <a:spcPts val="0"/>
              </a:spcAft>
              <a:buClr>
                <a:schemeClr val="accent6"/>
              </a:buClr>
              <a:buSzPts val="1800"/>
              <a:buNone/>
              <a:defRPr sz="1800" b="1" i="0">
                <a:solidFill>
                  <a:schemeClr val="accent6"/>
                </a:solidFill>
                <a:latin typeface="Arial"/>
                <a:ea typeface="Arial"/>
                <a:cs typeface="Arial"/>
                <a:sym typeface="Arial"/>
              </a:defRPr>
            </a:lvl1pPr>
            <a:lvl2pPr marL="914400" lvl="1" indent="-292100" algn="l" rtl="0">
              <a:lnSpc>
                <a:spcPct val="90000"/>
              </a:lnSpc>
              <a:spcBef>
                <a:spcPts val="500"/>
              </a:spcBef>
              <a:spcAft>
                <a:spcPts val="0"/>
              </a:spcAft>
              <a:buClr>
                <a:schemeClr val="accent6"/>
              </a:buClr>
              <a:buSzPts val="1000"/>
              <a:buChar char="•"/>
              <a:defRPr sz="1000"/>
            </a:lvl2pPr>
            <a:lvl3pPr marL="1371600" lvl="2" indent="-285750" algn="l" rtl="0">
              <a:lnSpc>
                <a:spcPct val="90000"/>
              </a:lnSpc>
              <a:spcBef>
                <a:spcPts val="500"/>
              </a:spcBef>
              <a:spcAft>
                <a:spcPts val="0"/>
              </a:spcAft>
              <a:buClr>
                <a:schemeClr val="accent6"/>
              </a:buClr>
              <a:buSzPts val="900"/>
              <a:buChar char="•"/>
              <a:defRPr sz="900"/>
            </a:lvl3pPr>
            <a:lvl4pPr marL="1828800" lvl="3" indent="-279400" algn="l" rtl="0">
              <a:lnSpc>
                <a:spcPct val="90000"/>
              </a:lnSpc>
              <a:spcBef>
                <a:spcPts val="500"/>
              </a:spcBef>
              <a:spcAft>
                <a:spcPts val="0"/>
              </a:spcAft>
              <a:buClr>
                <a:schemeClr val="accent6"/>
              </a:buClr>
              <a:buSzPts val="800"/>
              <a:buChar char="•"/>
              <a:defRPr sz="800"/>
            </a:lvl4pPr>
            <a:lvl5pPr marL="2286000" lvl="4" indent="-279400" algn="l" rtl="0">
              <a:lnSpc>
                <a:spcPct val="90000"/>
              </a:lnSpc>
              <a:spcBef>
                <a:spcPts val="500"/>
              </a:spcBef>
              <a:spcAft>
                <a:spcPts val="0"/>
              </a:spcAft>
              <a:buClr>
                <a:schemeClr val="accent6"/>
              </a:buClr>
              <a:buSzPts val="800"/>
              <a:buChar char="•"/>
              <a:defRPr sz="8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78" name="Google Shape;78;p7"/>
          <p:cNvSpPr txBox="1">
            <a:spLocks noGrp="1"/>
          </p:cNvSpPr>
          <p:nvPr>
            <p:ph type="body" idx="24"/>
          </p:nvPr>
        </p:nvSpPr>
        <p:spPr>
          <a:xfrm>
            <a:off x="5520211" y="5901594"/>
            <a:ext cx="2097900" cy="506400"/>
          </a:xfrm>
          <a:prstGeom prst="rect">
            <a:avLst/>
          </a:prstGeom>
          <a:noFill/>
          <a:ln>
            <a:noFill/>
          </a:ln>
        </p:spPr>
        <p:txBody>
          <a:bodyPr spcFirstLastPara="1" wrap="square" lIns="91425" tIns="45700" rIns="91425" bIns="45700" anchor="t" anchorCtr="0">
            <a:noAutofit/>
          </a:bodyPr>
          <a:lstStyle>
            <a:lvl1pPr marL="457200" lvl="0" indent="-228600" algn="l" rtl="0">
              <a:lnSpc>
                <a:spcPct val="100000"/>
              </a:lnSpc>
              <a:spcBef>
                <a:spcPts val="1000"/>
              </a:spcBef>
              <a:spcAft>
                <a:spcPts val="0"/>
              </a:spcAft>
              <a:buClr>
                <a:schemeClr val="accent6"/>
              </a:buClr>
              <a:buSzPts val="1400"/>
              <a:buNone/>
              <a:defRPr sz="1400" b="0" i="0">
                <a:solidFill>
                  <a:schemeClr val="accent6"/>
                </a:solidFill>
                <a:latin typeface="Arial"/>
                <a:ea typeface="Arial"/>
                <a:cs typeface="Arial"/>
                <a:sym typeface="Arial"/>
              </a:defRPr>
            </a:lvl1pPr>
            <a:lvl2pPr marL="914400" lvl="1" indent="-292100" algn="l" rtl="0">
              <a:lnSpc>
                <a:spcPct val="90000"/>
              </a:lnSpc>
              <a:spcBef>
                <a:spcPts val="500"/>
              </a:spcBef>
              <a:spcAft>
                <a:spcPts val="0"/>
              </a:spcAft>
              <a:buClr>
                <a:schemeClr val="accent6"/>
              </a:buClr>
              <a:buSzPts val="1000"/>
              <a:buChar char="•"/>
              <a:defRPr sz="1000"/>
            </a:lvl2pPr>
            <a:lvl3pPr marL="1371600" lvl="2" indent="-285750" algn="l" rtl="0">
              <a:lnSpc>
                <a:spcPct val="90000"/>
              </a:lnSpc>
              <a:spcBef>
                <a:spcPts val="500"/>
              </a:spcBef>
              <a:spcAft>
                <a:spcPts val="0"/>
              </a:spcAft>
              <a:buClr>
                <a:schemeClr val="accent6"/>
              </a:buClr>
              <a:buSzPts val="900"/>
              <a:buChar char="•"/>
              <a:defRPr sz="900"/>
            </a:lvl3pPr>
            <a:lvl4pPr marL="1828800" lvl="3" indent="-279400" algn="l" rtl="0">
              <a:lnSpc>
                <a:spcPct val="90000"/>
              </a:lnSpc>
              <a:spcBef>
                <a:spcPts val="500"/>
              </a:spcBef>
              <a:spcAft>
                <a:spcPts val="0"/>
              </a:spcAft>
              <a:buClr>
                <a:schemeClr val="accent6"/>
              </a:buClr>
              <a:buSzPts val="800"/>
              <a:buChar char="•"/>
              <a:defRPr sz="800"/>
            </a:lvl4pPr>
            <a:lvl5pPr marL="2286000" lvl="4" indent="-279400" algn="l" rtl="0">
              <a:lnSpc>
                <a:spcPct val="90000"/>
              </a:lnSpc>
              <a:spcBef>
                <a:spcPts val="500"/>
              </a:spcBef>
              <a:spcAft>
                <a:spcPts val="0"/>
              </a:spcAft>
              <a:buClr>
                <a:schemeClr val="accent6"/>
              </a:buClr>
              <a:buSzPts val="800"/>
              <a:buChar char="•"/>
              <a:defRPr sz="8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79" name="Google Shape;79;p7"/>
          <p:cNvSpPr>
            <a:spLocks noGrp="1"/>
          </p:cNvSpPr>
          <p:nvPr>
            <p:ph type="pic" idx="25"/>
          </p:nvPr>
        </p:nvSpPr>
        <p:spPr>
          <a:xfrm>
            <a:off x="8059916" y="5153614"/>
            <a:ext cx="1173300" cy="1357800"/>
          </a:xfrm>
          <a:prstGeom prst="rect">
            <a:avLst/>
          </a:prstGeom>
          <a:noFill/>
          <a:ln>
            <a:noFill/>
          </a:ln>
        </p:spPr>
      </p:sp>
      <p:sp>
        <p:nvSpPr>
          <p:cNvPr id="80" name="Google Shape;80;p7" descr="Click icon to add picture"/>
          <p:cNvSpPr txBox="1">
            <a:spLocks noGrp="1"/>
          </p:cNvSpPr>
          <p:nvPr>
            <p:ph type="body" idx="26"/>
          </p:nvPr>
        </p:nvSpPr>
        <p:spPr>
          <a:xfrm>
            <a:off x="9313612" y="5369449"/>
            <a:ext cx="2097900" cy="506400"/>
          </a:xfrm>
          <a:prstGeom prst="rect">
            <a:avLst/>
          </a:prstGeom>
          <a:noFill/>
          <a:ln>
            <a:noFill/>
          </a:ln>
        </p:spPr>
        <p:txBody>
          <a:bodyPr spcFirstLastPara="1" wrap="square" lIns="91425" tIns="45700" rIns="91425" bIns="45700" anchor="b" anchorCtr="0">
            <a:noAutofit/>
          </a:bodyPr>
          <a:lstStyle>
            <a:lvl1pPr marL="457200" lvl="0" indent="-228600" algn="l" rtl="0">
              <a:lnSpc>
                <a:spcPct val="100000"/>
              </a:lnSpc>
              <a:spcBef>
                <a:spcPts val="1000"/>
              </a:spcBef>
              <a:spcAft>
                <a:spcPts val="0"/>
              </a:spcAft>
              <a:buClr>
                <a:schemeClr val="accent6"/>
              </a:buClr>
              <a:buSzPts val="1800"/>
              <a:buNone/>
              <a:defRPr sz="1800" b="1" i="0">
                <a:solidFill>
                  <a:schemeClr val="accent6"/>
                </a:solidFill>
                <a:latin typeface="Arial"/>
                <a:ea typeface="Arial"/>
                <a:cs typeface="Arial"/>
                <a:sym typeface="Arial"/>
              </a:defRPr>
            </a:lvl1pPr>
            <a:lvl2pPr marL="914400" lvl="1" indent="-292100" algn="l" rtl="0">
              <a:lnSpc>
                <a:spcPct val="90000"/>
              </a:lnSpc>
              <a:spcBef>
                <a:spcPts val="500"/>
              </a:spcBef>
              <a:spcAft>
                <a:spcPts val="0"/>
              </a:spcAft>
              <a:buClr>
                <a:schemeClr val="accent6"/>
              </a:buClr>
              <a:buSzPts val="1000"/>
              <a:buChar char="•"/>
              <a:defRPr sz="1000"/>
            </a:lvl2pPr>
            <a:lvl3pPr marL="1371600" lvl="2" indent="-285750" algn="l" rtl="0">
              <a:lnSpc>
                <a:spcPct val="90000"/>
              </a:lnSpc>
              <a:spcBef>
                <a:spcPts val="500"/>
              </a:spcBef>
              <a:spcAft>
                <a:spcPts val="0"/>
              </a:spcAft>
              <a:buClr>
                <a:schemeClr val="accent6"/>
              </a:buClr>
              <a:buSzPts val="900"/>
              <a:buChar char="•"/>
              <a:defRPr sz="900"/>
            </a:lvl3pPr>
            <a:lvl4pPr marL="1828800" lvl="3" indent="-279400" algn="l" rtl="0">
              <a:lnSpc>
                <a:spcPct val="90000"/>
              </a:lnSpc>
              <a:spcBef>
                <a:spcPts val="500"/>
              </a:spcBef>
              <a:spcAft>
                <a:spcPts val="0"/>
              </a:spcAft>
              <a:buClr>
                <a:schemeClr val="accent6"/>
              </a:buClr>
              <a:buSzPts val="800"/>
              <a:buChar char="•"/>
              <a:defRPr sz="800"/>
            </a:lvl4pPr>
            <a:lvl5pPr marL="2286000" lvl="4" indent="-279400" algn="l" rtl="0">
              <a:lnSpc>
                <a:spcPct val="90000"/>
              </a:lnSpc>
              <a:spcBef>
                <a:spcPts val="500"/>
              </a:spcBef>
              <a:spcAft>
                <a:spcPts val="0"/>
              </a:spcAft>
              <a:buClr>
                <a:schemeClr val="accent6"/>
              </a:buClr>
              <a:buSzPts val="800"/>
              <a:buChar char="•"/>
              <a:defRPr sz="8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81" name="Google Shape;81;p7"/>
          <p:cNvSpPr txBox="1">
            <a:spLocks noGrp="1"/>
          </p:cNvSpPr>
          <p:nvPr>
            <p:ph type="body" idx="27"/>
          </p:nvPr>
        </p:nvSpPr>
        <p:spPr>
          <a:xfrm>
            <a:off x="9309891" y="5901594"/>
            <a:ext cx="2097900" cy="506400"/>
          </a:xfrm>
          <a:prstGeom prst="rect">
            <a:avLst/>
          </a:prstGeom>
          <a:noFill/>
          <a:ln>
            <a:noFill/>
          </a:ln>
        </p:spPr>
        <p:txBody>
          <a:bodyPr spcFirstLastPara="1" wrap="square" lIns="91425" tIns="45700" rIns="91425" bIns="45700" anchor="t" anchorCtr="0">
            <a:noAutofit/>
          </a:bodyPr>
          <a:lstStyle>
            <a:lvl1pPr marL="457200" lvl="0" indent="-228600" algn="l" rtl="0">
              <a:lnSpc>
                <a:spcPct val="100000"/>
              </a:lnSpc>
              <a:spcBef>
                <a:spcPts val="1000"/>
              </a:spcBef>
              <a:spcAft>
                <a:spcPts val="0"/>
              </a:spcAft>
              <a:buClr>
                <a:schemeClr val="accent6"/>
              </a:buClr>
              <a:buSzPts val="1400"/>
              <a:buNone/>
              <a:defRPr sz="1400" b="0" i="0">
                <a:solidFill>
                  <a:schemeClr val="accent6"/>
                </a:solidFill>
                <a:latin typeface="Arial"/>
                <a:ea typeface="Arial"/>
                <a:cs typeface="Arial"/>
                <a:sym typeface="Arial"/>
              </a:defRPr>
            </a:lvl1pPr>
            <a:lvl2pPr marL="914400" lvl="1" indent="-292100" algn="l" rtl="0">
              <a:lnSpc>
                <a:spcPct val="90000"/>
              </a:lnSpc>
              <a:spcBef>
                <a:spcPts val="500"/>
              </a:spcBef>
              <a:spcAft>
                <a:spcPts val="0"/>
              </a:spcAft>
              <a:buClr>
                <a:schemeClr val="accent6"/>
              </a:buClr>
              <a:buSzPts val="1000"/>
              <a:buChar char="•"/>
              <a:defRPr sz="1000"/>
            </a:lvl2pPr>
            <a:lvl3pPr marL="1371600" lvl="2" indent="-285750" algn="l" rtl="0">
              <a:lnSpc>
                <a:spcPct val="90000"/>
              </a:lnSpc>
              <a:spcBef>
                <a:spcPts val="500"/>
              </a:spcBef>
              <a:spcAft>
                <a:spcPts val="0"/>
              </a:spcAft>
              <a:buClr>
                <a:schemeClr val="accent6"/>
              </a:buClr>
              <a:buSzPts val="900"/>
              <a:buChar char="•"/>
              <a:defRPr sz="900"/>
            </a:lvl3pPr>
            <a:lvl4pPr marL="1828800" lvl="3" indent="-279400" algn="l" rtl="0">
              <a:lnSpc>
                <a:spcPct val="90000"/>
              </a:lnSpc>
              <a:spcBef>
                <a:spcPts val="500"/>
              </a:spcBef>
              <a:spcAft>
                <a:spcPts val="0"/>
              </a:spcAft>
              <a:buClr>
                <a:schemeClr val="accent6"/>
              </a:buClr>
              <a:buSzPts val="800"/>
              <a:buChar char="•"/>
              <a:defRPr sz="800"/>
            </a:lvl4pPr>
            <a:lvl5pPr marL="2286000" lvl="4" indent="-279400" algn="l" rtl="0">
              <a:lnSpc>
                <a:spcPct val="90000"/>
              </a:lnSpc>
              <a:spcBef>
                <a:spcPts val="500"/>
              </a:spcBef>
              <a:spcAft>
                <a:spcPts val="0"/>
              </a:spcAft>
              <a:buClr>
                <a:schemeClr val="accent6"/>
              </a:buClr>
              <a:buSzPts val="800"/>
              <a:buChar char="•"/>
              <a:defRPr sz="8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82" name="Google Shape;82;p7"/>
          <p:cNvSpPr txBox="1">
            <a:spLocks noGrp="1"/>
          </p:cNvSpPr>
          <p:nvPr>
            <p:ph type="ftr" idx="11"/>
          </p:nvPr>
        </p:nvSpPr>
        <p:spPr>
          <a:xfrm>
            <a:off x="484632" y="6217920"/>
            <a:ext cx="41148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solidFill>
                  <a:schemeClr val="accent6"/>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3" name="Google Shape;83;p7"/>
          <p:cNvSpPr txBox="1">
            <a:spLocks noGrp="1"/>
          </p:cNvSpPr>
          <p:nvPr>
            <p:ph type="sldNum" idx="12"/>
          </p:nvPr>
        </p:nvSpPr>
        <p:spPr>
          <a:xfrm>
            <a:off x="11194169" y="6217920"/>
            <a:ext cx="458700" cy="365100"/>
          </a:xfrm>
          <a:prstGeom prst="rect">
            <a:avLst/>
          </a:prstGeom>
          <a:noFill/>
          <a:ln>
            <a:noFill/>
          </a:ln>
        </p:spPr>
        <p:txBody>
          <a:bodyPr spcFirstLastPara="1" wrap="square" lIns="91425" tIns="45700" rIns="91425" bIns="45700" anchor="ctr" anchorCtr="0">
            <a:noAutofit/>
          </a:bodyPr>
          <a:lstStyle>
            <a:lvl1pPr marL="0" lvl="0" indent="0" algn="ctr" rtl="0">
              <a:spcBef>
                <a:spcPts val="0"/>
              </a:spcBef>
              <a:buNone/>
              <a:defRPr sz="1200" b="0">
                <a:solidFill>
                  <a:schemeClr val="accent6"/>
                </a:solidFill>
                <a:latin typeface="Arial"/>
                <a:ea typeface="Arial"/>
                <a:cs typeface="Arial"/>
                <a:sym typeface="Arial"/>
              </a:defRPr>
            </a:lvl1pPr>
            <a:lvl2pPr marL="0" lvl="1" indent="0" algn="ctr" rtl="0">
              <a:spcBef>
                <a:spcPts val="0"/>
              </a:spcBef>
              <a:buNone/>
              <a:defRPr sz="1200" b="0">
                <a:solidFill>
                  <a:schemeClr val="accent6"/>
                </a:solidFill>
                <a:latin typeface="Arial"/>
                <a:ea typeface="Arial"/>
                <a:cs typeface="Arial"/>
                <a:sym typeface="Arial"/>
              </a:defRPr>
            </a:lvl2pPr>
            <a:lvl3pPr marL="0" lvl="2" indent="0" algn="ctr" rtl="0">
              <a:spcBef>
                <a:spcPts val="0"/>
              </a:spcBef>
              <a:buNone/>
              <a:defRPr sz="1200" b="0">
                <a:solidFill>
                  <a:schemeClr val="accent6"/>
                </a:solidFill>
                <a:latin typeface="Arial"/>
                <a:ea typeface="Arial"/>
                <a:cs typeface="Arial"/>
                <a:sym typeface="Arial"/>
              </a:defRPr>
            </a:lvl3pPr>
            <a:lvl4pPr marL="0" lvl="3" indent="0" algn="ctr" rtl="0">
              <a:spcBef>
                <a:spcPts val="0"/>
              </a:spcBef>
              <a:buNone/>
              <a:defRPr sz="1200" b="0">
                <a:solidFill>
                  <a:schemeClr val="accent6"/>
                </a:solidFill>
                <a:latin typeface="Arial"/>
                <a:ea typeface="Arial"/>
                <a:cs typeface="Arial"/>
                <a:sym typeface="Arial"/>
              </a:defRPr>
            </a:lvl4pPr>
            <a:lvl5pPr marL="0" lvl="4" indent="0" algn="ctr" rtl="0">
              <a:spcBef>
                <a:spcPts val="0"/>
              </a:spcBef>
              <a:buNone/>
              <a:defRPr sz="1200" b="0">
                <a:solidFill>
                  <a:schemeClr val="accent6"/>
                </a:solidFill>
                <a:latin typeface="Arial"/>
                <a:ea typeface="Arial"/>
                <a:cs typeface="Arial"/>
                <a:sym typeface="Arial"/>
              </a:defRPr>
            </a:lvl5pPr>
            <a:lvl6pPr marL="0" lvl="5" indent="0" algn="ctr" rtl="0">
              <a:spcBef>
                <a:spcPts val="0"/>
              </a:spcBef>
              <a:buNone/>
              <a:defRPr sz="1200" b="0">
                <a:solidFill>
                  <a:schemeClr val="accent6"/>
                </a:solidFill>
                <a:latin typeface="Arial"/>
                <a:ea typeface="Arial"/>
                <a:cs typeface="Arial"/>
                <a:sym typeface="Arial"/>
              </a:defRPr>
            </a:lvl6pPr>
            <a:lvl7pPr marL="0" lvl="6" indent="0" algn="ctr" rtl="0">
              <a:spcBef>
                <a:spcPts val="0"/>
              </a:spcBef>
              <a:buNone/>
              <a:defRPr sz="1200" b="0">
                <a:solidFill>
                  <a:schemeClr val="accent6"/>
                </a:solidFill>
                <a:latin typeface="Arial"/>
                <a:ea typeface="Arial"/>
                <a:cs typeface="Arial"/>
                <a:sym typeface="Arial"/>
              </a:defRPr>
            </a:lvl7pPr>
            <a:lvl8pPr marL="0" lvl="7" indent="0" algn="ctr" rtl="0">
              <a:spcBef>
                <a:spcPts val="0"/>
              </a:spcBef>
              <a:buNone/>
              <a:defRPr sz="1200" b="0">
                <a:solidFill>
                  <a:schemeClr val="accent6"/>
                </a:solidFill>
                <a:latin typeface="Arial"/>
                <a:ea typeface="Arial"/>
                <a:cs typeface="Arial"/>
                <a:sym typeface="Arial"/>
              </a:defRPr>
            </a:lvl8pPr>
            <a:lvl9pPr marL="0" lvl="8" indent="0" algn="ctr" rtl="0">
              <a:spcBef>
                <a:spcPts val="0"/>
              </a:spcBef>
              <a:buNone/>
              <a:defRPr sz="1200" b="0">
                <a:solidFill>
                  <a:schemeClr val="accent6"/>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with design">
  <p:cSld name="Title and Content with design">
    <p:spTree>
      <p:nvGrpSpPr>
        <p:cNvPr id="1" name="Shape 84"/>
        <p:cNvGrpSpPr/>
        <p:nvPr/>
      </p:nvGrpSpPr>
      <p:grpSpPr>
        <a:xfrm>
          <a:off x="0" y="0"/>
          <a:ext cx="0" cy="0"/>
          <a:chOff x="0" y="0"/>
          <a:chExt cx="0" cy="0"/>
        </a:xfrm>
      </p:grpSpPr>
      <p:sp>
        <p:nvSpPr>
          <p:cNvPr id="85" name="Google Shape;85;p8"/>
          <p:cNvSpPr txBox="1">
            <a:spLocks noGrp="1"/>
          </p:cNvSpPr>
          <p:nvPr>
            <p:ph type="title"/>
          </p:nvPr>
        </p:nvSpPr>
        <p:spPr>
          <a:xfrm>
            <a:off x="581709" y="721538"/>
            <a:ext cx="10889700" cy="1419000"/>
          </a:xfrm>
          <a:prstGeom prst="rect">
            <a:avLst/>
          </a:prstGeom>
          <a:noFill/>
          <a:ln>
            <a:noFill/>
          </a:ln>
        </p:spPr>
        <p:txBody>
          <a:bodyPr spcFirstLastPara="1" wrap="square" lIns="91425" tIns="45700" rIns="91425" bIns="45700" anchor="t" anchorCtr="0">
            <a:noAutofit/>
          </a:bodyPr>
          <a:lstStyle>
            <a:lvl1pPr lvl="0" algn="l" rtl="0">
              <a:lnSpc>
                <a:spcPct val="90000"/>
              </a:lnSpc>
              <a:spcBef>
                <a:spcPts val="0"/>
              </a:spcBef>
              <a:spcAft>
                <a:spcPts val="0"/>
              </a:spcAft>
              <a:buClr>
                <a:schemeClr val="accent6"/>
              </a:buClr>
              <a:buSzPts val="4400"/>
              <a:buFont typeface="Mate"/>
              <a:buNone/>
              <a:defRPr>
                <a:solidFill>
                  <a:schemeClr val="accent6"/>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6" name="Google Shape;86;p8"/>
          <p:cNvSpPr>
            <a:spLocks noGrp="1"/>
          </p:cNvSpPr>
          <p:nvPr>
            <p:ph type="tbl" idx="2"/>
          </p:nvPr>
        </p:nvSpPr>
        <p:spPr>
          <a:xfrm>
            <a:off x="581709" y="1614198"/>
            <a:ext cx="10889700" cy="4317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accent6"/>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7" name="Google Shape;87;p8"/>
          <p:cNvSpPr/>
          <p:nvPr/>
        </p:nvSpPr>
        <p:spPr>
          <a:xfrm>
            <a:off x="10551278" y="4665388"/>
            <a:ext cx="603301" cy="679345"/>
          </a:xfrm>
          <a:custGeom>
            <a:avLst/>
            <a:gdLst/>
            <a:ahLst/>
            <a:cxnLst/>
            <a:rect l="l" t="t" r="r" b="b"/>
            <a:pathLst>
              <a:path w="4387647" h="5032188" extrusionOk="0">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6"/>
              </a:solidFill>
              <a:latin typeface="Arial"/>
              <a:ea typeface="Arial"/>
              <a:cs typeface="Arial"/>
              <a:sym typeface="Arial"/>
            </a:endParaRPr>
          </a:p>
        </p:txBody>
      </p:sp>
      <p:sp>
        <p:nvSpPr>
          <p:cNvPr id="88" name="Google Shape;88;p8"/>
          <p:cNvSpPr/>
          <p:nvPr/>
        </p:nvSpPr>
        <p:spPr>
          <a:xfrm>
            <a:off x="10524774" y="5146146"/>
            <a:ext cx="1667226" cy="1711855"/>
          </a:xfrm>
          <a:custGeom>
            <a:avLst/>
            <a:gdLst/>
            <a:ahLst/>
            <a:cxnLst/>
            <a:rect l="l" t="t" r="r" b="b"/>
            <a:pathLst>
              <a:path w="1667226" h="1711855" extrusionOk="0">
                <a:moveTo>
                  <a:pt x="998834" y="0"/>
                </a:moveTo>
                <a:lnTo>
                  <a:pt x="1667226" y="373790"/>
                </a:lnTo>
                <a:lnTo>
                  <a:pt x="1667226" y="1711855"/>
                </a:lnTo>
                <a:lnTo>
                  <a:pt x="48502" y="1711855"/>
                </a:lnTo>
                <a:lnTo>
                  <a:pt x="0" y="1684915"/>
                </a:lnTo>
                <a:lnTo>
                  <a:pt x="0" y="564300"/>
                </a:lnTo>
                <a:close/>
              </a:path>
            </a:pathLst>
          </a:custGeom>
          <a:noFill/>
          <a:ln w="1905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6"/>
              </a:solidFill>
              <a:latin typeface="Arial"/>
              <a:ea typeface="Arial"/>
              <a:cs typeface="Arial"/>
              <a:sym typeface="Arial"/>
            </a:endParaRPr>
          </a:p>
        </p:txBody>
      </p:sp>
      <p:sp>
        <p:nvSpPr>
          <p:cNvPr id="89" name="Google Shape;89;p8"/>
          <p:cNvSpPr/>
          <p:nvPr/>
        </p:nvSpPr>
        <p:spPr>
          <a:xfrm>
            <a:off x="10177285" y="5347130"/>
            <a:ext cx="747776" cy="855472"/>
          </a:xfrm>
          <a:custGeom>
            <a:avLst/>
            <a:gdLst/>
            <a:ahLst/>
            <a:cxnLst/>
            <a:rect l="l" t="t" r="r" b="b"/>
            <a:pathLst>
              <a:path w="4398682" h="5032188" extrusionOk="0">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rgbClr val="FABE7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accent6"/>
              </a:solidFill>
              <a:latin typeface="Mate"/>
              <a:ea typeface="Mate"/>
              <a:cs typeface="Mate"/>
              <a:sym typeface="Mate"/>
            </a:endParaRPr>
          </a:p>
        </p:txBody>
      </p:sp>
      <p:sp>
        <p:nvSpPr>
          <p:cNvPr id="90" name="Google Shape;90;p8"/>
          <p:cNvSpPr txBox="1">
            <a:spLocks noGrp="1"/>
          </p:cNvSpPr>
          <p:nvPr>
            <p:ph type="ftr" idx="11"/>
          </p:nvPr>
        </p:nvSpPr>
        <p:spPr>
          <a:xfrm>
            <a:off x="484632" y="6217920"/>
            <a:ext cx="41148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solidFill>
                  <a:schemeClr val="accent6"/>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1" name="Google Shape;91;p8"/>
          <p:cNvSpPr txBox="1">
            <a:spLocks noGrp="1"/>
          </p:cNvSpPr>
          <p:nvPr>
            <p:ph type="sldNum" idx="12"/>
          </p:nvPr>
        </p:nvSpPr>
        <p:spPr>
          <a:xfrm>
            <a:off x="11194169" y="6217920"/>
            <a:ext cx="458700" cy="365100"/>
          </a:xfrm>
          <a:prstGeom prst="rect">
            <a:avLst/>
          </a:prstGeom>
          <a:noFill/>
          <a:ln>
            <a:noFill/>
          </a:ln>
        </p:spPr>
        <p:txBody>
          <a:bodyPr spcFirstLastPara="1" wrap="square" lIns="91425" tIns="45700" rIns="91425" bIns="45700" anchor="ctr" anchorCtr="0">
            <a:noAutofit/>
          </a:bodyPr>
          <a:lstStyle>
            <a:lvl1pPr marL="0" lvl="0" indent="0" algn="ctr" rtl="0">
              <a:spcBef>
                <a:spcPts val="0"/>
              </a:spcBef>
              <a:buNone/>
              <a:defRPr sz="1200">
                <a:solidFill>
                  <a:schemeClr val="accent6"/>
                </a:solidFill>
                <a:latin typeface="Arial"/>
                <a:ea typeface="Arial"/>
                <a:cs typeface="Arial"/>
                <a:sym typeface="Arial"/>
              </a:defRPr>
            </a:lvl1pPr>
            <a:lvl2pPr marL="0" lvl="1" indent="0" algn="ctr" rtl="0">
              <a:spcBef>
                <a:spcPts val="0"/>
              </a:spcBef>
              <a:buNone/>
              <a:defRPr sz="1200">
                <a:solidFill>
                  <a:schemeClr val="accent6"/>
                </a:solidFill>
                <a:latin typeface="Arial"/>
                <a:ea typeface="Arial"/>
                <a:cs typeface="Arial"/>
                <a:sym typeface="Arial"/>
              </a:defRPr>
            </a:lvl2pPr>
            <a:lvl3pPr marL="0" lvl="2" indent="0" algn="ctr" rtl="0">
              <a:spcBef>
                <a:spcPts val="0"/>
              </a:spcBef>
              <a:buNone/>
              <a:defRPr sz="1200">
                <a:solidFill>
                  <a:schemeClr val="accent6"/>
                </a:solidFill>
                <a:latin typeface="Arial"/>
                <a:ea typeface="Arial"/>
                <a:cs typeface="Arial"/>
                <a:sym typeface="Arial"/>
              </a:defRPr>
            </a:lvl3pPr>
            <a:lvl4pPr marL="0" lvl="3" indent="0" algn="ctr" rtl="0">
              <a:spcBef>
                <a:spcPts val="0"/>
              </a:spcBef>
              <a:buNone/>
              <a:defRPr sz="1200">
                <a:solidFill>
                  <a:schemeClr val="accent6"/>
                </a:solidFill>
                <a:latin typeface="Arial"/>
                <a:ea typeface="Arial"/>
                <a:cs typeface="Arial"/>
                <a:sym typeface="Arial"/>
              </a:defRPr>
            </a:lvl4pPr>
            <a:lvl5pPr marL="0" lvl="4" indent="0" algn="ctr" rtl="0">
              <a:spcBef>
                <a:spcPts val="0"/>
              </a:spcBef>
              <a:buNone/>
              <a:defRPr sz="1200">
                <a:solidFill>
                  <a:schemeClr val="accent6"/>
                </a:solidFill>
                <a:latin typeface="Arial"/>
                <a:ea typeface="Arial"/>
                <a:cs typeface="Arial"/>
                <a:sym typeface="Arial"/>
              </a:defRPr>
            </a:lvl5pPr>
            <a:lvl6pPr marL="0" lvl="5" indent="0" algn="ctr" rtl="0">
              <a:spcBef>
                <a:spcPts val="0"/>
              </a:spcBef>
              <a:buNone/>
              <a:defRPr sz="1200">
                <a:solidFill>
                  <a:schemeClr val="accent6"/>
                </a:solidFill>
                <a:latin typeface="Arial"/>
                <a:ea typeface="Arial"/>
                <a:cs typeface="Arial"/>
                <a:sym typeface="Arial"/>
              </a:defRPr>
            </a:lvl6pPr>
            <a:lvl7pPr marL="0" lvl="6" indent="0" algn="ctr" rtl="0">
              <a:spcBef>
                <a:spcPts val="0"/>
              </a:spcBef>
              <a:buNone/>
              <a:defRPr sz="1200">
                <a:solidFill>
                  <a:schemeClr val="accent6"/>
                </a:solidFill>
                <a:latin typeface="Arial"/>
                <a:ea typeface="Arial"/>
                <a:cs typeface="Arial"/>
                <a:sym typeface="Arial"/>
              </a:defRPr>
            </a:lvl7pPr>
            <a:lvl8pPr marL="0" lvl="7" indent="0" algn="ctr" rtl="0">
              <a:spcBef>
                <a:spcPts val="0"/>
              </a:spcBef>
              <a:buNone/>
              <a:defRPr sz="1200">
                <a:solidFill>
                  <a:schemeClr val="accent6"/>
                </a:solidFill>
                <a:latin typeface="Arial"/>
                <a:ea typeface="Arial"/>
                <a:cs typeface="Arial"/>
                <a:sym typeface="Arial"/>
              </a:defRPr>
            </a:lvl8pPr>
            <a:lvl9pPr marL="0" lvl="8" indent="0" algn="ctr" rtl="0">
              <a:spcBef>
                <a:spcPts val="0"/>
              </a:spcBef>
              <a:buNone/>
              <a:defRPr sz="1200">
                <a:solidFill>
                  <a:schemeClr val="accent6"/>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5 Column with Icons">
  <p:cSld name="5 Column with Icons">
    <p:spTree>
      <p:nvGrpSpPr>
        <p:cNvPr id="1" name="Shape 92"/>
        <p:cNvGrpSpPr/>
        <p:nvPr/>
      </p:nvGrpSpPr>
      <p:grpSpPr>
        <a:xfrm>
          <a:off x="0" y="0"/>
          <a:ext cx="0" cy="0"/>
          <a:chOff x="0" y="0"/>
          <a:chExt cx="0" cy="0"/>
        </a:xfrm>
      </p:grpSpPr>
      <p:sp>
        <p:nvSpPr>
          <p:cNvPr id="93" name="Google Shape;93;p9"/>
          <p:cNvSpPr/>
          <p:nvPr/>
        </p:nvSpPr>
        <p:spPr>
          <a:xfrm>
            <a:off x="2121636" y="2070606"/>
            <a:ext cx="1579553" cy="1836749"/>
          </a:xfrm>
          <a:custGeom>
            <a:avLst/>
            <a:gdLst/>
            <a:ahLst/>
            <a:cxnLst/>
            <a:rect l="l" t="t" r="r" b="b"/>
            <a:pathLst>
              <a:path w="4387647" h="5032188" extrusionOk="0">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6"/>
              </a:solidFill>
              <a:latin typeface="Arial"/>
              <a:ea typeface="Arial"/>
              <a:cs typeface="Arial"/>
              <a:sym typeface="Arial"/>
            </a:endParaRPr>
          </a:p>
        </p:txBody>
      </p:sp>
      <p:sp>
        <p:nvSpPr>
          <p:cNvPr id="94" name="Google Shape;94;p9"/>
          <p:cNvSpPr/>
          <p:nvPr/>
        </p:nvSpPr>
        <p:spPr>
          <a:xfrm>
            <a:off x="4174867" y="2073440"/>
            <a:ext cx="1579553" cy="1836749"/>
          </a:xfrm>
          <a:custGeom>
            <a:avLst/>
            <a:gdLst/>
            <a:ahLst/>
            <a:cxnLst/>
            <a:rect l="l" t="t" r="r" b="b"/>
            <a:pathLst>
              <a:path w="4387647" h="5032188" extrusionOk="0">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6"/>
              </a:solidFill>
              <a:latin typeface="Arial"/>
              <a:ea typeface="Arial"/>
              <a:cs typeface="Arial"/>
              <a:sym typeface="Arial"/>
            </a:endParaRPr>
          </a:p>
        </p:txBody>
      </p:sp>
      <p:sp>
        <p:nvSpPr>
          <p:cNvPr id="95" name="Google Shape;95;p9"/>
          <p:cNvSpPr/>
          <p:nvPr/>
        </p:nvSpPr>
        <p:spPr>
          <a:xfrm>
            <a:off x="6308379" y="2064520"/>
            <a:ext cx="1579553" cy="1836749"/>
          </a:xfrm>
          <a:custGeom>
            <a:avLst/>
            <a:gdLst/>
            <a:ahLst/>
            <a:cxnLst/>
            <a:rect l="l" t="t" r="r" b="b"/>
            <a:pathLst>
              <a:path w="4387647" h="5032188" extrusionOk="0">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6"/>
              </a:solidFill>
              <a:latin typeface="Arial"/>
              <a:ea typeface="Arial"/>
              <a:cs typeface="Arial"/>
              <a:sym typeface="Arial"/>
            </a:endParaRPr>
          </a:p>
        </p:txBody>
      </p:sp>
      <p:sp>
        <p:nvSpPr>
          <p:cNvPr id="96" name="Google Shape;96;p9"/>
          <p:cNvSpPr/>
          <p:nvPr/>
        </p:nvSpPr>
        <p:spPr>
          <a:xfrm>
            <a:off x="8407152" y="2068980"/>
            <a:ext cx="1579553" cy="1836749"/>
          </a:xfrm>
          <a:custGeom>
            <a:avLst/>
            <a:gdLst/>
            <a:ahLst/>
            <a:cxnLst/>
            <a:rect l="l" t="t" r="r" b="b"/>
            <a:pathLst>
              <a:path w="4387647" h="5032188" extrusionOk="0">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6"/>
              </a:solidFill>
              <a:latin typeface="Arial"/>
              <a:ea typeface="Arial"/>
              <a:cs typeface="Arial"/>
              <a:sym typeface="Arial"/>
            </a:endParaRPr>
          </a:p>
        </p:txBody>
      </p:sp>
      <p:sp>
        <p:nvSpPr>
          <p:cNvPr id="97" name="Google Shape;97;p9" descr="Click icon to add picture"/>
          <p:cNvSpPr txBox="1">
            <a:spLocks noGrp="1"/>
          </p:cNvSpPr>
          <p:nvPr>
            <p:ph type="body" idx="1"/>
          </p:nvPr>
        </p:nvSpPr>
        <p:spPr>
          <a:xfrm>
            <a:off x="821770" y="4416565"/>
            <a:ext cx="1877700" cy="506400"/>
          </a:xfrm>
          <a:prstGeom prst="rect">
            <a:avLst/>
          </a:prstGeom>
          <a:noFill/>
          <a:ln>
            <a:noFill/>
          </a:ln>
        </p:spPr>
        <p:txBody>
          <a:bodyPr spcFirstLastPara="1" wrap="square" lIns="91425" tIns="45700" rIns="91425" bIns="45700" anchor="t" anchorCtr="0">
            <a:noAutofit/>
          </a:bodyPr>
          <a:lstStyle>
            <a:lvl1pPr marL="457200" lvl="0" indent="-228600" algn="ctr" rtl="0">
              <a:lnSpc>
                <a:spcPct val="100000"/>
              </a:lnSpc>
              <a:spcBef>
                <a:spcPts val="1000"/>
              </a:spcBef>
              <a:spcAft>
                <a:spcPts val="0"/>
              </a:spcAft>
              <a:buClr>
                <a:schemeClr val="accent6"/>
              </a:buClr>
              <a:buSzPts val="1800"/>
              <a:buNone/>
              <a:defRPr sz="1800" b="1">
                <a:solidFill>
                  <a:schemeClr val="accent6"/>
                </a:solidFill>
              </a:defRPr>
            </a:lvl1pPr>
            <a:lvl2pPr marL="914400" lvl="1" indent="-292100" algn="l" rtl="0">
              <a:lnSpc>
                <a:spcPct val="90000"/>
              </a:lnSpc>
              <a:spcBef>
                <a:spcPts val="500"/>
              </a:spcBef>
              <a:spcAft>
                <a:spcPts val="0"/>
              </a:spcAft>
              <a:buClr>
                <a:schemeClr val="accent6"/>
              </a:buClr>
              <a:buSzPts val="1000"/>
              <a:buChar char="•"/>
              <a:defRPr sz="1000"/>
            </a:lvl2pPr>
            <a:lvl3pPr marL="1371600" lvl="2" indent="-285750" algn="l" rtl="0">
              <a:lnSpc>
                <a:spcPct val="90000"/>
              </a:lnSpc>
              <a:spcBef>
                <a:spcPts val="500"/>
              </a:spcBef>
              <a:spcAft>
                <a:spcPts val="0"/>
              </a:spcAft>
              <a:buClr>
                <a:schemeClr val="accent6"/>
              </a:buClr>
              <a:buSzPts val="900"/>
              <a:buChar char="•"/>
              <a:defRPr sz="900"/>
            </a:lvl3pPr>
            <a:lvl4pPr marL="1828800" lvl="3" indent="-279400" algn="l" rtl="0">
              <a:lnSpc>
                <a:spcPct val="90000"/>
              </a:lnSpc>
              <a:spcBef>
                <a:spcPts val="500"/>
              </a:spcBef>
              <a:spcAft>
                <a:spcPts val="0"/>
              </a:spcAft>
              <a:buClr>
                <a:schemeClr val="accent6"/>
              </a:buClr>
              <a:buSzPts val="800"/>
              <a:buChar char="•"/>
              <a:defRPr sz="800"/>
            </a:lvl4pPr>
            <a:lvl5pPr marL="2286000" lvl="4" indent="-279400" algn="l" rtl="0">
              <a:lnSpc>
                <a:spcPct val="90000"/>
              </a:lnSpc>
              <a:spcBef>
                <a:spcPts val="500"/>
              </a:spcBef>
              <a:spcAft>
                <a:spcPts val="0"/>
              </a:spcAft>
              <a:buClr>
                <a:schemeClr val="accent6"/>
              </a:buClr>
              <a:buSzPts val="800"/>
              <a:buChar char="•"/>
              <a:defRPr sz="8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98" name="Google Shape;98;p9"/>
          <p:cNvSpPr txBox="1">
            <a:spLocks noGrp="1"/>
          </p:cNvSpPr>
          <p:nvPr>
            <p:ph type="body" idx="2"/>
          </p:nvPr>
        </p:nvSpPr>
        <p:spPr>
          <a:xfrm>
            <a:off x="912627" y="5007731"/>
            <a:ext cx="1691700" cy="811200"/>
          </a:xfrm>
          <a:prstGeom prst="rect">
            <a:avLst/>
          </a:prstGeom>
          <a:noFill/>
          <a:ln>
            <a:noFill/>
          </a:ln>
        </p:spPr>
        <p:txBody>
          <a:bodyPr spcFirstLastPara="1" wrap="square" lIns="91425" tIns="45700" rIns="91425" bIns="45700" anchor="t" anchorCtr="0">
            <a:noAutofit/>
          </a:bodyPr>
          <a:lstStyle>
            <a:lvl1pPr marL="457200" lvl="0" indent="-228600" algn="ctr" rtl="0">
              <a:lnSpc>
                <a:spcPct val="100000"/>
              </a:lnSpc>
              <a:spcBef>
                <a:spcPts val="0"/>
              </a:spcBef>
              <a:spcAft>
                <a:spcPts val="0"/>
              </a:spcAft>
              <a:buClr>
                <a:schemeClr val="accent6"/>
              </a:buClr>
              <a:buSzPts val="1400"/>
              <a:buNone/>
              <a:defRPr sz="1400" b="0" i="0">
                <a:solidFill>
                  <a:schemeClr val="accent6"/>
                </a:solidFill>
                <a:latin typeface="Arial"/>
                <a:ea typeface="Arial"/>
                <a:cs typeface="Arial"/>
                <a:sym typeface="Arial"/>
              </a:defRPr>
            </a:lvl1pPr>
            <a:lvl2pPr marL="914400" lvl="1" indent="-292100" algn="l" rtl="0">
              <a:lnSpc>
                <a:spcPct val="90000"/>
              </a:lnSpc>
              <a:spcBef>
                <a:spcPts val="500"/>
              </a:spcBef>
              <a:spcAft>
                <a:spcPts val="0"/>
              </a:spcAft>
              <a:buClr>
                <a:schemeClr val="accent6"/>
              </a:buClr>
              <a:buSzPts val="1000"/>
              <a:buChar char="•"/>
              <a:defRPr sz="1000"/>
            </a:lvl2pPr>
            <a:lvl3pPr marL="1371600" lvl="2" indent="-285750" algn="l" rtl="0">
              <a:lnSpc>
                <a:spcPct val="90000"/>
              </a:lnSpc>
              <a:spcBef>
                <a:spcPts val="500"/>
              </a:spcBef>
              <a:spcAft>
                <a:spcPts val="0"/>
              </a:spcAft>
              <a:buClr>
                <a:schemeClr val="accent6"/>
              </a:buClr>
              <a:buSzPts val="900"/>
              <a:buChar char="•"/>
              <a:defRPr sz="900"/>
            </a:lvl3pPr>
            <a:lvl4pPr marL="1828800" lvl="3" indent="-279400" algn="l" rtl="0">
              <a:lnSpc>
                <a:spcPct val="90000"/>
              </a:lnSpc>
              <a:spcBef>
                <a:spcPts val="500"/>
              </a:spcBef>
              <a:spcAft>
                <a:spcPts val="0"/>
              </a:spcAft>
              <a:buClr>
                <a:schemeClr val="accent6"/>
              </a:buClr>
              <a:buSzPts val="800"/>
              <a:buChar char="•"/>
              <a:defRPr sz="800"/>
            </a:lvl4pPr>
            <a:lvl5pPr marL="2286000" lvl="4" indent="-279400" algn="l" rtl="0">
              <a:lnSpc>
                <a:spcPct val="90000"/>
              </a:lnSpc>
              <a:spcBef>
                <a:spcPts val="500"/>
              </a:spcBef>
              <a:spcAft>
                <a:spcPts val="0"/>
              </a:spcAft>
              <a:buClr>
                <a:schemeClr val="accent6"/>
              </a:buClr>
              <a:buSzPts val="800"/>
              <a:buChar char="•"/>
              <a:defRPr sz="8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99" name="Google Shape;99;p9" descr="Click icon to add picture"/>
          <p:cNvSpPr txBox="1">
            <a:spLocks noGrp="1"/>
          </p:cNvSpPr>
          <p:nvPr>
            <p:ph type="body" idx="3"/>
          </p:nvPr>
        </p:nvSpPr>
        <p:spPr>
          <a:xfrm>
            <a:off x="2888314" y="4416565"/>
            <a:ext cx="1877700" cy="506400"/>
          </a:xfrm>
          <a:prstGeom prst="rect">
            <a:avLst/>
          </a:prstGeom>
          <a:noFill/>
          <a:ln>
            <a:noFill/>
          </a:ln>
        </p:spPr>
        <p:txBody>
          <a:bodyPr spcFirstLastPara="1" wrap="square" lIns="91425" tIns="45700" rIns="91425" bIns="45700" anchor="t" anchorCtr="0">
            <a:noAutofit/>
          </a:bodyPr>
          <a:lstStyle>
            <a:lvl1pPr marL="457200" lvl="0" indent="-228600" algn="ctr" rtl="0">
              <a:lnSpc>
                <a:spcPct val="100000"/>
              </a:lnSpc>
              <a:spcBef>
                <a:spcPts val="1000"/>
              </a:spcBef>
              <a:spcAft>
                <a:spcPts val="0"/>
              </a:spcAft>
              <a:buClr>
                <a:schemeClr val="accent6"/>
              </a:buClr>
              <a:buSzPts val="1800"/>
              <a:buNone/>
              <a:defRPr sz="1800" b="1">
                <a:solidFill>
                  <a:schemeClr val="accent6"/>
                </a:solidFill>
              </a:defRPr>
            </a:lvl1pPr>
            <a:lvl2pPr marL="914400" lvl="1" indent="-292100" algn="l" rtl="0">
              <a:lnSpc>
                <a:spcPct val="90000"/>
              </a:lnSpc>
              <a:spcBef>
                <a:spcPts val="500"/>
              </a:spcBef>
              <a:spcAft>
                <a:spcPts val="0"/>
              </a:spcAft>
              <a:buClr>
                <a:schemeClr val="accent6"/>
              </a:buClr>
              <a:buSzPts val="1000"/>
              <a:buChar char="•"/>
              <a:defRPr sz="1000"/>
            </a:lvl2pPr>
            <a:lvl3pPr marL="1371600" lvl="2" indent="-285750" algn="l" rtl="0">
              <a:lnSpc>
                <a:spcPct val="90000"/>
              </a:lnSpc>
              <a:spcBef>
                <a:spcPts val="500"/>
              </a:spcBef>
              <a:spcAft>
                <a:spcPts val="0"/>
              </a:spcAft>
              <a:buClr>
                <a:schemeClr val="accent6"/>
              </a:buClr>
              <a:buSzPts val="900"/>
              <a:buChar char="•"/>
              <a:defRPr sz="900"/>
            </a:lvl3pPr>
            <a:lvl4pPr marL="1828800" lvl="3" indent="-279400" algn="l" rtl="0">
              <a:lnSpc>
                <a:spcPct val="90000"/>
              </a:lnSpc>
              <a:spcBef>
                <a:spcPts val="500"/>
              </a:spcBef>
              <a:spcAft>
                <a:spcPts val="0"/>
              </a:spcAft>
              <a:buClr>
                <a:schemeClr val="accent6"/>
              </a:buClr>
              <a:buSzPts val="800"/>
              <a:buChar char="•"/>
              <a:defRPr sz="800"/>
            </a:lvl4pPr>
            <a:lvl5pPr marL="2286000" lvl="4" indent="-279400" algn="l" rtl="0">
              <a:lnSpc>
                <a:spcPct val="90000"/>
              </a:lnSpc>
              <a:spcBef>
                <a:spcPts val="500"/>
              </a:spcBef>
              <a:spcAft>
                <a:spcPts val="0"/>
              </a:spcAft>
              <a:buClr>
                <a:schemeClr val="accent6"/>
              </a:buClr>
              <a:buSzPts val="800"/>
              <a:buChar char="•"/>
              <a:defRPr sz="8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00" name="Google Shape;100;p9"/>
          <p:cNvSpPr txBox="1">
            <a:spLocks noGrp="1"/>
          </p:cNvSpPr>
          <p:nvPr>
            <p:ph type="body" idx="4"/>
          </p:nvPr>
        </p:nvSpPr>
        <p:spPr>
          <a:xfrm>
            <a:off x="2979171" y="5007731"/>
            <a:ext cx="1691700" cy="811200"/>
          </a:xfrm>
          <a:prstGeom prst="rect">
            <a:avLst/>
          </a:prstGeom>
          <a:noFill/>
          <a:ln>
            <a:noFill/>
          </a:ln>
        </p:spPr>
        <p:txBody>
          <a:bodyPr spcFirstLastPara="1" wrap="square" lIns="91425" tIns="45700" rIns="91425" bIns="45700" anchor="t" anchorCtr="0">
            <a:noAutofit/>
          </a:bodyPr>
          <a:lstStyle>
            <a:lvl1pPr marL="457200" lvl="0" indent="-228600" algn="ctr" rtl="0">
              <a:lnSpc>
                <a:spcPct val="100000"/>
              </a:lnSpc>
              <a:spcBef>
                <a:spcPts val="0"/>
              </a:spcBef>
              <a:spcAft>
                <a:spcPts val="0"/>
              </a:spcAft>
              <a:buClr>
                <a:schemeClr val="accent6"/>
              </a:buClr>
              <a:buSzPts val="1400"/>
              <a:buNone/>
              <a:defRPr sz="1400" b="0" i="0">
                <a:solidFill>
                  <a:schemeClr val="accent6"/>
                </a:solidFill>
                <a:latin typeface="Arial"/>
                <a:ea typeface="Arial"/>
                <a:cs typeface="Arial"/>
                <a:sym typeface="Arial"/>
              </a:defRPr>
            </a:lvl1pPr>
            <a:lvl2pPr marL="914400" lvl="1" indent="-292100" algn="l" rtl="0">
              <a:lnSpc>
                <a:spcPct val="90000"/>
              </a:lnSpc>
              <a:spcBef>
                <a:spcPts val="500"/>
              </a:spcBef>
              <a:spcAft>
                <a:spcPts val="0"/>
              </a:spcAft>
              <a:buClr>
                <a:schemeClr val="accent6"/>
              </a:buClr>
              <a:buSzPts val="1000"/>
              <a:buChar char="•"/>
              <a:defRPr sz="1000"/>
            </a:lvl2pPr>
            <a:lvl3pPr marL="1371600" lvl="2" indent="-285750" algn="l" rtl="0">
              <a:lnSpc>
                <a:spcPct val="90000"/>
              </a:lnSpc>
              <a:spcBef>
                <a:spcPts val="500"/>
              </a:spcBef>
              <a:spcAft>
                <a:spcPts val="0"/>
              </a:spcAft>
              <a:buClr>
                <a:schemeClr val="accent6"/>
              </a:buClr>
              <a:buSzPts val="900"/>
              <a:buChar char="•"/>
              <a:defRPr sz="900"/>
            </a:lvl3pPr>
            <a:lvl4pPr marL="1828800" lvl="3" indent="-279400" algn="l" rtl="0">
              <a:lnSpc>
                <a:spcPct val="90000"/>
              </a:lnSpc>
              <a:spcBef>
                <a:spcPts val="500"/>
              </a:spcBef>
              <a:spcAft>
                <a:spcPts val="0"/>
              </a:spcAft>
              <a:buClr>
                <a:schemeClr val="accent6"/>
              </a:buClr>
              <a:buSzPts val="800"/>
              <a:buChar char="•"/>
              <a:defRPr sz="800"/>
            </a:lvl4pPr>
            <a:lvl5pPr marL="2286000" lvl="4" indent="-279400" algn="l" rtl="0">
              <a:lnSpc>
                <a:spcPct val="90000"/>
              </a:lnSpc>
              <a:spcBef>
                <a:spcPts val="500"/>
              </a:spcBef>
              <a:spcAft>
                <a:spcPts val="0"/>
              </a:spcAft>
              <a:buClr>
                <a:schemeClr val="accent6"/>
              </a:buClr>
              <a:buSzPts val="800"/>
              <a:buChar char="•"/>
              <a:defRPr sz="8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01" name="Google Shape;101;p9" descr="Click icon to add picture"/>
          <p:cNvSpPr txBox="1">
            <a:spLocks noGrp="1"/>
          </p:cNvSpPr>
          <p:nvPr>
            <p:ph type="body" idx="5"/>
          </p:nvPr>
        </p:nvSpPr>
        <p:spPr>
          <a:xfrm>
            <a:off x="5073898" y="4416565"/>
            <a:ext cx="1877700" cy="506400"/>
          </a:xfrm>
          <a:prstGeom prst="rect">
            <a:avLst/>
          </a:prstGeom>
          <a:noFill/>
          <a:ln>
            <a:noFill/>
          </a:ln>
        </p:spPr>
        <p:txBody>
          <a:bodyPr spcFirstLastPara="1" wrap="square" lIns="91425" tIns="45700" rIns="91425" bIns="45700" anchor="t" anchorCtr="0">
            <a:noAutofit/>
          </a:bodyPr>
          <a:lstStyle>
            <a:lvl1pPr marL="457200" lvl="0" indent="-228600" algn="ctr" rtl="0">
              <a:lnSpc>
                <a:spcPct val="100000"/>
              </a:lnSpc>
              <a:spcBef>
                <a:spcPts val="1000"/>
              </a:spcBef>
              <a:spcAft>
                <a:spcPts val="0"/>
              </a:spcAft>
              <a:buClr>
                <a:schemeClr val="accent6"/>
              </a:buClr>
              <a:buSzPts val="1800"/>
              <a:buNone/>
              <a:defRPr sz="1800" b="1">
                <a:solidFill>
                  <a:schemeClr val="accent6"/>
                </a:solidFill>
              </a:defRPr>
            </a:lvl1pPr>
            <a:lvl2pPr marL="914400" lvl="1" indent="-292100" algn="l" rtl="0">
              <a:lnSpc>
                <a:spcPct val="90000"/>
              </a:lnSpc>
              <a:spcBef>
                <a:spcPts val="500"/>
              </a:spcBef>
              <a:spcAft>
                <a:spcPts val="0"/>
              </a:spcAft>
              <a:buClr>
                <a:schemeClr val="accent6"/>
              </a:buClr>
              <a:buSzPts val="1000"/>
              <a:buChar char="•"/>
              <a:defRPr sz="1000"/>
            </a:lvl2pPr>
            <a:lvl3pPr marL="1371600" lvl="2" indent="-285750" algn="l" rtl="0">
              <a:lnSpc>
                <a:spcPct val="90000"/>
              </a:lnSpc>
              <a:spcBef>
                <a:spcPts val="500"/>
              </a:spcBef>
              <a:spcAft>
                <a:spcPts val="0"/>
              </a:spcAft>
              <a:buClr>
                <a:schemeClr val="accent6"/>
              </a:buClr>
              <a:buSzPts val="900"/>
              <a:buChar char="•"/>
              <a:defRPr sz="900"/>
            </a:lvl3pPr>
            <a:lvl4pPr marL="1828800" lvl="3" indent="-279400" algn="l" rtl="0">
              <a:lnSpc>
                <a:spcPct val="90000"/>
              </a:lnSpc>
              <a:spcBef>
                <a:spcPts val="500"/>
              </a:spcBef>
              <a:spcAft>
                <a:spcPts val="0"/>
              </a:spcAft>
              <a:buClr>
                <a:schemeClr val="accent6"/>
              </a:buClr>
              <a:buSzPts val="800"/>
              <a:buChar char="•"/>
              <a:defRPr sz="800"/>
            </a:lvl4pPr>
            <a:lvl5pPr marL="2286000" lvl="4" indent="-279400" algn="l" rtl="0">
              <a:lnSpc>
                <a:spcPct val="90000"/>
              </a:lnSpc>
              <a:spcBef>
                <a:spcPts val="500"/>
              </a:spcBef>
              <a:spcAft>
                <a:spcPts val="0"/>
              </a:spcAft>
              <a:buClr>
                <a:schemeClr val="accent6"/>
              </a:buClr>
              <a:buSzPts val="800"/>
              <a:buChar char="•"/>
              <a:defRPr sz="8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02" name="Google Shape;102;p9"/>
          <p:cNvSpPr txBox="1">
            <a:spLocks noGrp="1"/>
          </p:cNvSpPr>
          <p:nvPr>
            <p:ph type="body" idx="6"/>
          </p:nvPr>
        </p:nvSpPr>
        <p:spPr>
          <a:xfrm>
            <a:off x="5164755" y="5007731"/>
            <a:ext cx="1691700" cy="811200"/>
          </a:xfrm>
          <a:prstGeom prst="rect">
            <a:avLst/>
          </a:prstGeom>
          <a:noFill/>
          <a:ln>
            <a:noFill/>
          </a:ln>
        </p:spPr>
        <p:txBody>
          <a:bodyPr spcFirstLastPara="1" wrap="square" lIns="91425" tIns="45700" rIns="91425" bIns="45700" anchor="t" anchorCtr="0">
            <a:noAutofit/>
          </a:bodyPr>
          <a:lstStyle>
            <a:lvl1pPr marL="457200" lvl="0" indent="-228600" algn="ctr" rtl="0">
              <a:lnSpc>
                <a:spcPct val="100000"/>
              </a:lnSpc>
              <a:spcBef>
                <a:spcPts val="0"/>
              </a:spcBef>
              <a:spcAft>
                <a:spcPts val="0"/>
              </a:spcAft>
              <a:buClr>
                <a:schemeClr val="accent6"/>
              </a:buClr>
              <a:buSzPts val="1400"/>
              <a:buNone/>
              <a:defRPr sz="1400" b="0" i="0">
                <a:solidFill>
                  <a:schemeClr val="accent6"/>
                </a:solidFill>
                <a:latin typeface="Arial"/>
                <a:ea typeface="Arial"/>
                <a:cs typeface="Arial"/>
                <a:sym typeface="Arial"/>
              </a:defRPr>
            </a:lvl1pPr>
            <a:lvl2pPr marL="914400" lvl="1" indent="-292100" algn="l" rtl="0">
              <a:lnSpc>
                <a:spcPct val="90000"/>
              </a:lnSpc>
              <a:spcBef>
                <a:spcPts val="500"/>
              </a:spcBef>
              <a:spcAft>
                <a:spcPts val="0"/>
              </a:spcAft>
              <a:buClr>
                <a:schemeClr val="accent6"/>
              </a:buClr>
              <a:buSzPts val="1000"/>
              <a:buChar char="•"/>
              <a:defRPr sz="1000"/>
            </a:lvl2pPr>
            <a:lvl3pPr marL="1371600" lvl="2" indent="-285750" algn="l" rtl="0">
              <a:lnSpc>
                <a:spcPct val="90000"/>
              </a:lnSpc>
              <a:spcBef>
                <a:spcPts val="500"/>
              </a:spcBef>
              <a:spcAft>
                <a:spcPts val="0"/>
              </a:spcAft>
              <a:buClr>
                <a:schemeClr val="accent6"/>
              </a:buClr>
              <a:buSzPts val="900"/>
              <a:buChar char="•"/>
              <a:defRPr sz="900"/>
            </a:lvl3pPr>
            <a:lvl4pPr marL="1828800" lvl="3" indent="-279400" algn="l" rtl="0">
              <a:lnSpc>
                <a:spcPct val="90000"/>
              </a:lnSpc>
              <a:spcBef>
                <a:spcPts val="500"/>
              </a:spcBef>
              <a:spcAft>
                <a:spcPts val="0"/>
              </a:spcAft>
              <a:buClr>
                <a:schemeClr val="accent6"/>
              </a:buClr>
              <a:buSzPts val="800"/>
              <a:buChar char="•"/>
              <a:defRPr sz="800"/>
            </a:lvl4pPr>
            <a:lvl5pPr marL="2286000" lvl="4" indent="-279400" algn="l" rtl="0">
              <a:lnSpc>
                <a:spcPct val="90000"/>
              </a:lnSpc>
              <a:spcBef>
                <a:spcPts val="500"/>
              </a:spcBef>
              <a:spcAft>
                <a:spcPts val="0"/>
              </a:spcAft>
              <a:buClr>
                <a:schemeClr val="accent6"/>
              </a:buClr>
              <a:buSzPts val="800"/>
              <a:buChar char="•"/>
              <a:defRPr sz="8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03" name="Google Shape;103;p9" descr="Click icon to add picture"/>
          <p:cNvSpPr txBox="1">
            <a:spLocks noGrp="1"/>
          </p:cNvSpPr>
          <p:nvPr>
            <p:ph type="body" idx="7"/>
          </p:nvPr>
        </p:nvSpPr>
        <p:spPr>
          <a:xfrm>
            <a:off x="7259482" y="4416565"/>
            <a:ext cx="1877700" cy="506400"/>
          </a:xfrm>
          <a:prstGeom prst="rect">
            <a:avLst/>
          </a:prstGeom>
          <a:noFill/>
          <a:ln>
            <a:noFill/>
          </a:ln>
        </p:spPr>
        <p:txBody>
          <a:bodyPr spcFirstLastPara="1" wrap="square" lIns="91425" tIns="45700" rIns="91425" bIns="45700" anchor="t" anchorCtr="0">
            <a:noAutofit/>
          </a:bodyPr>
          <a:lstStyle>
            <a:lvl1pPr marL="457200" lvl="0" indent="-228600" algn="ctr" rtl="0">
              <a:lnSpc>
                <a:spcPct val="100000"/>
              </a:lnSpc>
              <a:spcBef>
                <a:spcPts val="1000"/>
              </a:spcBef>
              <a:spcAft>
                <a:spcPts val="0"/>
              </a:spcAft>
              <a:buClr>
                <a:schemeClr val="accent6"/>
              </a:buClr>
              <a:buSzPts val="1800"/>
              <a:buNone/>
              <a:defRPr sz="1800" b="1">
                <a:solidFill>
                  <a:schemeClr val="accent6"/>
                </a:solidFill>
              </a:defRPr>
            </a:lvl1pPr>
            <a:lvl2pPr marL="914400" lvl="1" indent="-292100" algn="l" rtl="0">
              <a:lnSpc>
                <a:spcPct val="90000"/>
              </a:lnSpc>
              <a:spcBef>
                <a:spcPts val="500"/>
              </a:spcBef>
              <a:spcAft>
                <a:spcPts val="0"/>
              </a:spcAft>
              <a:buClr>
                <a:schemeClr val="accent6"/>
              </a:buClr>
              <a:buSzPts val="1000"/>
              <a:buChar char="•"/>
              <a:defRPr sz="1000"/>
            </a:lvl2pPr>
            <a:lvl3pPr marL="1371600" lvl="2" indent="-285750" algn="l" rtl="0">
              <a:lnSpc>
                <a:spcPct val="90000"/>
              </a:lnSpc>
              <a:spcBef>
                <a:spcPts val="500"/>
              </a:spcBef>
              <a:spcAft>
                <a:spcPts val="0"/>
              </a:spcAft>
              <a:buClr>
                <a:schemeClr val="accent6"/>
              </a:buClr>
              <a:buSzPts val="900"/>
              <a:buChar char="•"/>
              <a:defRPr sz="900"/>
            </a:lvl3pPr>
            <a:lvl4pPr marL="1828800" lvl="3" indent="-279400" algn="l" rtl="0">
              <a:lnSpc>
                <a:spcPct val="90000"/>
              </a:lnSpc>
              <a:spcBef>
                <a:spcPts val="500"/>
              </a:spcBef>
              <a:spcAft>
                <a:spcPts val="0"/>
              </a:spcAft>
              <a:buClr>
                <a:schemeClr val="accent6"/>
              </a:buClr>
              <a:buSzPts val="800"/>
              <a:buChar char="•"/>
              <a:defRPr sz="800"/>
            </a:lvl4pPr>
            <a:lvl5pPr marL="2286000" lvl="4" indent="-279400" algn="l" rtl="0">
              <a:lnSpc>
                <a:spcPct val="90000"/>
              </a:lnSpc>
              <a:spcBef>
                <a:spcPts val="500"/>
              </a:spcBef>
              <a:spcAft>
                <a:spcPts val="0"/>
              </a:spcAft>
              <a:buClr>
                <a:schemeClr val="accent6"/>
              </a:buClr>
              <a:buSzPts val="800"/>
              <a:buChar char="•"/>
              <a:defRPr sz="8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04" name="Google Shape;104;p9"/>
          <p:cNvSpPr txBox="1">
            <a:spLocks noGrp="1"/>
          </p:cNvSpPr>
          <p:nvPr>
            <p:ph type="body" idx="8"/>
          </p:nvPr>
        </p:nvSpPr>
        <p:spPr>
          <a:xfrm>
            <a:off x="7350339" y="5007731"/>
            <a:ext cx="1691700" cy="811200"/>
          </a:xfrm>
          <a:prstGeom prst="rect">
            <a:avLst/>
          </a:prstGeom>
          <a:noFill/>
          <a:ln>
            <a:noFill/>
          </a:ln>
        </p:spPr>
        <p:txBody>
          <a:bodyPr spcFirstLastPara="1" wrap="square" lIns="91425" tIns="45700" rIns="91425" bIns="45700" anchor="t" anchorCtr="0">
            <a:noAutofit/>
          </a:bodyPr>
          <a:lstStyle>
            <a:lvl1pPr marL="457200" lvl="0" indent="-228600" algn="ctr" rtl="0">
              <a:lnSpc>
                <a:spcPct val="100000"/>
              </a:lnSpc>
              <a:spcBef>
                <a:spcPts val="0"/>
              </a:spcBef>
              <a:spcAft>
                <a:spcPts val="0"/>
              </a:spcAft>
              <a:buClr>
                <a:schemeClr val="accent6"/>
              </a:buClr>
              <a:buSzPts val="1400"/>
              <a:buNone/>
              <a:defRPr sz="1400" b="0" i="0">
                <a:solidFill>
                  <a:schemeClr val="accent6"/>
                </a:solidFill>
                <a:latin typeface="Arial"/>
                <a:ea typeface="Arial"/>
                <a:cs typeface="Arial"/>
                <a:sym typeface="Arial"/>
              </a:defRPr>
            </a:lvl1pPr>
            <a:lvl2pPr marL="914400" lvl="1" indent="-292100" algn="l" rtl="0">
              <a:lnSpc>
                <a:spcPct val="90000"/>
              </a:lnSpc>
              <a:spcBef>
                <a:spcPts val="500"/>
              </a:spcBef>
              <a:spcAft>
                <a:spcPts val="0"/>
              </a:spcAft>
              <a:buClr>
                <a:schemeClr val="accent6"/>
              </a:buClr>
              <a:buSzPts val="1000"/>
              <a:buChar char="•"/>
              <a:defRPr sz="1000"/>
            </a:lvl2pPr>
            <a:lvl3pPr marL="1371600" lvl="2" indent="-285750" algn="l" rtl="0">
              <a:lnSpc>
                <a:spcPct val="90000"/>
              </a:lnSpc>
              <a:spcBef>
                <a:spcPts val="500"/>
              </a:spcBef>
              <a:spcAft>
                <a:spcPts val="0"/>
              </a:spcAft>
              <a:buClr>
                <a:schemeClr val="accent6"/>
              </a:buClr>
              <a:buSzPts val="900"/>
              <a:buChar char="•"/>
              <a:defRPr sz="900"/>
            </a:lvl3pPr>
            <a:lvl4pPr marL="1828800" lvl="3" indent="-279400" algn="l" rtl="0">
              <a:lnSpc>
                <a:spcPct val="90000"/>
              </a:lnSpc>
              <a:spcBef>
                <a:spcPts val="500"/>
              </a:spcBef>
              <a:spcAft>
                <a:spcPts val="0"/>
              </a:spcAft>
              <a:buClr>
                <a:schemeClr val="accent6"/>
              </a:buClr>
              <a:buSzPts val="800"/>
              <a:buChar char="•"/>
              <a:defRPr sz="800"/>
            </a:lvl4pPr>
            <a:lvl5pPr marL="2286000" lvl="4" indent="-279400" algn="l" rtl="0">
              <a:lnSpc>
                <a:spcPct val="90000"/>
              </a:lnSpc>
              <a:spcBef>
                <a:spcPts val="500"/>
              </a:spcBef>
              <a:spcAft>
                <a:spcPts val="0"/>
              </a:spcAft>
              <a:buClr>
                <a:schemeClr val="accent6"/>
              </a:buClr>
              <a:buSzPts val="800"/>
              <a:buChar char="•"/>
              <a:defRPr sz="8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05" name="Google Shape;105;p9" descr="Click icon to add picture"/>
          <p:cNvSpPr txBox="1">
            <a:spLocks noGrp="1"/>
          </p:cNvSpPr>
          <p:nvPr>
            <p:ph type="body" idx="9"/>
          </p:nvPr>
        </p:nvSpPr>
        <p:spPr>
          <a:xfrm>
            <a:off x="9445066" y="4416565"/>
            <a:ext cx="1877700" cy="506400"/>
          </a:xfrm>
          <a:prstGeom prst="rect">
            <a:avLst/>
          </a:prstGeom>
          <a:noFill/>
          <a:ln>
            <a:noFill/>
          </a:ln>
        </p:spPr>
        <p:txBody>
          <a:bodyPr spcFirstLastPara="1" wrap="square" lIns="91425" tIns="45700" rIns="91425" bIns="45700" anchor="t" anchorCtr="0">
            <a:noAutofit/>
          </a:bodyPr>
          <a:lstStyle>
            <a:lvl1pPr marL="457200" lvl="0" indent="-228600" algn="ctr" rtl="0">
              <a:lnSpc>
                <a:spcPct val="100000"/>
              </a:lnSpc>
              <a:spcBef>
                <a:spcPts val="1000"/>
              </a:spcBef>
              <a:spcAft>
                <a:spcPts val="0"/>
              </a:spcAft>
              <a:buClr>
                <a:schemeClr val="accent6"/>
              </a:buClr>
              <a:buSzPts val="1800"/>
              <a:buNone/>
              <a:defRPr sz="1800" b="1">
                <a:solidFill>
                  <a:schemeClr val="accent6"/>
                </a:solidFill>
              </a:defRPr>
            </a:lvl1pPr>
            <a:lvl2pPr marL="914400" lvl="1" indent="-292100" algn="l" rtl="0">
              <a:lnSpc>
                <a:spcPct val="90000"/>
              </a:lnSpc>
              <a:spcBef>
                <a:spcPts val="500"/>
              </a:spcBef>
              <a:spcAft>
                <a:spcPts val="0"/>
              </a:spcAft>
              <a:buClr>
                <a:schemeClr val="accent6"/>
              </a:buClr>
              <a:buSzPts val="1000"/>
              <a:buChar char="•"/>
              <a:defRPr sz="1000"/>
            </a:lvl2pPr>
            <a:lvl3pPr marL="1371600" lvl="2" indent="-285750" algn="l" rtl="0">
              <a:lnSpc>
                <a:spcPct val="90000"/>
              </a:lnSpc>
              <a:spcBef>
                <a:spcPts val="500"/>
              </a:spcBef>
              <a:spcAft>
                <a:spcPts val="0"/>
              </a:spcAft>
              <a:buClr>
                <a:schemeClr val="accent6"/>
              </a:buClr>
              <a:buSzPts val="900"/>
              <a:buChar char="•"/>
              <a:defRPr sz="900"/>
            </a:lvl3pPr>
            <a:lvl4pPr marL="1828800" lvl="3" indent="-279400" algn="l" rtl="0">
              <a:lnSpc>
                <a:spcPct val="90000"/>
              </a:lnSpc>
              <a:spcBef>
                <a:spcPts val="500"/>
              </a:spcBef>
              <a:spcAft>
                <a:spcPts val="0"/>
              </a:spcAft>
              <a:buClr>
                <a:schemeClr val="accent6"/>
              </a:buClr>
              <a:buSzPts val="800"/>
              <a:buChar char="•"/>
              <a:defRPr sz="800"/>
            </a:lvl4pPr>
            <a:lvl5pPr marL="2286000" lvl="4" indent="-279400" algn="l" rtl="0">
              <a:lnSpc>
                <a:spcPct val="90000"/>
              </a:lnSpc>
              <a:spcBef>
                <a:spcPts val="500"/>
              </a:spcBef>
              <a:spcAft>
                <a:spcPts val="0"/>
              </a:spcAft>
              <a:buClr>
                <a:schemeClr val="accent6"/>
              </a:buClr>
              <a:buSzPts val="800"/>
              <a:buChar char="•"/>
              <a:defRPr sz="8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06" name="Google Shape;106;p9"/>
          <p:cNvSpPr txBox="1">
            <a:spLocks noGrp="1"/>
          </p:cNvSpPr>
          <p:nvPr>
            <p:ph type="body" idx="13"/>
          </p:nvPr>
        </p:nvSpPr>
        <p:spPr>
          <a:xfrm>
            <a:off x="9535923" y="5007731"/>
            <a:ext cx="1691700" cy="811200"/>
          </a:xfrm>
          <a:prstGeom prst="rect">
            <a:avLst/>
          </a:prstGeom>
          <a:noFill/>
          <a:ln>
            <a:noFill/>
          </a:ln>
        </p:spPr>
        <p:txBody>
          <a:bodyPr spcFirstLastPara="1" wrap="square" lIns="91425" tIns="45700" rIns="91425" bIns="45700" anchor="t" anchorCtr="0">
            <a:noAutofit/>
          </a:bodyPr>
          <a:lstStyle>
            <a:lvl1pPr marL="457200" lvl="0" indent="-228600" algn="ctr" rtl="0">
              <a:lnSpc>
                <a:spcPct val="100000"/>
              </a:lnSpc>
              <a:spcBef>
                <a:spcPts val="0"/>
              </a:spcBef>
              <a:spcAft>
                <a:spcPts val="0"/>
              </a:spcAft>
              <a:buClr>
                <a:schemeClr val="accent6"/>
              </a:buClr>
              <a:buSzPts val="1400"/>
              <a:buNone/>
              <a:defRPr sz="1400" b="0" i="0">
                <a:solidFill>
                  <a:schemeClr val="accent6"/>
                </a:solidFill>
                <a:latin typeface="Arial"/>
                <a:ea typeface="Arial"/>
                <a:cs typeface="Arial"/>
                <a:sym typeface="Arial"/>
              </a:defRPr>
            </a:lvl1pPr>
            <a:lvl2pPr marL="914400" lvl="1" indent="-292100" algn="l" rtl="0">
              <a:lnSpc>
                <a:spcPct val="90000"/>
              </a:lnSpc>
              <a:spcBef>
                <a:spcPts val="500"/>
              </a:spcBef>
              <a:spcAft>
                <a:spcPts val="0"/>
              </a:spcAft>
              <a:buClr>
                <a:schemeClr val="accent6"/>
              </a:buClr>
              <a:buSzPts val="1000"/>
              <a:buChar char="•"/>
              <a:defRPr sz="1000"/>
            </a:lvl2pPr>
            <a:lvl3pPr marL="1371600" lvl="2" indent="-285750" algn="l" rtl="0">
              <a:lnSpc>
                <a:spcPct val="90000"/>
              </a:lnSpc>
              <a:spcBef>
                <a:spcPts val="500"/>
              </a:spcBef>
              <a:spcAft>
                <a:spcPts val="0"/>
              </a:spcAft>
              <a:buClr>
                <a:schemeClr val="accent6"/>
              </a:buClr>
              <a:buSzPts val="900"/>
              <a:buChar char="•"/>
              <a:defRPr sz="900"/>
            </a:lvl3pPr>
            <a:lvl4pPr marL="1828800" lvl="3" indent="-279400" algn="l" rtl="0">
              <a:lnSpc>
                <a:spcPct val="90000"/>
              </a:lnSpc>
              <a:spcBef>
                <a:spcPts val="500"/>
              </a:spcBef>
              <a:spcAft>
                <a:spcPts val="0"/>
              </a:spcAft>
              <a:buClr>
                <a:schemeClr val="accent6"/>
              </a:buClr>
              <a:buSzPts val="800"/>
              <a:buChar char="•"/>
              <a:defRPr sz="800"/>
            </a:lvl4pPr>
            <a:lvl5pPr marL="2286000" lvl="4" indent="-279400" algn="l" rtl="0">
              <a:lnSpc>
                <a:spcPct val="90000"/>
              </a:lnSpc>
              <a:spcBef>
                <a:spcPts val="500"/>
              </a:spcBef>
              <a:spcAft>
                <a:spcPts val="0"/>
              </a:spcAft>
              <a:buClr>
                <a:schemeClr val="accent6"/>
              </a:buClr>
              <a:buSzPts val="800"/>
              <a:buChar char="•"/>
              <a:defRPr sz="8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07" name="Google Shape;107;p9"/>
          <p:cNvSpPr>
            <a:spLocks noGrp="1"/>
          </p:cNvSpPr>
          <p:nvPr>
            <p:ph type="pic" idx="14"/>
          </p:nvPr>
        </p:nvSpPr>
        <p:spPr>
          <a:xfrm>
            <a:off x="983282" y="2073439"/>
            <a:ext cx="1620900" cy="1841700"/>
          </a:xfrm>
          <a:prstGeom prst="rect">
            <a:avLst/>
          </a:prstGeom>
          <a:solidFill>
            <a:srgbClr val="F2F2F2"/>
          </a:solidFill>
          <a:ln>
            <a:noFill/>
          </a:ln>
        </p:spPr>
      </p:sp>
      <p:sp>
        <p:nvSpPr>
          <p:cNvPr id="108" name="Google Shape;108;p9"/>
          <p:cNvSpPr>
            <a:spLocks noGrp="1"/>
          </p:cNvSpPr>
          <p:nvPr>
            <p:ph type="pic" idx="15"/>
          </p:nvPr>
        </p:nvSpPr>
        <p:spPr>
          <a:xfrm>
            <a:off x="3109346" y="2073439"/>
            <a:ext cx="1620900" cy="1841700"/>
          </a:xfrm>
          <a:prstGeom prst="rect">
            <a:avLst/>
          </a:prstGeom>
          <a:solidFill>
            <a:srgbClr val="F2F2F2"/>
          </a:solidFill>
          <a:ln>
            <a:noFill/>
          </a:ln>
        </p:spPr>
      </p:sp>
      <p:sp>
        <p:nvSpPr>
          <p:cNvPr id="109" name="Google Shape;109;p9"/>
          <p:cNvSpPr>
            <a:spLocks noGrp="1"/>
          </p:cNvSpPr>
          <p:nvPr>
            <p:ph type="pic" idx="16"/>
          </p:nvPr>
        </p:nvSpPr>
        <p:spPr>
          <a:xfrm>
            <a:off x="5235410" y="2073439"/>
            <a:ext cx="1620900" cy="1841700"/>
          </a:xfrm>
          <a:prstGeom prst="rect">
            <a:avLst/>
          </a:prstGeom>
          <a:solidFill>
            <a:srgbClr val="F2F2F2"/>
          </a:solidFill>
          <a:ln>
            <a:noFill/>
          </a:ln>
        </p:spPr>
      </p:sp>
      <p:sp>
        <p:nvSpPr>
          <p:cNvPr id="110" name="Google Shape;110;p9"/>
          <p:cNvSpPr>
            <a:spLocks noGrp="1"/>
          </p:cNvSpPr>
          <p:nvPr>
            <p:ph type="pic" idx="17"/>
          </p:nvPr>
        </p:nvSpPr>
        <p:spPr>
          <a:xfrm>
            <a:off x="7361474" y="2073439"/>
            <a:ext cx="1620900" cy="1841700"/>
          </a:xfrm>
          <a:prstGeom prst="rect">
            <a:avLst/>
          </a:prstGeom>
          <a:solidFill>
            <a:srgbClr val="F2F2F2"/>
          </a:solidFill>
          <a:ln>
            <a:noFill/>
          </a:ln>
        </p:spPr>
      </p:sp>
      <p:sp>
        <p:nvSpPr>
          <p:cNvPr id="111" name="Google Shape;111;p9"/>
          <p:cNvSpPr>
            <a:spLocks noGrp="1"/>
          </p:cNvSpPr>
          <p:nvPr>
            <p:ph type="pic" idx="18"/>
          </p:nvPr>
        </p:nvSpPr>
        <p:spPr>
          <a:xfrm>
            <a:off x="9487536" y="2073439"/>
            <a:ext cx="1620900" cy="1841700"/>
          </a:xfrm>
          <a:prstGeom prst="rect">
            <a:avLst/>
          </a:prstGeom>
          <a:solidFill>
            <a:srgbClr val="F2F2F2"/>
          </a:solidFill>
          <a:ln>
            <a:noFill/>
          </a:ln>
        </p:spPr>
      </p:sp>
      <p:sp>
        <p:nvSpPr>
          <p:cNvPr id="112" name="Google Shape;112;p9"/>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ctr" rtl="0">
              <a:lnSpc>
                <a:spcPct val="90000"/>
              </a:lnSpc>
              <a:spcBef>
                <a:spcPts val="0"/>
              </a:spcBef>
              <a:spcAft>
                <a:spcPts val="0"/>
              </a:spcAft>
              <a:buClr>
                <a:schemeClr val="accent6"/>
              </a:buClr>
              <a:buSzPts val="4400"/>
              <a:buFont typeface="Mate"/>
              <a:buNone/>
              <a:defRPr>
                <a:solidFill>
                  <a:schemeClr val="accent6"/>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3" name="Google Shape;113;p9"/>
          <p:cNvSpPr txBox="1">
            <a:spLocks noGrp="1"/>
          </p:cNvSpPr>
          <p:nvPr>
            <p:ph type="ftr" idx="11"/>
          </p:nvPr>
        </p:nvSpPr>
        <p:spPr>
          <a:xfrm>
            <a:off x="484632" y="6217920"/>
            <a:ext cx="41148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solidFill>
                  <a:schemeClr val="accent6"/>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4" name="Google Shape;114;p9"/>
          <p:cNvSpPr txBox="1">
            <a:spLocks noGrp="1"/>
          </p:cNvSpPr>
          <p:nvPr>
            <p:ph type="sldNum" idx="12"/>
          </p:nvPr>
        </p:nvSpPr>
        <p:spPr>
          <a:xfrm>
            <a:off x="11194169" y="6217920"/>
            <a:ext cx="458700" cy="365100"/>
          </a:xfrm>
          <a:prstGeom prst="rect">
            <a:avLst/>
          </a:prstGeom>
          <a:noFill/>
          <a:ln>
            <a:noFill/>
          </a:ln>
        </p:spPr>
        <p:txBody>
          <a:bodyPr spcFirstLastPara="1" wrap="square" lIns="91425" tIns="45700" rIns="91425" bIns="45700" anchor="ctr" anchorCtr="0">
            <a:noAutofit/>
          </a:bodyPr>
          <a:lstStyle>
            <a:lvl1pPr marL="0" lvl="0" indent="0" algn="ctr" rtl="0">
              <a:spcBef>
                <a:spcPts val="0"/>
              </a:spcBef>
              <a:buNone/>
              <a:defRPr sz="1200">
                <a:solidFill>
                  <a:schemeClr val="accent6"/>
                </a:solidFill>
                <a:latin typeface="Arial"/>
                <a:ea typeface="Arial"/>
                <a:cs typeface="Arial"/>
                <a:sym typeface="Arial"/>
              </a:defRPr>
            </a:lvl1pPr>
            <a:lvl2pPr marL="0" lvl="1" indent="0" algn="ctr" rtl="0">
              <a:spcBef>
                <a:spcPts val="0"/>
              </a:spcBef>
              <a:buNone/>
              <a:defRPr sz="1200">
                <a:solidFill>
                  <a:schemeClr val="accent6"/>
                </a:solidFill>
                <a:latin typeface="Arial"/>
                <a:ea typeface="Arial"/>
                <a:cs typeface="Arial"/>
                <a:sym typeface="Arial"/>
              </a:defRPr>
            </a:lvl2pPr>
            <a:lvl3pPr marL="0" lvl="2" indent="0" algn="ctr" rtl="0">
              <a:spcBef>
                <a:spcPts val="0"/>
              </a:spcBef>
              <a:buNone/>
              <a:defRPr sz="1200">
                <a:solidFill>
                  <a:schemeClr val="accent6"/>
                </a:solidFill>
                <a:latin typeface="Arial"/>
                <a:ea typeface="Arial"/>
                <a:cs typeface="Arial"/>
                <a:sym typeface="Arial"/>
              </a:defRPr>
            </a:lvl3pPr>
            <a:lvl4pPr marL="0" lvl="3" indent="0" algn="ctr" rtl="0">
              <a:spcBef>
                <a:spcPts val="0"/>
              </a:spcBef>
              <a:buNone/>
              <a:defRPr sz="1200">
                <a:solidFill>
                  <a:schemeClr val="accent6"/>
                </a:solidFill>
                <a:latin typeface="Arial"/>
                <a:ea typeface="Arial"/>
                <a:cs typeface="Arial"/>
                <a:sym typeface="Arial"/>
              </a:defRPr>
            </a:lvl4pPr>
            <a:lvl5pPr marL="0" lvl="4" indent="0" algn="ctr" rtl="0">
              <a:spcBef>
                <a:spcPts val="0"/>
              </a:spcBef>
              <a:buNone/>
              <a:defRPr sz="1200">
                <a:solidFill>
                  <a:schemeClr val="accent6"/>
                </a:solidFill>
                <a:latin typeface="Arial"/>
                <a:ea typeface="Arial"/>
                <a:cs typeface="Arial"/>
                <a:sym typeface="Arial"/>
              </a:defRPr>
            </a:lvl5pPr>
            <a:lvl6pPr marL="0" lvl="5" indent="0" algn="ctr" rtl="0">
              <a:spcBef>
                <a:spcPts val="0"/>
              </a:spcBef>
              <a:buNone/>
              <a:defRPr sz="1200">
                <a:solidFill>
                  <a:schemeClr val="accent6"/>
                </a:solidFill>
                <a:latin typeface="Arial"/>
                <a:ea typeface="Arial"/>
                <a:cs typeface="Arial"/>
                <a:sym typeface="Arial"/>
              </a:defRPr>
            </a:lvl6pPr>
            <a:lvl7pPr marL="0" lvl="6" indent="0" algn="ctr" rtl="0">
              <a:spcBef>
                <a:spcPts val="0"/>
              </a:spcBef>
              <a:buNone/>
              <a:defRPr sz="1200">
                <a:solidFill>
                  <a:schemeClr val="accent6"/>
                </a:solidFill>
                <a:latin typeface="Arial"/>
                <a:ea typeface="Arial"/>
                <a:cs typeface="Arial"/>
                <a:sym typeface="Arial"/>
              </a:defRPr>
            </a:lvl7pPr>
            <a:lvl8pPr marL="0" lvl="7" indent="0" algn="ctr" rtl="0">
              <a:spcBef>
                <a:spcPts val="0"/>
              </a:spcBef>
              <a:buNone/>
              <a:defRPr sz="1200">
                <a:solidFill>
                  <a:schemeClr val="accent6"/>
                </a:solidFill>
                <a:latin typeface="Arial"/>
                <a:ea typeface="Arial"/>
                <a:cs typeface="Arial"/>
                <a:sym typeface="Arial"/>
              </a:defRPr>
            </a:lvl8pPr>
            <a:lvl9pPr marL="0" lvl="8" indent="0" algn="ctr" rtl="0">
              <a:spcBef>
                <a:spcPts val="0"/>
              </a:spcBef>
              <a:buNone/>
              <a:defRPr sz="1200">
                <a:solidFill>
                  <a:schemeClr val="accent6"/>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meline">
  <p:cSld name="Timeline">
    <p:spTree>
      <p:nvGrpSpPr>
        <p:cNvPr id="1" name="Shape 115"/>
        <p:cNvGrpSpPr/>
        <p:nvPr/>
      </p:nvGrpSpPr>
      <p:grpSpPr>
        <a:xfrm>
          <a:off x="0" y="0"/>
          <a:ext cx="0" cy="0"/>
          <a:chOff x="0" y="0"/>
          <a:chExt cx="0" cy="0"/>
        </a:xfrm>
      </p:grpSpPr>
      <p:sp>
        <p:nvSpPr>
          <p:cNvPr id="116" name="Google Shape;116;p10"/>
          <p:cNvSpPr/>
          <p:nvPr/>
        </p:nvSpPr>
        <p:spPr>
          <a:xfrm>
            <a:off x="1295508" y="3039919"/>
            <a:ext cx="2380298" cy="2729962"/>
          </a:xfrm>
          <a:custGeom>
            <a:avLst/>
            <a:gdLst/>
            <a:ahLst/>
            <a:cxnLst/>
            <a:rect l="l" t="t" r="r" b="b"/>
            <a:pathLst>
              <a:path w="4387647" h="5032188" extrusionOk="0">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accent6"/>
              </a:solidFill>
              <a:latin typeface="Mate"/>
              <a:ea typeface="Mate"/>
              <a:cs typeface="Mate"/>
              <a:sym typeface="Mate"/>
            </a:endParaRPr>
          </a:p>
        </p:txBody>
      </p:sp>
      <p:sp>
        <p:nvSpPr>
          <p:cNvPr id="117" name="Google Shape;117;p10"/>
          <p:cNvSpPr/>
          <p:nvPr/>
        </p:nvSpPr>
        <p:spPr>
          <a:xfrm>
            <a:off x="3670763" y="1677046"/>
            <a:ext cx="2380298" cy="2729962"/>
          </a:xfrm>
          <a:custGeom>
            <a:avLst/>
            <a:gdLst/>
            <a:ahLst/>
            <a:cxnLst/>
            <a:rect l="l" t="t" r="r" b="b"/>
            <a:pathLst>
              <a:path w="4387647" h="5032188" extrusionOk="0">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accent6"/>
              </a:solidFill>
              <a:latin typeface="Mate"/>
              <a:ea typeface="Mate"/>
              <a:cs typeface="Mate"/>
              <a:sym typeface="Mate"/>
            </a:endParaRPr>
          </a:p>
        </p:txBody>
      </p:sp>
      <p:sp>
        <p:nvSpPr>
          <p:cNvPr id="118" name="Google Shape;118;p10"/>
          <p:cNvSpPr/>
          <p:nvPr/>
        </p:nvSpPr>
        <p:spPr>
          <a:xfrm>
            <a:off x="4865676" y="3722308"/>
            <a:ext cx="2380298" cy="2729962"/>
          </a:xfrm>
          <a:custGeom>
            <a:avLst/>
            <a:gdLst/>
            <a:ahLst/>
            <a:cxnLst/>
            <a:rect l="l" t="t" r="r" b="b"/>
            <a:pathLst>
              <a:path w="4387647" h="5032188" extrusionOk="0">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accent6"/>
              </a:solidFill>
              <a:latin typeface="Mate"/>
              <a:ea typeface="Mate"/>
              <a:cs typeface="Mate"/>
              <a:sym typeface="Mate"/>
            </a:endParaRPr>
          </a:p>
        </p:txBody>
      </p:sp>
      <p:sp>
        <p:nvSpPr>
          <p:cNvPr id="119" name="Google Shape;119;p10"/>
          <p:cNvSpPr/>
          <p:nvPr/>
        </p:nvSpPr>
        <p:spPr>
          <a:xfrm>
            <a:off x="7245668" y="3725411"/>
            <a:ext cx="2380298" cy="2729962"/>
          </a:xfrm>
          <a:custGeom>
            <a:avLst/>
            <a:gdLst/>
            <a:ahLst/>
            <a:cxnLst/>
            <a:rect l="l" t="t" r="r" b="b"/>
            <a:pathLst>
              <a:path w="4387647" h="5032188" extrusionOk="0">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accent6"/>
              </a:solidFill>
              <a:latin typeface="Mate"/>
              <a:ea typeface="Mate"/>
              <a:cs typeface="Mate"/>
              <a:sym typeface="Mate"/>
            </a:endParaRPr>
          </a:p>
        </p:txBody>
      </p:sp>
      <p:sp>
        <p:nvSpPr>
          <p:cNvPr id="120" name="Google Shape;120;p10"/>
          <p:cNvSpPr/>
          <p:nvPr/>
        </p:nvSpPr>
        <p:spPr>
          <a:xfrm>
            <a:off x="8440729" y="1677046"/>
            <a:ext cx="2380298" cy="2729962"/>
          </a:xfrm>
          <a:custGeom>
            <a:avLst/>
            <a:gdLst/>
            <a:ahLst/>
            <a:cxnLst/>
            <a:rect l="l" t="t" r="r" b="b"/>
            <a:pathLst>
              <a:path w="4387647" h="5032188" extrusionOk="0">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accent6"/>
              </a:solidFill>
              <a:latin typeface="Mate"/>
              <a:ea typeface="Mate"/>
              <a:cs typeface="Mate"/>
              <a:sym typeface="Mate"/>
            </a:endParaRPr>
          </a:p>
        </p:txBody>
      </p:sp>
      <p:sp>
        <p:nvSpPr>
          <p:cNvPr id="121" name="Google Shape;121;p10"/>
          <p:cNvSpPr/>
          <p:nvPr/>
        </p:nvSpPr>
        <p:spPr>
          <a:xfrm>
            <a:off x="1274779" y="1667026"/>
            <a:ext cx="7152768" cy="2736950"/>
          </a:xfrm>
          <a:custGeom>
            <a:avLst/>
            <a:gdLst/>
            <a:ahLst/>
            <a:cxnLst/>
            <a:rect l="l" t="t" r="r" b="b"/>
            <a:pathLst>
              <a:path w="7152768" h="2736950" extrusionOk="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solidFill>
              <a:srgbClr val="D9E5F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accent6"/>
              </a:solidFill>
              <a:latin typeface="Mate"/>
              <a:ea typeface="Mate"/>
              <a:cs typeface="Mate"/>
              <a:sym typeface="Mate"/>
            </a:endParaRPr>
          </a:p>
        </p:txBody>
      </p:sp>
      <p:sp>
        <p:nvSpPr>
          <p:cNvPr id="122" name="Google Shape;122;p10"/>
          <p:cNvSpPr/>
          <p:nvPr/>
        </p:nvSpPr>
        <p:spPr>
          <a:xfrm>
            <a:off x="8440979" y="1677475"/>
            <a:ext cx="2373549" cy="2062264"/>
          </a:xfrm>
          <a:custGeom>
            <a:avLst/>
            <a:gdLst/>
            <a:ahLst/>
            <a:cxnLst/>
            <a:rect l="l" t="t" r="r" b="b"/>
            <a:pathLst>
              <a:path w="2373549" h="2062264" extrusionOk="0">
                <a:moveTo>
                  <a:pt x="2373549" y="680936"/>
                </a:moveTo>
                <a:lnTo>
                  <a:pt x="1186774" y="0"/>
                </a:lnTo>
                <a:lnTo>
                  <a:pt x="0" y="690664"/>
                </a:lnTo>
                <a:lnTo>
                  <a:pt x="0" y="2062264"/>
                </a:lnTo>
              </a:path>
            </a:pathLst>
          </a:custGeom>
          <a:noFill/>
          <a:ln w="38100" cap="flat" cmpd="sng">
            <a:solidFill>
              <a:srgbClr val="D9E5F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accent6"/>
              </a:solidFill>
              <a:latin typeface="Mate"/>
              <a:ea typeface="Mate"/>
              <a:cs typeface="Mate"/>
              <a:sym typeface="Mate"/>
            </a:endParaRPr>
          </a:p>
        </p:txBody>
      </p:sp>
      <p:sp>
        <p:nvSpPr>
          <p:cNvPr id="123" name="Google Shape;123;p10"/>
          <p:cNvSpPr/>
          <p:nvPr/>
        </p:nvSpPr>
        <p:spPr>
          <a:xfrm flipH="1">
            <a:off x="10711400" y="2243467"/>
            <a:ext cx="208413" cy="239029"/>
          </a:xfrm>
          <a:custGeom>
            <a:avLst/>
            <a:gdLst/>
            <a:ahLst/>
            <a:cxnLst/>
            <a:rect l="l" t="t" r="r" b="b"/>
            <a:pathLst>
              <a:path w="4387647" h="5032188" extrusionOk="0">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accent6"/>
              </a:solidFill>
              <a:latin typeface="Mate"/>
              <a:ea typeface="Mate"/>
              <a:cs typeface="Mate"/>
              <a:sym typeface="Mate"/>
            </a:endParaRPr>
          </a:p>
        </p:txBody>
      </p:sp>
      <p:sp>
        <p:nvSpPr>
          <p:cNvPr id="124" name="Google Shape;124;p10"/>
          <p:cNvSpPr/>
          <p:nvPr/>
        </p:nvSpPr>
        <p:spPr>
          <a:xfrm flipH="1">
            <a:off x="9530456" y="1571099"/>
            <a:ext cx="208413" cy="239029"/>
          </a:xfrm>
          <a:custGeom>
            <a:avLst/>
            <a:gdLst/>
            <a:ahLst/>
            <a:cxnLst/>
            <a:rect l="l" t="t" r="r" b="b"/>
            <a:pathLst>
              <a:path w="4387647" h="5032188" extrusionOk="0">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accent6"/>
              </a:solidFill>
              <a:latin typeface="Mate"/>
              <a:ea typeface="Mate"/>
              <a:cs typeface="Mate"/>
              <a:sym typeface="Mate"/>
            </a:endParaRPr>
          </a:p>
        </p:txBody>
      </p:sp>
      <p:sp>
        <p:nvSpPr>
          <p:cNvPr id="125" name="Google Shape;125;p10"/>
          <p:cNvSpPr/>
          <p:nvPr/>
        </p:nvSpPr>
        <p:spPr>
          <a:xfrm flipH="1">
            <a:off x="8324070" y="2258376"/>
            <a:ext cx="208413" cy="239029"/>
          </a:xfrm>
          <a:custGeom>
            <a:avLst/>
            <a:gdLst/>
            <a:ahLst/>
            <a:cxnLst/>
            <a:rect l="l" t="t" r="r" b="b"/>
            <a:pathLst>
              <a:path w="4387647" h="5032188" extrusionOk="0">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accent6"/>
              </a:solidFill>
              <a:latin typeface="Mate"/>
              <a:ea typeface="Mate"/>
              <a:cs typeface="Mate"/>
              <a:sym typeface="Mate"/>
            </a:endParaRPr>
          </a:p>
        </p:txBody>
      </p:sp>
      <p:sp>
        <p:nvSpPr>
          <p:cNvPr id="126" name="Google Shape;126;p10"/>
          <p:cNvSpPr/>
          <p:nvPr/>
        </p:nvSpPr>
        <p:spPr>
          <a:xfrm flipH="1">
            <a:off x="8329359" y="3610854"/>
            <a:ext cx="208413" cy="239029"/>
          </a:xfrm>
          <a:custGeom>
            <a:avLst/>
            <a:gdLst/>
            <a:ahLst/>
            <a:cxnLst/>
            <a:rect l="l" t="t" r="r" b="b"/>
            <a:pathLst>
              <a:path w="4387647" h="5032188" extrusionOk="0">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accent6"/>
              </a:solidFill>
              <a:latin typeface="Mate"/>
              <a:ea typeface="Mate"/>
              <a:cs typeface="Mate"/>
              <a:sym typeface="Mate"/>
            </a:endParaRPr>
          </a:p>
        </p:txBody>
      </p:sp>
      <p:sp>
        <p:nvSpPr>
          <p:cNvPr id="127" name="Google Shape;127;p10"/>
          <p:cNvSpPr/>
          <p:nvPr/>
        </p:nvSpPr>
        <p:spPr>
          <a:xfrm flipH="1">
            <a:off x="7141915" y="4290860"/>
            <a:ext cx="208413" cy="239029"/>
          </a:xfrm>
          <a:custGeom>
            <a:avLst/>
            <a:gdLst/>
            <a:ahLst/>
            <a:cxnLst/>
            <a:rect l="l" t="t" r="r" b="b"/>
            <a:pathLst>
              <a:path w="4387647" h="5032188" extrusionOk="0">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accent6"/>
              </a:solidFill>
              <a:latin typeface="Mate"/>
              <a:ea typeface="Mate"/>
              <a:cs typeface="Mate"/>
              <a:sym typeface="Mate"/>
            </a:endParaRPr>
          </a:p>
        </p:txBody>
      </p:sp>
      <p:sp>
        <p:nvSpPr>
          <p:cNvPr id="128" name="Google Shape;128;p10"/>
          <p:cNvSpPr/>
          <p:nvPr/>
        </p:nvSpPr>
        <p:spPr>
          <a:xfrm flipH="1">
            <a:off x="5933746" y="3613390"/>
            <a:ext cx="208413" cy="239029"/>
          </a:xfrm>
          <a:custGeom>
            <a:avLst/>
            <a:gdLst/>
            <a:ahLst/>
            <a:cxnLst/>
            <a:rect l="l" t="t" r="r" b="b"/>
            <a:pathLst>
              <a:path w="4387647" h="5032188" extrusionOk="0">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accent6"/>
              </a:solidFill>
              <a:latin typeface="Mate"/>
              <a:ea typeface="Mate"/>
              <a:cs typeface="Mate"/>
              <a:sym typeface="Mate"/>
            </a:endParaRPr>
          </a:p>
        </p:txBody>
      </p:sp>
      <p:sp>
        <p:nvSpPr>
          <p:cNvPr id="129" name="Google Shape;129;p10"/>
          <p:cNvSpPr/>
          <p:nvPr/>
        </p:nvSpPr>
        <p:spPr>
          <a:xfrm flipH="1">
            <a:off x="5947892" y="2251300"/>
            <a:ext cx="208413" cy="239029"/>
          </a:xfrm>
          <a:custGeom>
            <a:avLst/>
            <a:gdLst/>
            <a:ahLst/>
            <a:cxnLst/>
            <a:rect l="l" t="t" r="r" b="b"/>
            <a:pathLst>
              <a:path w="4387647" h="5032188" extrusionOk="0">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accent6"/>
              </a:solidFill>
              <a:latin typeface="Mate"/>
              <a:ea typeface="Mate"/>
              <a:cs typeface="Mate"/>
              <a:sym typeface="Mate"/>
            </a:endParaRPr>
          </a:p>
        </p:txBody>
      </p:sp>
      <p:sp>
        <p:nvSpPr>
          <p:cNvPr id="130" name="Google Shape;130;p10"/>
          <p:cNvSpPr/>
          <p:nvPr/>
        </p:nvSpPr>
        <p:spPr>
          <a:xfrm flipH="1">
            <a:off x="4774055" y="1565771"/>
            <a:ext cx="208413" cy="239029"/>
          </a:xfrm>
          <a:custGeom>
            <a:avLst/>
            <a:gdLst/>
            <a:ahLst/>
            <a:cxnLst/>
            <a:rect l="l" t="t" r="r" b="b"/>
            <a:pathLst>
              <a:path w="4387647" h="5032188" extrusionOk="0">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accent6"/>
              </a:solidFill>
              <a:latin typeface="Mate"/>
              <a:ea typeface="Mate"/>
              <a:cs typeface="Mate"/>
              <a:sym typeface="Mate"/>
            </a:endParaRPr>
          </a:p>
        </p:txBody>
      </p:sp>
      <p:sp>
        <p:nvSpPr>
          <p:cNvPr id="131" name="Google Shape;131;p10"/>
          <p:cNvSpPr/>
          <p:nvPr/>
        </p:nvSpPr>
        <p:spPr>
          <a:xfrm flipH="1">
            <a:off x="3561742" y="2247823"/>
            <a:ext cx="208413" cy="239029"/>
          </a:xfrm>
          <a:custGeom>
            <a:avLst/>
            <a:gdLst/>
            <a:ahLst/>
            <a:cxnLst/>
            <a:rect l="l" t="t" r="r" b="b"/>
            <a:pathLst>
              <a:path w="4387647" h="5032188" extrusionOk="0">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accent6"/>
              </a:solidFill>
              <a:latin typeface="Mate"/>
              <a:ea typeface="Mate"/>
              <a:cs typeface="Mate"/>
              <a:sym typeface="Mate"/>
            </a:endParaRPr>
          </a:p>
        </p:txBody>
      </p:sp>
      <p:sp>
        <p:nvSpPr>
          <p:cNvPr id="132" name="Google Shape;132;p10"/>
          <p:cNvSpPr/>
          <p:nvPr/>
        </p:nvSpPr>
        <p:spPr>
          <a:xfrm flipH="1">
            <a:off x="3561851" y="3613390"/>
            <a:ext cx="208413" cy="239029"/>
          </a:xfrm>
          <a:custGeom>
            <a:avLst/>
            <a:gdLst/>
            <a:ahLst/>
            <a:cxnLst/>
            <a:rect l="l" t="t" r="r" b="b"/>
            <a:pathLst>
              <a:path w="4387647" h="5032188" extrusionOk="0">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accent6"/>
              </a:solidFill>
              <a:latin typeface="Mate"/>
              <a:ea typeface="Mate"/>
              <a:cs typeface="Mate"/>
              <a:sym typeface="Mate"/>
            </a:endParaRPr>
          </a:p>
        </p:txBody>
      </p:sp>
      <p:sp>
        <p:nvSpPr>
          <p:cNvPr id="133" name="Google Shape;133;p10"/>
          <p:cNvSpPr/>
          <p:nvPr/>
        </p:nvSpPr>
        <p:spPr>
          <a:xfrm flipH="1">
            <a:off x="2382217" y="2962784"/>
            <a:ext cx="208413" cy="239029"/>
          </a:xfrm>
          <a:custGeom>
            <a:avLst/>
            <a:gdLst/>
            <a:ahLst/>
            <a:cxnLst/>
            <a:rect l="l" t="t" r="r" b="b"/>
            <a:pathLst>
              <a:path w="4387647" h="5032188" extrusionOk="0">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accent6"/>
              </a:solidFill>
              <a:latin typeface="Mate"/>
              <a:ea typeface="Mate"/>
              <a:cs typeface="Mate"/>
              <a:sym typeface="Mate"/>
            </a:endParaRPr>
          </a:p>
        </p:txBody>
      </p:sp>
      <p:sp>
        <p:nvSpPr>
          <p:cNvPr id="134" name="Google Shape;134;p10"/>
          <p:cNvSpPr/>
          <p:nvPr/>
        </p:nvSpPr>
        <p:spPr>
          <a:xfrm flipH="1">
            <a:off x="1186201" y="3612210"/>
            <a:ext cx="208413" cy="239029"/>
          </a:xfrm>
          <a:custGeom>
            <a:avLst/>
            <a:gdLst/>
            <a:ahLst/>
            <a:cxnLst/>
            <a:rect l="l" t="t" r="r" b="b"/>
            <a:pathLst>
              <a:path w="4387647" h="5032188" extrusionOk="0">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accent6"/>
              </a:solidFill>
              <a:latin typeface="Mate"/>
              <a:ea typeface="Mate"/>
              <a:cs typeface="Mate"/>
              <a:sym typeface="Mate"/>
            </a:endParaRPr>
          </a:p>
        </p:txBody>
      </p:sp>
      <p:sp>
        <p:nvSpPr>
          <p:cNvPr id="135" name="Google Shape;135;p10" descr="Click icon to add picture"/>
          <p:cNvSpPr txBox="1">
            <a:spLocks noGrp="1"/>
          </p:cNvSpPr>
          <p:nvPr>
            <p:ph type="body" idx="1"/>
          </p:nvPr>
        </p:nvSpPr>
        <p:spPr>
          <a:xfrm>
            <a:off x="1507136" y="3865003"/>
            <a:ext cx="1877700" cy="506400"/>
          </a:xfrm>
          <a:prstGeom prst="rect">
            <a:avLst/>
          </a:prstGeom>
          <a:noFill/>
          <a:ln>
            <a:noFill/>
          </a:ln>
        </p:spPr>
        <p:txBody>
          <a:bodyPr spcFirstLastPara="1" wrap="square" lIns="91425" tIns="45700" rIns="91425" bIns="45700" anchor="b" anchorCtr="0">
            <a:noAutofit/>
          </a:bodyPr>
          <a:lstStyle>
            <a:lvl1pPr marL="457200" lvl="0" indent="-228600" algn="ctr" rtl="0">
              <a:lnSpc>
                <a:spcPct val="100000"/>
              </a:lnSpc>
              <a:spcBef>
                <a:spcPts val="1000"/>
              </a:spcBef>
              <a:spcAft>
                <a:spcPts val="0"/>
              </a:spcAft>
              <a:buClr>
                <a:schemeClr val="accent6"/>
              </a:buClr>
              <a:buSzPts val="1800"/>
              <a:buNone/>
              <a:defRPr sz="1800" b="1">
                <a:solidFill>
                  <a:schemeClr val="accent6"/>
                </a:solidFill>
              </a:defRPr>
            </a:lvl1pPr>
            <a:lvl2pPr marL="914400" lvl="1" indent="-292100" algn="l" rtl="0">
              <a:lnSpc>
                <a:spcPct val="90000"/>
              </a:lnSpc>
              <a:spcBef>
                <a:spcPts val="500"/>
              </a:spcBef>
              <a:spcAft>
                <a:spcPts val="0"/>
              </a:spcAft>
              <a:buClr>
                <a:schemeClr val="accent6"/>
              </a:buClr>
              <a:buSzPts val="1000"/>
              <a:buChar char="•"/>
              <a:defRPr sz="1000"/>
            </a:lvl2pPr>
            <a:lvl3pPr marL="1371600" lvl="2" indent="-285750" algn="l" rtl="0">
              <a:lnSpc>
                <a:spcPct val="90000"/>
              </a:lnSpc>
              <a:spcBef>
                <a:spcPts val="500"/>
              </a:spcBef>
              <a:spcAft>
                <a:spcPts val="0"/>
              </a:spcAft>
              <a:buClr>
                <a:schemeClr val="accent6"/>
              </a:buClr>
              <a:buSzPts val="900"/>
              <a:buChar char="•"/>
              <a:defRPr sz="900"/>
            </a:lvl3pPr>
            <a:lvl4pPr marL="1828800" lvl="3" indent="-279400" algn="l" rtl="0">
              <a:lnSpc>
                <a:spcPct val="90000"/>
              </a:lnSpc>
              <a:spcBef>
                <a:spcPts val="500"/>
              </a:spcBef>
              <a:spcAft>
                <a:spcPts val="0"/>
              </a:spcAft>
              <a:buClr>
                <a:schemeClr val="accent6"/>
              </a:buClr>
              <a:buSzPts val="800"/>
              <a:buChar char="•"/>
              <a:defRPr sz="800"/>
            </a:lvl4pPr>
            <a:lvl5pPr marL="2286000" lvl="4" indent="-279400" algn="l" rtl="0">
              <a:lnSpc>
                <a:spcPct val="90000"/>
              </a:lnSpc>
              <a:spcBef>
                <a:spcPts val="500"/>
              </a:spcBef>
              <a:spcAft>
                <a:spcPts val="0"/>
              </a:spcAft>
              <a:buClr>
                <a:schemeClr val="accent6"/>
              </a:buClr>
              <a:buSzPts val="800"/>
              <a:buChar char="•"/>
              <a:defRPr sz="8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36" name="Google Shape;136;p10"/>
          <p:cNvSpPr txBox="1">
            <a:spLocks noGrp="1"/>
          </p:cNvSpPr>
          <p:nvPr>
            <p:ph type="body" idx="2"/>
          </p:nvPr>
        </p:nvSpPr>
        <p:spPr>
          <a:xfrm>
            <a:off x="1507136" y="4447079"/>
            <a:ext cx="1877700" cy="506400"/>
          </a:xfrm>
          <a:prstGeom prst="rect">
            <a:avLst/>
          </a:prstGeom>
          <a:noFill/>
          <a:ln>
            <a:noFill/>
          </a:ln>
        </p:spPr>
        <p:txBody>
          <a:bodyPr spcFirstLastPara="1" wrap="square" lIns="91425" tIns="45700" rIns="91425" bIns="45700" anchor="t" anchorCtr="0">
            <a:noAutofit/>
          </a:bodyPr>
          <a:lstStyle>
            <a:lvl1pPr marL="457200" lvl="0" indent="-228600" algn="ctr" rtl="0">
              <a:lnSpc>
                <a:spcPct val="90000"/>
              </a:lnSpc>
              <a:spcBef>
                <a:spcPts val="0"/>
              </a:spcBef>
              <a:spcAft>
                <a:spcPts val="0"/>
              </a:spcAft>
              <a:buClr>
                <a:schemeClr val="accent6"/>
              </a:buClr>
              <a:buSzPts val="1400"/>
              <a:buNone/>
              <a:defRPr sz="1400" b="0">
                <a:solidFill>
                  <a:schemeClr val="accent6"/>
                </a:solidFill>
                <a:latin typeface="Arial"/>
                <a:ea typeface="Arial"/>
                <a:cs typeface="Arial"/>
                <a:sym typeface="Arial"/>
              </a:defRPr>
            </a:lvl1pPr>
            <a:lvl2pPr marL="914400" lvl="1" indent="-292100" algn="l" rtl="0">
              <a:lnSpc>
                <a:spcPct val="90000"/>
              </a:lnSpc>
              <a:spcBef>
                <a:spcPts val="500"/>
              </a:spcBef>
              <a:spcAft>
                <a:spcPts val="0"/>
              </a:spcAft>
              <a:buClr>
                <a:schemeClr val="accent6"/>
              </a:buClr>
              <a:buSzPts val="1000"/>
              <a:buChar char="•"/>
              <a:defRPr sz="1000"/>
            </a:lvl2pPr>
            <a:lvl3pPr marL="1371600" lvl="2" indent="-285750" algn="l" rtl="0">
              <a:lnSpc>
                <a:spcPct val="90000"/>
              </a:lnSpc>
              <a:spcBef>
                <a:spcPts val="500"/>
              </a:spcBef>
              <a:spcAft>
                <a:spcPts val="0"/>
              </a:spcAft>
              <a:buClr>
                <a:schemeClr val="accent6"/>
              </a:buClr>
              <a:buSzPts val="900"/>
              <a:buChar char="•"/>
              <a:defRPr sz="900"/>
            </a:lvl3pPr>
            <a:lvl4pPr marL="1828800" lvl="3" indent="-279400" algn="l" rtl="0">
              <a:lnSpc>
                <a:spcPct val="90000"/>
              </a:lnSpc>
              <a:spcBef>
                <a:spcPts val="500"/>
              </a:spcBef>
              <a:spcAft>
                <a:spcPts val="0"/>
              </a:spcAft>
              <a:buClr>
                <a:schemeClr val="accent6"/>
              </a:buClr>
              <a:buSzPts val="800"/>
              <a:buChar char="•"/>
              <a:defRPr sz="800"/>
            </a:lvl4pPr>
            <a:lvl5pPr marL="2286000" lvl="4" indent="-279400" algn="l" rtl="0">
              <a:lnSpc>
                <a:spcPct val="90000"/>
              </a:lnSpc>
              <a:spcBef>
                <a:spcPts val="500"/>
              </a:spcBef>
              <a:spcAft>
                <a:spcPts val="0"/>
              </a:spcAft>
              <a:buClr>
                <a:schemeClr val="accent6"/>
              </a:buClr>
              <a:buSzPts val="800"/>
              <a:buChar char="•"/>
              <a:defRPr sz="8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37" name="Google Shape;137;p10" descr="Click icon to add picture"/>
          <p:cNvSpPr txBox="1">
            <a:spLocks noGrp="1"/>
          </p:cNvSpPr>
          <p:nvPr>
            <p:ph type="body" idx="3"/>
          </p:nvPr>
        </p:nvSpPr>
        <p:spPr>
          <a:xfrm>
            <a:off x="3889942" y="2355643"/>
            <a:ext cx="1877700" cy="506400"/>
          </a:xfrm>
          <a:prstGeom prst="rect">
            <a:avLst/>
          </a:prstGeom>
          <a:noFill/>
          <a:ln>
            <a:noFill/>
          </a:ln>
        </p:spPr>
        <p:txBody>
          <a:bodyPr spcFirstLastPara="1" wrap="square" lIns="91425" tIns="45700" rIns="91425" bIns="45700" anchor="b" anchorCtr="0">
            <a:noAutofit/>
          </a:bodyPr>
          <a:lstStyle>
            <a:lvl1pPr marL="457200" lvl="0" indent="-228600" algn="ctr" rtl="0">
              <a:lnSpc>
                <a:spcPct val="100000"/>
              </a:lnSpc>
              <a:spcBef>
                <a:spcPts val="1000"/>
              </a:spcBef>
              <a:spcAft>
                <a:spcPts val="0"/>
              </a:spcAft>
              <a:buClr>
                <a:schemeClr val="accent6"/>
              </a:buClr>
              <a:buSzPts val="1800"/>
              <a:buNone/>
              <a:defRPr sz="1800" b="1">
                <a:solidFill>
                  <a:schemeClr val="accent6"/>
                </a:solidFill>
              </a:defRPr>
            </a:lvl1pPr>
            <a:lvl2pPr marL="914400" lvl="1" indent="-292100" algn="l" rtl="0">
              <a:lnSpc>
                <a:spcPct val="90000"/>
              </a:lnSpc>
              <a:spcBef>
                <a:spcPts val="500"/>
              </a:spcBef>
              <a:spcAft>
                <a:spcPts val="0"/>
              </a:spcAft>
              <a:buClr>
                <a:schemeClr val="accent6"/>
              </a:buClr>
              <a:buSzPts val="1000"/>
              <a:buChar char="•"/>
              <a:defRPr sz="1000"/>
            </a:lvl2pPr>
            <a:lvl3pPr marL="1371600" lvl="2" indent="-285750" algn="l" rtl="0">
              <a:lnSpc>
                <a:spcPct val="90000"/>
              </a:lnSpc>
              <a:spcBef>
                <a:spcPts val="500"/>
              </a:spcBef>
              <a:spcAft>
                <a:spcPts val="0"/>
              </a:spcAft>
              <a:buClr>
                <a:schemeClr val="accent6"/>
              </a:buClr>
              <a:buSzPts val="900"/>
              <a:buChar char="•"/>
              <a:defRPr sz="900"/>
            </a:lvl3pPr>
            <a:lvl4pPr marL="1828800" lvl="3" indent="-279400" algn="l" rtl="0">
              <a:lnSpc>
                <a:spcPct val="90000"/>
              </a:lnSpc>
              <a:spcBef>
                <a:spcPts val="500"/>
              </a:spcBef>
              <a:spcAft>
                <a:spcPts val="0"/>
              </a:spcAft>
              <a:buClr>
                <a:schemeClr val="accent6"/>
              </a:buClr>
              <a:buSzPts val="800"/>
              <a:buChar char="•"/>
              <a:defRPr sz="800"/>
            </a:lvl4pPr>
            <a:lvl5pPr marL="2286000" lvl="4" indent="-279400" algn="l" rtl="0">
              <a:lnSpc>
                <a:spcPct val="90000"/>
              </a:lnSpc>
              <a:spcBef>
                <a:spcPts val="500"/>
              </a:spcBef>
              <a:spcAft>
                <a:spcPts val="0"/>
              </a:spcAft>
              <a:buClr>
                <a:schemeClr val="accent6"/>
              </a:buClr>
              <a:buSzPts val="800"/>
              <a:buChar char="•"/>
              <a:defRPr sz="8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38" name="Google Shape;138;p10"/>
          <p:cNvSpPr txBox="1">
            <a:spLocks noGrp="1"/>
          </p:cNvSpPr>
          <p:nvPr>
            <p:ph type="body" idx="4"/>
          </p:nvPr>
        </p:nvSpPr>
        <p:spPr>
          <a:xfrm>
            <a:off x="3889942" y="2937719"/>
            <a:ext cx="1877700" cy="506400"/>
          </a:xfrm>
          <a:prstGeom prst="rect">
            <a:avLst/>
          </a:prstGeom>
          <a:noFill/>
          <a:ln>
            <a:noFill/>
          </a:ln>
        </p:spPr>
        <p:txBody>
          <a:bodyPr spcFirstLastPara="1" wrap="square" lIns="91425" tIns="45700" rIns="91425" bIns="45700" anchor="t" anchorCtr="0">
            <a:noAutofit/>
          </a:bodyPr>
          <a:lstStyle>
            <a:lvl1pPr marL="457200" lvl="0" indent="-228600" algn="ctr" rtl="0">
              <a:lnSpc>
                <a:spcPct val="90000"/>
              </a:lnSpc>
              <a:spcBef>
                <a:spcPts val="1000"/>
              </a:spcBef>
              <a:spcAft>
                <a:spcPts val="0"/>
              </a:spcAft>
              <a:buClr>
                <a:schemeClr val="accent6"/>
              </a:buClr>
              <a:buSzPts val="1400"/>
              <a:buNone/>
              <a:defRPr sz="1400" b="0">
                <a:solidFill>
                  <a:schemeClr val="accent6"/>
                </a:solidFill>
                <a:latin typeface="Arial"/>
                <a:ea typeface="Arial"/>
                <a:cs typeface="Arial"/>
                <a:sym typeface="Arial"/>
              </a:defRPr>
            </a:lvl1pPr>
            <a:lvl2pPr marL="914400" lvl="1" indent="-292100" algn="l" rtl="0">
              <a:lnSpc>
                <a:spcPct val="90000"/>
              </a:lnSpc>
              <a:spcBef>
                <a:spcPts val="500"/>
              </a:spcBef>
              <a:spcAft>
                <a:spcPts val="0"/>
              </a:spcAft>
              <a:buClr>
                <a:schemeClr val="accent6"/>
              </a:buClr>
              <a:buSzPts val="1000"/>
              <a:buChar char="•"/>
              <a:defRPr sz="1000"/>
            </a:lvl2pPr>
            <a:lvl3pPr marL="1371600" lvl="2" indent="-285750" algn="l" rtl="0">
              <a:lnSpc>
                <a:spcPct val="90000"/>
              </a:lnSpc>
              <a:spcBef>
                <a:spcPts val="500"/>
              </a:spcBef>
              <a:spcAft>
                <a:spcPts val="0"/>
              </a:spcAft>
              <a:buClr>
                <a:schemeClr val="accent6"/>
              </a:buClr>
              <a:buSzPts val="900"/>
              <a:buChar char="•"/>
              <a:defRPr sz="900"/>
            </a:lvl3pPr>
            <a:lvl4pPr marL="1828800" lvl="3" indent="-279400" algn="l" rtl="0">
              <a:lnSpc>
                <a:spcPct val="90000"/>
              </a:lnSpc>
              <a:spcBef>
                <a:spcPts val="500"/>
              </a:spcBef>
              <a:spcAft>
                <a:spcPts val="0"/>
              </a:spcAft>
              <a:buClr>
                <a:schemeClr val="accent6"/>
              </a:buClr>
              <a:buSzPts val="800"/>
              <a:buChar char="•"/>
              <a:defRPr sz="800"/>
            </a:lvl4pPr>
            <a:lvl5pPr marL="2286000" lvl="4" indent="-279400" algn="l" rtl="0">
              <a:lnSpc>
                <a:spcPct val="90000"/>
              </a:lnSpc>
              <a:spcBef>
                <a:spcPts val="500"/>
              </a:spcBef>
              <a:spcAft>
                <a:spcPts val="0"/>
              </a:spcAft>
              <a:buClr>
                <a:schemeClr val="accent6"/>
              </a:buClr>
              <a:buSzPts val="800"/>
              <a:buChar char="•"/>
              <a:defRPr sz="8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39" name="Google Shape;139;p10" descr="Click icon to add picture"/>
          <p:cNvSpPr txBox="1">
            <a:spLocks noGrp="1"/>
          </p:cNvSpPr>
          <p:nvPr>
            <p:ph type="body" idx="5"/>
          </p:nvPr>
        </p:nvSpPr>
        <p:spPr>
          <a:xfrm>
            <a:off x="5107230" y="4469081"/>
            <a:ext cx="1877700" cy="506400"/>
          </a:xfrm>
          <a:prstGeom prst="rect">
            <a:avLst/>
          </a:prstGeom>
          <a:noFill/>
          <a:ln>
            <a:noFill/>
          </a:ln>
        </p:spPr>
        <p:txBody>
          <a:bodyPr spcFirstLastPara="1" wrap="square" lIns="91425" tIns="45700" rIns="91425" bIns="45700" anchor="b" anchorCtr="0">
            <a:noAutofit/>
          </a:bodyPr>
          <a:lstStyle>
            <a:lvl1pPr marL="457200" lvl="0" indent="-228600" algn="ctr" rtl="0">
              <a:lnSpc>
                <a:spcPct val="100000"/>
              </a:lnSpc>
              <a:spcBef>
                <a:spcPts val="1000"/>
              </a:spcBef>
              <a:spcAft>
                <a:spcPts val="0"/>
              </a:spcAft>
              <a:buClr>
                <a:schemeClr val="accent6"/>
              </a:buClr>
              <a:buSzPts val="1800"/>
              <a:buNone/>
              <a:defRPr sz="1800" b="1">
                <a:solidFill>
                  <a:schemeClr val="accent6"/>
                </a:solidFill>
              </a:defRPr>
            </a:lvl1pPr>
            <a:lvl2pPr marL="914400" lvl="1" indent="-292100" algn="l" rtl="0">
              <a:lnSpc>
                <a:spcPct val="90000"/>
              </a:lnSpc>
              <a:spcBef>
                <a:spcPts val="500"/>
              </a:spcBef>
              <a:spcAft>
                <a:spcPts val="0"/>
              </a:spcAft>
              <a:buClr>
                <a:schemeClr val="accent6"/>
              </a:buClr>
              <a:buSzPts val="1000"/>
              <a:buChar char="•"/>
              <a:defRPr sz="1000"/>
            </a:lvl2pPr>
            <a:lvl3pPr marL="1371600" lvl="2" indent="-285750" algn="l" rtl="0">
              <a:lnSpc>
                <a:spcPct val="90000"/>
              </a:lnSpc>
              <a:spcBef>
                <a:spcPts val="500"/>
              </a:spcBef>
              <a:spcAft>
                <a:spcPts val="0"/>
              </a:spcAft>
              <a:buClr>
                <a:schemeClr val="accent6"/>
              </a:buClr>
              <a:buSzPts val="900"/>
              <a:buChar char="•"/>
              <a:defRPr sz="900"/>
            </a:lvl3pPr>
            <a:lvl4pPr marL="1828800" lvl="3" indent="-279400" algn="l" rtl="0">
              <a:lnSpc>
                <a:spcPct val="90000"/>
              </a:lnSpc>
              <a:spcBef>
                <a:spcPts val="500"/>
              </a:spcBef>
              <a:spcAft>
                <a:spcPts val="0"/>
              </a:spcAft>
              <a:buClr>
                <a:schemeClr val="accent6"/>
              </a:buClr>
              <a:buSzPts val="800"/>
              <a:buChar char="•"/>
              <a:defRPr sz="800"/>
            </a:lvl4pPr>
            <a:lvl5pPr marL="2286000" lvl="4" indent="-279400" algn="l" rtl="0">
              <a:lnSpc>
                <a:spcPct val="90000"/>
              </a:lnSpc>
              <a:spcBef>
                <a:spcPts val="500"/>
              </a:spcBef>
              <a:spcAft>
                <a:spcPts val="0"/>
              </a:spcAft>
              <a:buClr>
                <a:schemeClr val="accent6"/>
              </a:buClr>
              <a:buSzPts val="800"/>
              <a:buChar char="•"/>
              <a:defRPr sz="8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40" name="Google Shape;140;p10"/>
          <p:cNvSpPr txBox="1">
            <a:spLocks noGrp="1"/>
          </p:cNvSpPr>
          <p:nvPr>
            <p:ph type="body" idx="6"/>
          </p:nvPr>
        </p:nvSpPr>
        <p:spPr>
          <a:xfrm>
            <a:off x="5107230" y="5051157"/>
            <a:ext cx="1877700" cy="506400"/>
          </a:xfrm>
          <a:prstGeom prst="rect">
            <a:avLst/>
          </a:prstGeom>
          <a:noFill/>
          <a:ln>
            <a:noFill/>
          </a:ln>
        </p:spPr>
        <p:txBody>
          <a:bodyPr spcFirstLastPara="1" wrap="square" lIns="91425" tIns="45700" rIns="91425" bIns="45700" anchor="t" anchorCtr="0">
            <a:noAutofit/>
          </a:bodyPr>
          <a:lstStyle>
            <a:lvl1pPr marL="457200" lvl="0" indent="-228600" algn="ctr" rtl="0">
              <a:lnSpc>
                <a:spcPct val="90000"/>
              </a:lnSpc>
              <a:spcBef>
                <a:spcPts val="0"/>
              </a:spcBef>
              <a:spcAft>
                <a:spcPts val="0"/>
              </a:spcAft>
              <a:buClr>
                <a:schemeClr val="accent6"/>
              </a:buClr>
              <a:buSzPts val="1400"/>
              <a:buNone/>
              <a:defRPr sz="1400" b="0">
                <a:solidFill>
                  <a:schemeClr val="accent6"/>
                </a:solidFill>
                <a:latin typeface="Arial"/>
                <a:ea typeface="Arial"/>
                <a:cs typeface="Arial"/>
                <a:sym typeface="Arial"/>
              </a:defRPr>
            </a:lvl1pPr>
            <a:lvl2pPr marL="914400" lvl="1" indent="-292100" algn="l" rtl="0">
              <a:lnSpc>
                <a:spcPct val="90000"/>
              </a:lnSpc>
              <a:spcBef>
                <a:spcPts val="500"/>
              </a:spcBef>
              <a:spcAft>
                <a:spcPts val="0"/>
              </a:spcAft>
              <a:buClr>
                <a:schemeClr val="accent6"/>
              </a:buClr>
              <a:buSzPts val="1000"/>
              <a:buChar char="•"/>
              <a:defRPr sz="1000"/>
            </a:lvl2pPr>
            <a:lvl3pPr marL="1371600" lvl="2" indent="-285750" algn="l" rtl="0">
              <a:lnSpc>
                <a:spcPct val="90000"/>
              </a:lnSpc>
              <a:spcBef>
                <a:spcPts val="500"/>
              </a:spcBef>
              <a:spcAft>
                <a:spcPts val="0"/>
              </a:spcAft>
              <a:buClr>
                <a:schemeClr val="accent6"/>
              </a:buClr>
              <a:buSzPts val="900"/>
              <a:buChar char="•"/>
              <a:defRPr sz="900"/>
            </a:lvl3pPr>
            <a:lvl4pPr marL="1828800" lvl="3" indent="-279400" algn="l" rtl="0">
              <a:lnSpc>
                <a:spcPct val="90000"/>
              </a:lnSpc>
              <a:spcBef>
                <a:spcPts val="500"/>
              </a:spcBef>
              <a:spcAft>
                <a:spcPts val="0"/>
              </a:spcAft>
              <a:buClr>
                <a:schemeClr val="accent6"/>
              </a:buClr>
              <a:buSzPts val="800"/>
              <a:buChar char="•"/>
              <a:defRPr sz="800"/>
            </a:lvl4pPr>
            <a:lvl5pPr marL="2286000" lvl="4" indent="-279400" algn="l" rtl="0">
              <a:lnSpc>
                <a:spcPct val="90000"/>
              </a:lnSpc>
              <a:spcBef>
                <a:spcPts val="500"/>
              </a:spcBef>
              <a:spcAft>
                <a:spcPts val="0"/>
              </a:spcAft>
              <a:buClr>
                <a:schemeClr val="accent6"/>
              </a:buClr>
              <a:buSzPts val="800"/>
              <a:buChar char="•"/>
              <a:defRPr sz="8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41" name="Google Shape;141;p10" descr="Click icon to add picture"/>
          <p:cNvSpPr txBox="1">
            <a:spLocks noGrp="1"/>
          </p:cNvSpPr>
          <p:nvPr>
            <p:ph type="body" idx="7"/>
          </p:nvPr>
        </p:nvSpPr>
        <p:spPr>
          <a:xfrm>
            <a:off x="7501941" y="4469081"/>
            <a:ext cx="1877700" cy="506400"/>
          </a:xfrm>
          <a:prstGeom prst="rect">
            <a:avLst/>
          </a:prstGeom>
          <a:noFill/>
          <a:ln>
            <a:noFill/>
          </a:ln>
        </p:spPr>
        <p:txBody>
          <a:bodyPr spcFirstLastPara="1" wrap="square" lIns="91425" tIns="45700" rIns="91425" bIns="45700" anchor="b" anchorCtr="0">
            <a:noAutofit/>
          </a:bodyPr>
          <a:lstStyle>
            <a:lvl1pPr marL="457200" lvl="0" indent="-228600" algn="ctr" rtl="0">
              <a:lnSpc>
                <a:spcPct val="100000"/>
              </a:lnSpc>
              <a:spcBef>
                <a:spcPts val="1000"/>
              </a:spcBef>
              <a:spcAft>
                <a:spcPts val="0"/>
              </a:spcAft>
              <a:buClr>
                <a:schemeClr val="accent6"/>
              </a:buClr>
              <a:buSzPts val="1800"/>
              <a:buNone/>
              <a:defRPr sz="1800" b="1">
                <a:solidFill>
                  <a:schemeClr val="accent6"/>
                </a:solidFill>
              </a:defRPr>
            </a:lvl1pPr>
            <a:lvl2pPr marL="914400" lvl="1" indent="-292100" algn="l" rtl="0">
              <a:lnSpc>
                <a:spcPct val="90000"/>
              </a:lnSpc>
              <a:spcBef>
                <a:spcPts val="500"/>
              </a:spcBef>
              <a:spcAft>
                <a:spcPts val="0"/>
              </a:spcAft>
              <a:buClr>
                <a:schemeClr val="accent6"/>
              </a:buClr>
              <a:buSzPts val="1000"/>
              <a:buChar char="•"/>
              <a:defRPr sz="1000"/>
            </a:lvl2pPr>
            <a:lvl3pPr marL="1371600" lvl="2" indent="-285750" algn="l" rtl="0">
              <a:lnSpc>
                <a:spcPct val="90000"/>
              </a:lnSpc>
              <a:spcBef>
                <a:spcPts val="500"/>
              </a:spcBef>
              <a:spcAft>
                <a:spcPts val="0"/>
              </a:spcAft>
              <a:buClr>
                <a:schemeClr val="accent6"/>
              </a:buClr>
              <a:buSzPts val="900"/>
              <a:buChar char="•"/>
              <a:defRPr sz="900"/>
            </a:lvl3pPr>
            <a:lvl4pPr marL="1828800" lvl="3" indent="-279400" algn="l" rtl="0">
              <a:lnSpc>
                <a:spcPct val="90000"/>
              </a:lnSpc>
              <a:spcBef>
                <a:spcPts val="500"/>
              </a:spcBef>
              <a:spcAft>
                <a:spcPts val="0"/>
              </a:spcAft>
              <a:buClr>
                <a:schemeClr val="accent6"/>
              </a:buClr>
              <a:buSzPts val="800"/>
              <a:buChar char="•"/>
              <a:defRPr sz="800"/>
            </a:lvl4pPr>
            <a:lvl5pPr marL="2286000" lvl="4" indent="-279400" algn="l" rtl="0">
              <a:lnSpc>
                <a:spcPct val="90000"/>
              </a:lnSpc>
              <a:spcBef>
                <a:spcPts val="500"/>
              </a:spcBef>
              <a:spcAft>
                <a:spcPts val="0"/>
              </a:spcAft>
              <a:buClr>
                <a:schemeClr val="accent6"/>
              </a:buClr>
              <a:buSzPts val="800"/>
              <a:buChar char="•"/>
              <a:defRPr sz="8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42" name="Google Shape;142;p10"/>
          <p:cNvSpPr txBox="1">
            <a:spLocks noGrp="1"/>
          </p:cNvSpPr>
          <p:nvPr>
            <p:ph type="body" idx="8"/>
          </p:nvPr>
        </p:nvSpPr>
        <p:spPr>
          <a:xfrm>
            <a:off x="7501941" y="5051157"/>
            <a:ext cx="1877700" cy="506400"/>
          </a:xfrm>
          <a:prstGeom prst="rect">
            <a:avLst/>
          </a:prstGeom>
          <a:noFill/>
          <a:ln>
            <a:noFill/>
          </a:ln>
        </p:spPr>
        <p:txBody>
          <a:bodyPr spcFirstLastPara="1" wrap="square" lIns="91425" tIns="45700" rIns="91425" bIns="45700" anchor="t" anchorCtr="0">
            <a:noAutofit/>
          </a:bodyPr>
          <a:lstStyle>
            <a:lvl1pPr marL="457200" lvl="0" indent="-228600" algn="ctr" rtl="0">
              <a:lnSpc>
                <a:spcPct val="90000"/>
              </a:lnSpc>
              <a:spcBef>
                <a:spcPts val="0"/>
              </a:spcBef>
              <a:spcAft>
                <a:spcPts val="0"/>
              </a:spcAft>
              <a:buClr>
                <a:schemeClr val="accent6"/>
              </a:buClr>
              <a:buSzPts val="1400"/>
              <a:buNone/>
              <a:defRPr sz="1400" b="0">
                <a:solidFill>
                  <a:schemeClr val="accent6"/>
                </a:solidFill>
                <a:latin typeface="Arial"/>
                <a:ea typeface="Arial"/>
                <a:cs typeface="Arial"/>
                <a:sym typeface="Arial"/>
              </a:defRPr>
            </a:lvl1pPr>
            <a:lvl2pPr marL="914400" lvl="1" indent="-292100" algn="l" rtl="0">
              <a:lnSpc>
                <a:spcPct val="90000"/>
              </a:lnSpc>
              <a:spcBef>
                <a:spcPts val="500"/>
              </a:spcBef>
              <a:spcAft>
                <a:spcPts val="0"/>
              </a:spcAft>
              <a:buClr>
                <a:schemeClr val="accent6"/>
              </a:buClr>
              <a:buSzPts val="1000"/>
              <a:buChar char="•"/>
              <a:defRPr sz="1000"/>
            </a:lvl2pPr>
            <a:lvl3pPr marL="1371600" lvl="2" indent="-285750" algn="l" rtl="0">
              <a:lnSpc>
                <a:spcPct val="90000"/>
              </a:lnSpc>
              <a:spcBef>
                <a:spcPts val="500"/>
              </a:spcBef>
              <a:spcAft>
                <a:spcPts val="0"/>
              </a:spcAft>
              <a:buClr>
                <a:schemeClr val="accent6"/>
              </a:buClr>
              <a:buSzPts val="900"/>
              <a:buChar char="•"/>
              <a:defRPr sz="900"/>
            </a:lvl3pPr>
            <a:lvl4pPr marL="1828800" lvl="3" indent="-279400" algn="l" rtl="0">
              <a:lnSpc>
                <a:spcPct val="90000"/>
              </a:lnSpc>
              <a:spcBef>
                <a:spcPts val="500"/>
              </a:spcBef>
              <a:spcAft>
                <a:spcPts val="0"/>
              </a:spcAft>
              <a:buClr>
                <a:schemeClr val="accent6"/>
              </a:buClr>
              <a:buSzPts val="800"/>
              <a:buChar char="•"/>
              <a:defRPr sz="800"/>
            </a:lvl4pPr>
            <a:lvl5pPr marL="2286000" lvl="4" indent="-279400" algn="l" rtl="0">
              <a:lnSpc>
                <a:spcPct val="90000"/>
              </a:lnSpc>
              <a:spcBef>
                <a:spcPts val="500"/>
              </a:spcBef>
              <a:spcAft>
                <a:spcPts val="0"/>
              </a:spcAft>
              <a:buClr>
                <a:schemeClr val="accent6"/>
              </a:buClr>
              <a:buSzPts val="800"/>
              <a:buChar char="•"/>
              <a:defRPr sz="8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43" name="Google Shape;143;p10" descr="Click icon to add picture"/>
          <p:cNvSpPr txBox="1">
            <a:spLocks noGrp="1"/>
          </p:cNvSpPr>
          <p:nvPr>
            <p:ph type="body" idx="9"/>
          </p:nvPr>
        </p:nvSpPr>
        <p:spPr>
          <a:xfrm>
            <a:off x="8734718" y="2355643"/>
            <a:ext cx="1877700" cy="506400"/>
          </a:xfrm>
          <a:prstGeom prst="rect">
            <a:avLst/>
          </a:prstGeom>
          <a:noFill/>
          <a:ln>
            <a:noFill/>
          </a:ln>
        </p:spPr>
        <p:txBody>
          <a:bodyPr spcFirstLastPara="1" wrap="square" lIns="91425" tIns="45700" rIns="91425" bIns="45700" anchor="b" anchorCtr="0">
            <a:noAutofit/>
          </a:bodyPr>
          <a:lstStyle>
            <a:lvl1pPr marL="457200" lvl="0" indent="-228600" algn="ctr" rtl="0">
              <a:lnSpc>
                <a:spcPct val="100000"/>
              </a:lnSpc>
              <a:spcBef>
                <a:spcPts val="1000"/>
              </a:spcBef>
              <a:spcAft>
                <a:spcPts val="0"/>
              </a:spcAft>
              <a:buClr>
                <a:schemeClr val="accent6"/>
              </a:buClr>
              <a:buSzPts val="1800"/>
              <a:buNone/>
              <a:defRPr sz="1800" b="1">
                <a:solidFill>
                  <a:schemeClr val="accent6"/>
                </a:solidFill>
              </a:defRPr>
            </a:lvl1pPr>
            <a:lvl2pPr marL="914400" lvl="1" indent="-292100" algn="l" rtl="0">
              <a:lnSpc>
                <a:spcPct val="90000"/>
              </a:lnSpc>
              <a:spcBef>
                <a:spcPts val="500"/>
              </a:spcBef>
              <a:spcAft>
                <a:spcPts val="0"/>
              </a:spcAft>
              <a:buClr>
                <a:schemeClr val="accent6"/>
              </a:buClr>
              <a:buSzPts val="1000"/>
              <a:buChar char="•"/>
              <a:defRPr sz="1000"/>
            </a:lvl2pPr>
            <a:lvl3pPr marL="1371600" lvl="2" indent="-285750" algn="l" rtl="0">
              <a:lnSpc>
                <a:spcPct val="90000"/>
              </a:lnSpc>
              <a:spcBef>
                <a:spcPts val="500"/>
              </a:spcBef>
              <a:spcAft>
                <a:spcPts val="0"/>
              </a:spcAft>
              <a:buClr>
                <a:schemeClr val="accent6"/>
              </a:buClr>
              <a:buSzPts val="900"/>
              <a:buChar char="•"/>
              <a:defRPr sz="900"/>
            </a:lvl3pPr>
            <a:lvl4pPr marL="1828800" lvl="3" indent="-279400" algn="l" rtl="0">
              <a:lnSpc>
                <a:spcPct val="90000"/>
              </a:lnSpc>
              <a:spcBef>
                <a:spcPts val="500"/>
              </a:spcBef>
              <a:spcAft>
                <a:spcPts val="0"/>
              </a:spcAft>
              <a:buClr>
                <a:schemeClr val="accent6"/>
              </a:buClr>
              <a:buSzPts val="800"/>
              <a:buChar char="•"/>
              <a:defRPr sz="800"/>
            </a:lvl4pPr>
            <a:lvl5pPr marL="2286000" lvl="4" indent="-279400" algn="l" rtl="0">
              <a:lnSpc>
                <a:spcPct val="90000"/>
              </a:lnSpc>
              <a:spcBef>
                <a:spcPts val="500"/>
              </a:spcBef>
              <a:spcAft>
                <a:spcPts val="0"/>
              </a:spcAft>
              <a:buClr>
                <a:schemeClr val="accent6"/>
              </a:buClr>
              <a:buSzPts val="800"/>
              <a:buChar char="•"/>
              <a:defRPr sz="8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44" name="Google Shape;144;p10"/>
          <p:cNvSpPr txBox="1">
            <a:spLocks noGrp="1"/>
          </p:cNvSpPr>
          <p:nvPr>
            <p:ph type="body" idx="13"/>
          </p:nvPr>
        </p:nvSpPr>
        <p:spPr>
          <a:xfrm>
            <a:off x="8734718" y="2937719"/>
            <a:ext cx="1877700" cy="506400"/>
          </a:xfrm>
          <a:prstGeom prst="rect">
            <a:avLst/>
          </a:prstGeom>
          <a:noFill/>
          <a:ln>
            <a:noFill/>
          </a:ln>
        </p:spPr>
        <p:txBody>
          <a:bodyPr spcFirstLastPara="1" wrap="square" lIns="91425" tIns="45700" rIns="91425" bIns="45700" anchor="t" anchorCtr="0">
            <a:noAutofit/>
          </a:bodyPr>
          <a:lstStyle>
            <a:lvl1pPr marL="457200" lvl="0" indent="-228600" algn="ctr" rtl="0">
              <a:lnSpc>
                <a:spcPct val="90000"/>
              </a:lnSpc>
              <a:spcBef>
                <a:spcPts val="0"/>
              </a:spcBef>
              <a:spcAft>
                <a:spcPts val="0"/>
              </a:spcAft>
              <a:buClr>
                <a:schemeClr val="accent6"/>
              </a:buClr>
              <a:buSzPts val="1400"/>
              <a:buNone/>
              <a:defRPr sz="1400" b="0">
                <a:solidFill>
                  <a:schemeClr val="accent6"/>
                </a:solidFill>
                <a:latin typeface="Arial"/>
                <a:ea typeface="Arial"/>
                <a:cs typeface="Arial"/>
                <a:sym typeface="Arial"/>
              </a:defRPr>
            </a:lvl1pPr>
            <a:lvl2pPr marL="914400" lvl="1" indent="-292100" algn="l" rtl="0">
              <a:lnSpc>
                <a:spcPct val="90000"/>
              </a:lnSpc>
              <a:spcBef>
                <a:spcPts val="500"/>
              </a:spcBef>
              <a:spcAft>
                <a:spcPts val="0"/>
              </a:spcAft>
              <a:buClr>
                <a:schemeClr val="accent6"/>
              </a:buClr>
              <a:buSzPts val="1000"/>
              <a:buChar char="•"/>
              <a:defRPr sz="1000"/>
            </a:lvl2pPr>
            <a:lvl3pPr marL="1371600" lvl="2" indent="-285750" algn="l" rtl="0">
              <a:lnSpc>
                <a:spcPct val="90000"/>
              </a:lnSpc>
              <a:spcBef>
                <a:spcPts val="500"/>
              </a:spcBef>
              <a:spcAft>
                <a:spcPts val="0"/>
              </a:spcAft>
              <a:buClr>
                <a:schemeClr val="accent6"/>
              </a:buClr>
              <a:buSzPts val="900"/>
              <a:buChar char="•"/>
              <a:defRPr sz="900"/>
            </a:lvl3pPr>
            <a:lvl4pPr marL="1828800" lvl="3" indent="-279400" algn="l" rtl="0">
              <a:lnSpc>
                <a:spcPct val="90000"/>
              </a:lnSpc>
              <a:spcBef>
                <a:spcPts val="500"/>
              </a:spcBef>
              <a:spcAft>
                <a:spcPts val="0"/>
              </a:spcAft>
              <a:buClr>
                <a:schemeClr val="accent6"/>
              </a:buClr>
              <a:buSzPts val="800"/>
              <a:buChar char="•"/>
              <a:defRPr sz="800"/>
            </a:lvl4pPr>
            <a:lvl5pPr marL="2286000" lvl="4" indent="-279400" algn="l" rtl="0">
              <a:lnSpc>
                <a:spcPct val="90000"/>
              </a:lnSpc>
              <a:spcBef>
                <a:spcPts val="500"/>
              </a:spcBef>
              <a:spcAft>
                <a:spcPts val="0"/>
              </a:spcAft>
              <a:buClr>
                <a:schemeClr val="accent6"/>
              </a:buClr>
              <a:buSzPts val="800"/>
              <a:buChar char="•"/>
              <a:defRPr sz="8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45" name="Google Shape;145;p10"/>
          <p:cNvSpPr txBox="1">
            <a:spLocks noGrp="1"/>
          </p:cNvSpPr>
          <p:nvPr>
            <p:ph type="title"/>
          </p:nvPr>
        </p:nvSpPr>
        <p:spPr>
          <a:xfrm>
            <a:off x="578914" y="726705"/>
            <a:ext cx="10515600" cy="1205100"/>
          </a:xfrm>
          <a:prstGeom prst="rect">
            <a:avLst/>
          </a:prstGeom>
          <a:noFill/>
          <a:ln>
            <a:noFill/>
          </a:ln>
        </p:spPr>
        <p:txBody>
          <a:bodyPr spcFirstLastPara="1" wrap="square" lIns="91425" tIns="45700" rIns="91425" bIns="45700" anchor="t" anchorCtr="0">
            <a:noAutofit/>
          </a:bodyPr>
          <a:lstStyle>
            <a:lvl1pPr lvl="0" algn="l" rtl="0">
              <a:lnSpc>
                <a:spcPct val="90000"/>
              </a:lnSpc>
              <a:spcBef>
                <a:spcPts val="0"/>
              </a:spcBef>
              <a:spcAft>
                <a:spcPts val="0"/>
              </a:spcAft>
              <a:buClr>
                <a:schemeClr val="accent6"/>
              </a:buClr>
              <a:buSzPts val="4400"/>
              <a:buFont typeface="Mate"/>
              <a:buNone/>
              <a:defRPr>
                <a:solidFill>
                  <a:schemeClr val="accent6"/>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6" name="Google Shape;146;p10"/>
          <p:cNvSpPr txBox="1">
            <a:spLocks noGrp="1"/>
          </p:cNvSpPr>
          <p:nvPr>
            <p:ph type="ftr" idx="11"/>
          </p:nvPr>
        </p:nvSpPr>
        <p:spPr>
          <a:xfrm>
            <a:off x="484632" y="6217920"/>
            <a:ext cx="41148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solidFill>
                  <a:schemeClr val="accent6"/>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7" name="Google Shape;147;p10"/>
          <p:cNvSpPr txBox="1">
            <a:spLocks noGrp="1"/>
          </p:cNvSpPr>
          <p:nvPr>
            <p:ph type="sldNum" idx="12"/>
          </p:nvPr>
        </p:nvSpPr>
        <p:spPr>
          <a:xfrm>
            <a:off x="11194169" y="6217920"/>
            <a:ext cx="458700" cy="365100"/>
          </a:xfrm>
          <a:prstGeom prst="rect">
            <a:avLst/>
          </a:prstGeom>
          <a:noFill/>
          <a:ln>
            <a:noFill/>
          </a:ln>
        </p:spPr>
        <p:txBody>
          <a:bodyPr spcFirstLastPara="1" wrap="square" lIns="91425" tIns="45700" rIns="91425" bIns="45700" anchor="ctr" anchorCtr="0">
            <a:noAutofit/>
          </a:bodyPr>
          <a:lstStyle>
            <a:lvl1pPr marL="0" lvl="0" indent="0" algn="ctr" rtl="0">
              <a:spcBef>
                <a:spcPts val="0"/>
              </a:spcBef>
              <a:buNone/>
              <a:defRPr sz="1200">
                <a:solidFill>
                  <a:schemeClr val="accent6"/>
                </a:solidFill>
                <a:latin typeface="Arial"/>
                <a:ea typeface="Arial"/>
                <a:cs typeface="Arial"/>
                <a:sym typeface="Arial"/>
              </a:defRPr>
            </a:lvl1pPr>
            <a:lvl2pPr marL="0" lvl="1" indent="0" algn="ctr" rtl="0">
              <a:spcBef>
                <a:spcPts val="0"/>
              </a:spcBef>
              <a:buNone/>
              <a:defRPr sz="1200">
                <a:solidFill>
                  <a:schemeClr val="accent6"/>
                </a:solidFill>
                <a:latin typeface="Arial"/>
                <a:ea typeface="Arial"/>
                <a:cs typeface="Arial"/>
                <a:sym typeface="Arial"/>
              </a:defRPr>
            </a:lvl2pPr>
            <a:lvl3pPr marL="0" lvl="2" indent="0" algn="ctr" rtl="0">
              <a:spcBef>
                <a:spcPts val="0"/>
              </a:spcBef>
              <a:buNone/>
              <a:defRPr sz="1200">
                <a:solidFill>
                  <a:schemeClr val="accent6"/>
                </a:solidFill>
                <a:latin typeface="Arial"/>
                <a:ea typeface="Arial"/>
                <a:cs typeface="Arial"/>
                <a:sym typeface="Arial"/>
              </a:defRPr>
            </a:lvl3pPr>
            <a:lvl4pPr marL="0" lvl="3" indent="0" algn="ctr" rtl="0">
              <a:spcBef>
                <a:spcPts val="0"/>
              </a:spcBef>
              <a:buNone/>
              <a:defRPr sz="1200">
                <a:solidFill>
                  <a:schemeClr val="accent6"/>
                </a:solidFill>
                <a:latin typeface="Arial"/>
                <a:ea typeface="Arial"/>
                <a:cs typeface="Arial"/>
                <a:sym typeface="Arial"/>
              </a:defRPr>
            </a:lvl4pPr>
            <a:lvl5pPr marL="0" lvl="4" indent="0" algn="ctr" rtl="0">
              <a:spcBef>
                <a:spcPts val="0"/>
              </a:spcBef>
              <a:buNone/>
              <a:defRPr sz="1200">
                <a:solidFill>
                  <a:schemeClr val="accent6"/>
                </a:solidFill>
                <a:latin typeface="Arial"/>
                <a:ea typeface="Arial"/>
                <a:cs typeface="Arial"/>
                <a:sym typeface="Arial"/>
              </a:defRPr>
            </a:lvl5pPr>
            <a:lvl6pPr marL="0" lvl="5" indent="0" algn="ctr" rtl="0">
              <a:spcBef>
                <a:spcPts val="0"/>
              </a:spcBef>
              <a:buNone/>
              <a:defRPr sz="1200">
                <a:solidFill>
                  <a:schemeClr val="accent6"/>
                </a:solidFill>
                <a:latin typeface="Arial"/>
                <a:ea typeface="Arial"/>
                <a:cs typeface="Arial"/>
                <a:sym typeface="Arial"/>
              </a:defRPr>
            </a:lvl6pPr>
            <a:lvl7pPr marL="0" lvl="6" indent="0" algn="ctr" rtl="0">
              <a:spcBef>
                <a:spcPts val="0"/>
              </a:spcBef>
              <a:buNone/>
              <a:defRPr sz="1200">
                <a:solidFill>
                  <a:schemeClr val="accent6"/>
                </a:solidFill>
                <a:latin typeface="Arial"/>
                <a:ea typeface="Arial"/>
                <a:cs typeface="Arial"/>
                <a:sym typeface="Arial"/>
              </a:defRPr>
            </a:lvl7pPr>
            <a:lvl8pPr marL="0" lvl="7" indent="0" algn="ctr" rtl="0">
              <a:spcBef>
                <a:spcPts val="0"/>
              </a:spcBef>
              <a:buNone/>
              <a:defRPr sz="1200">
                <a:solidFill>
                  <a:schemeClr val="accent6"/>
                </a:solidFill>
                <a:latin typeface="Arial"/>
                <a:ea typeface="Arial"/>
                <a:cs typeface="Arial"/>
                <a:sym typeface="Arial"/>
              </a:defRPr>
            </a:lvl8pPr>
            <a:lvl9pPr marL="0" lvl="8" indent="0" algn="ctr" rtl="0">
              <a:spcBef>
                <a:spcPts val="0"/>
              </a:spcBef>
              <a:buNone/>
              <a:defRPr sz="1200">
                <a:solidFill>
                  <a:schemeClr val="accent6"/>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sldNum" idx="12"/>
          </p:nvPr>
        </p:nvSpPr>
        <p:spPr>
          <a:xfrm>
            <a:off x="11194169" y="6217920"/>
            <a:ext cx="458700" cy="365100"/>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200" b="0" i="0" u="none" strike="noStrike" cap="none">
                <a:solidFill>
                  <a:schemeClr val="accent6"/>
                </a:solidFill>
                <a:latin typeface="Arial"/>
                <a:ea typeface="Arial"/>
                <a:cs typeface="Arial"/>
                <a:sym typeface="Arial"/>
              </a:defRPr>
            </a:lvl1pPr>
            <a:lvl2pPr marL="0" marR="0" lvl="1" indent="0" algn="ctr" rtl="0">
              <a:spcBef>
                <a:spcPts val="0"/>
              </a:spcBef>
              <a:buNone/>
              <a:defRPr sz="1200" b="0" i="0" u="none" strike="noStrike" cap="none">
                <a:solidFill>
                  <a:schemeClr val="accent6"/>
                </a:solidFill>
                <a:latin typeface="Arial"/>
                <a:ea typeface="Arial"/>
                <a:cs typeface="Arial"/>
                <a:sym typeface="Arial"/>
              </a:defRPr>
            </a:lvl2pPr>
            <a:lvl3pPr marL="0" marR="0" lvl="2" indent="0" algn="ctr" rtl="0">
              <a:spcBef>
                <a:spcPts val="0"/>
              </a:spcBef>
              <a:buNone/>
              <a:defRPr sz="1200" b="0" i="0" u="none" strike="noStrike" cap="none">
                <a:solidFill>
                  <a:schemeClr val="accent6"/>
                </a:solidFill>
                <a:latin typeface="Arial"/>
                <a:ea typeface="Arial"/>
                <a:cs typeface="Arial"/>
                <a:sym typeface="Arial"/>
              </a:defRPr>
            </a:lvl3pPr>
            <a:lvl4pPr marL="0" marR="0" lvl="3" indent="0" algn="ctr" rtl="0">
              <a:spcBef>
                <a:spcPts val="0"/>
              </a:spcBef>
              <a:buNone/>
              <a:defRPr sz="1200" b="0" i="0" u="none" strike="noStrike" cap="none">
                <a:solidFill>
                  <a:schemeClr val="accent6"/>
                </a:solidFill>
                <a:latin typeface="Arial"/>
                <a:ea typeface="Arial"/>
                <a:cs typeface="Arial"/>
                <a:sym typeface="Arial"/>
              </a:defRPr>
            </a:lvl4pPr>
            <a:lvl5pPr marL="0" marR="0" lvl="4" indent="0" algn="ctr" rtl="0">
              <a:spcBef>
                <a:spcPts val="0"/>
              </a:spcBef>
              <a:buNone/>
              <a:defRPr sz="1200" b="0" i="0" u="none" strike="noStrike" cap="none">
                <a:solidFill>
                  <a:schemeClr val="accent6"/>
                </a:solidFill>
                <a:latin typeface="Arial"/>
                <a:ea typeface="Arial"/>
                <a:cs typeface="Arial"/>
                <a:sym typeface="Arial"/>
              </a:defRPr>
            </a:lvl5pPr>
            <a:lvl6pPr marL="0" marR="0" lvl="5" indent="0" algn="ctr" rtl="0">
              <a:spcBef>
                <a:spcPts val="0"/>
              </a:spcBef>
              <a:buNone/>
              <a:defRPr sz="1200" b="0" i="0" u="none" strike="noStrike" cap="none">
                <a:solidFill>
                  <a:schemeClr val="accent6"/>
                </a:solidFill>
                <a:latin typeface="Arial"/>
                <a:ea typeface="Arial"/>
                <a:cs typeface="Arial"/>
                <a:sym typeface="Arial"/>
              </a:defRPr>
            </a:lvl6pPr>
            <a:lvl7pPr marL="0" marR="0" lvl="6" indent="0" algn="ctr" rtl="0">
              <a:spcBef>
                <a:spcPts val="0"/>
              </a:spcBef>
              <a:buNone/>
              <a:defRPr sz="1200" b="0" i="0" u="none" strike="noStrike" cap="none">
                <a:solidFill>
                  <a:schemeClr val="accent6"/>
                </a:solidFill>
                <a:latin typeface="Arial"/>
                <a:ea typeface="Arial"/>
                <a:cs typeface="Arial"/>
                <a:sym typeface="Arial"/>
              </a:defRPr>
            </a:lvl7pPr>
            <a:lvl8pPr marL="0" marR="0" lvl="7" indent="0" algn="ctr" rtl="0">
              <a:spcBef>
                <a:spcPts val="0"/>
              </a:spcBef>
              <a:buNone/>
              <a:defRPr sz="1200" b="0" i="0" u="none" strike="noStrike" cap="none">
                <a:solidFill>
                  <a:schemeClr val="accent6"/>
                </a:solidFill>
                <a:latin typeface="Arial"/>
                <a:ea typeface="Arial"/>
                <a:cs typeface="Arial"/>
                <a:sym typeface="Arial"/>
              </a:defRPr>
            </a:lvl8pPr>
            <a:lvl9pPr marL="0" marR="0" lvl="8" indent="0" algn="ctr" rtl="0">
              <a:spcBef>
                <a:spcPts val="0"/>
              </a:spcBef>
              <a:buNone/>
              <a:defRPr sz="1200" b="0" i="0" u="none" strike="noStrike" cap="none">
                <a:solidFill>
                  <a:schemeClr val="accent6"/>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
        <p:nvSpPr>
          <p:cNvPr id="11" name="Google Shape;11;p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lvl1pPr marL="457200" marR="0" lvl="0" indent="-355600" algn="l" rtl="0">
              <a:lnSpc>
                <a:spcPct val="90000"/>
              </a:lnSpc>
              <a:spcBef>
                <a:spcPts val="1000"/>
              </a:spcBef>
              <a:spcAft>
                <a:spcPts val="0"/>
              </a:spcAft>
              <a:buClr>
                <a:schemeClr val="accent6"/>
              </a:buClr>
              <a:buSzPts val="2000"/>
              <a:buFont typeface="Arial"/>
              <a:buChar char="•"/>
              <a:defRPr sz="2000" b="0" i="0" u="none" strike="noStrike" cap="none">
                <a:solidFill>
                  <a:schemeClr val="accent6"/>
                </a:solidFill>
                <a:latin typeface="Arial"/>
                <a:ea typeface="Arial"/>
                <a:cs typeface="Arial"/>
                <a:sym typeface="Arial"/>
              </a:defRPr>
            </a:lvl1pPr>
            <a:lvl2pPr marL="914400" marR="0" lvl="1" indent="-355600" algn="l" rtl="0">
              <a:lnSpc>
                <a:spcPct val="90000"/>
              </a:lnSpc>
              <a:spcBef>
                <a:spcPts val="500"/>
              </a:spcBef>
              <a:spcAft>
                <a:spcPts val="0"/>
              </a:spcAft>
              <a:buClr>
                <a:schemeClr val="accent6"/>
              </a:buClr>
              <a:buSzPts val="2000"/>
              <a:buFont typeface="Arial"/>
              <a:buChar char="•"/>
              <a:defRPr sz="2000" b="0" i="0" u="none" strike="noStrike" cap="none">
                <a:solidFill>
                  <a:schemeClr val="accent6"/>
                </a:solidFill>
                <a:latin typeface="Arial"/>
                <a:ea typeface="Arial"/>
                <a:cs typeface="Arial"/>
                <a:sym typeface="Arial"/>
              </a:defRPr>
            </a:lvl2pPr>
            <a:lvl3pPr marL="1371600" marR="0" lvl="2" indent="-355600" algn="l" rtl="0">
              <a:lnSpc>
                <a:spcPct val="90000"/>
              </a:lnSpc>
              <a:spcBef>
                <a:spcPts val="500"/>
              </a:spcBef>
              <a:spcAft>
                <a:spcPts val="0"/>
              </a:spcAft>
              <a:buClr>
                <a:schemeClr val="accent6"/>
              </a:buClr>
              <a:buSzPts val="2000"/>
              <a:buFont typeface="Arial"/>
              <a:buChar char="•"/>
              <a:defRPr sz="2000" b="0" i="0" u="none" strike="noStrike" cap="none">
                <a:solidFill>
                  <a:schemeClr val="accent6"/>
                </a:solidFill>
                <a:latin typeface="Arial"/>
                <a:ea typeface="Arial"/>
                <a:cs typeface="Arial"/>
                <a:sym typeface="Arial"/>
              </a:defRPr>
            </a:lvl3pPr>
            <a:lvl4pPr marL="1828800" marR="0" lvl="3" indent="-355600" algn="l" rtl="0">
              <a:lnSpc>
                <a:spcPct val="90000"/>
              </a:lnSpc>
              <a:spcBef>
                <a:spcPts val="500"/>
              </a:spcBef>
              <a:spcAft>
                <a:spcPts val="0"/>
              </a:spcAft>
              <a:buClr>
                <a:schemeClr val="accent6"/>
              </a:buClr>
              <a:buSzPts val="2000"/>
              <a:buFont typeface="Arial"/>
              <a:buChar char="•"/>
              <a:defRPr sz="2000" b="0" i="0" u="none" strike="noStrike" cap="none">
                <a:solidFill>
                  <a:schemeClr val="accent6"/>
                </a:solidFill>
                <a:latin typeface="Arial"/>
                <a:ea typeface="Arial"/>
                <a:cs typeface="Arial"/>
                <a:sym typeface="Arial"/>
              </a:defRPr>
            </a:lvl4pPr>
            <a:lvl5pPr marL="2286000" marR="0" lvl="4" indent="-355600" algn="l" rtl="0">
              <a:lnSpc>
                <a:spcPct val="90000"/>
              </a:lnSpc>
              <a:spcBef>
                <a:spcPts val="500"/>
              </a:spcBef>
              <a:spcAft>
                <a:spcPts val="0"/>
              </a:spcAft>
              <a:buClr>
                <a:schemeClr val="accent6"/>
              </a:buClr>
              <a:buSzPts val="2000"/>
              <a:buFont typeface="Arial"/>
              <a:buChar char="•"/>
              <a:defRPr sz="2000" b="0" i="0" u="none" strike="noStrike" cap="none">
                <a:solidFill>
                  <a:schemeClr val="accent6"/>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accent6"/>
              </a:buClr>
              <a:buSzPts val="4400"/>
              <a:buFont typeface="Mate"/>
              <a:buNone/>
              <a:defRPr sz="4400" b="1" i="0" u="none" strike="noStrike" cap="none">
                <a:solidFill>
                  <a:schemeClr val="accent6"/>
                </a:solidFill>
                <a:latin typeface="Mate"/>
                <a:ea typeface="Mate"/>
                <a:cs typeface="Mate"/>
                <a:sym typeface="Mate"/>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13" name="Google Shape;13;p1"/>
          <p:cNvSpPr txBox="1">
            <a:spLocks noGrp="1"/>
          </p:cNvSpPr>
          <p:nvPr>
            <p:ph type="ftr" idx="11"/>
          </p:nvPr>
        </p:nvSpPr>
        <p:spPr>
          <a:xfrm>
            <a:off x="484632" y="6217920"/>
            <a:ext cx="41148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accent6"/>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4032">
          <p15:clr>
            <a:srgbClr val="F26B43"/>
          </p15:clr>
        </p15:guide>
        <p15:guide id="2" pos="3840">
          <p15:clr>
            <a:srgbClr val="F26B43"/>
          </p15:clr>
        </p15:guide>
        <p15:guide id="3" pos="5640">
          <p15:clr>
            <a:srgbClr val="F26B43"/>
          </p15:clr>
        </p15:guide>
        <p15:guide id="4" pos="1656">
          <p15:clr>
            <a:srgbClr val="F26B43"/>
          </p15:clr>
        </p15:guide>
        <p15:guide id="5" pos="520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8"/>
          <p:cNvSpPr txBox="1">
            <a:spLocks noGrp="1"/>
          </p:cNvSpPr>
          <p:nvPr>
            <p:ph type="title"/>
          </p:nvPr>
        </p:nvSpPr>
        <p:spPr>
          <a:xfrm>
            <a:off x="1371600" y="821836"/>
            <a:ext cx="4861200" cy="3222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accent6"/>
              </a:buClr>
              <a:buSzPts val="4400"/>
              <a:buFont typeface="Mate"/>
              <a:buNone/>
            </a:pPr>
            <a:r>
              <a:rPr lang="en-US"/>
              <a:t>Understanding Digital Clock through Reverse</a:t>
            </a:r>
            <a:br>
              <a:rPr lang="en-US"/>
            </a:br>
            <a:r>
              <a:rPr lang="en-US"/>
              <a:t>Engineering</a:t>
            </a:r>
            <a:endParaRPr/>
          </a:p>
        </p:txBody>
      </p:sp>
      <p:sp>
        <p:nvSpPr>
          <p:cNvPr id="246" name="Google Shape;246;p18"/>
          <p:cNvSpPr txBox="1">
            <a:spLocks noGrp="1"/>
          </p:cNvSpPr>
          <p:nvPr>
            <p:ph type="body" idx="1"/>
          </p:nvPr>
        </p:nvSpPr>
        <p:spPr>
          <a:xfrm>
            <a:off x="1601364" y="4172084"/>
            <a:ext cx="3607633" cy="760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accent6"/>
              </a:buClr>
              <a:buSzPts val="1800"/>
              <a:buNone/>
            </a:pPr>
            <a:r>
              <a:rPr lang="en-US" dirty="0" err="1"/>
              <a:t>Mayank</a:t>
            </a:r>
            <a:r>
              <a:rPr lang="en-US" dirty="0"/>
              <a:t> </a:t>
            </a:r>
            <a:r>
              <a:rPr lang="en-US" dirty="0" err="1"/>
              <a:t>Yadav</a:t>
            </a:r>
            <a:r>
              <a:rPr lang="en-US" dirty="0"/>
              <a:t> (B22221) </a:t>
            </a:r>
            <a:r>
              <a:rPr lang="en-US" dirty="0" err="1"/>
              <a:t>Medaboina</a:t>
            </a:r>
            <a:r>
              <a:rPr lang="en-US" dirty="0"/>
              <a:t> </a:t>
            </a:r>
            <a:r>
              <a:rPr lang="en-US" dirty="0" err="1"/>
              <a:t>Preetham</a:t>
            </a:r>
            <a:r>
              <a:rPr lang="en-US" dirty="0"/>
              <a:t> (B22222)</a:t>
            </a:r>
            <a:endParaRPr/>
          </a:p>
        </p:txBody>
      </p:sp>
      <p:pic>
        <p:nvPicPr>
          <p:cNvPr id="247" name="Google Shape;247;p18"/>
          <p:cNvPicPr preferRelativeResize="0">
            <a:picLocks noGrp="1"/>
          </p:cNvPicPr>
          <p:nvPr>
            <p:ph type="pic" idx="2"/>
          </p:nvPr>
        </p:nvPicPr>
        <p:blipFill rotWithShape="1">
          <a:blip r:embed="rId3">
            <a:alphaModFix/>
          </a:blip>
          <a:srcRect l="8130" r="8130"/>
          <a:stretch/>
        </p:blipFill>
        <p:spPr>
          <a:xfrm>
            <a:off x="6742557" y="821836"/>
            <a:ext cx="4405504" cy="5066347"/>
          </a:xfrm>
          <a:prstGeom prst="rect">
            <a:avLst/>
          </a:prstGeom>
          <a:noFill/>
          <a:ln>
            <a:noFill/>
          </a:ln>
        </p:spPr>
      </p:pic>
      <p:sp>
        <p:nvSpPr>
          <p:cNvPr id="249" name="Google Shape;249;p18"/>
          <p:cNvSpPr/>
          <p:nvPr/>
        </p:nvSpPr>
        <p:spPr>
          <a:xfrm>
            <a:off x="5974436" y="3694919"/>
            <a:ext cx="1638509" cy="1874490"/>
          </a:xfrm>
          <a:custGeom>
            <a:avLst/>
            <a:gdLst/>
            <a:ahLst/>
            <a:cxnLst/>
            <a:rect l="l" t="t" r="r" b="b"/>
            <a:pathLst>
              <a:path w="4398682" h="5032188" extrusionOk="0">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rgbClr val="FABE77">
              <a:alpha val="498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rgbClr val="FFFFFF"/>
              </a:solidFill>
              <a:latin typeface="Mate"/>
              <a:ea typeface="Mate"/>
              <a:cs typeface="Mate"/>
              <a:sym typeface="Mat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27"/>
          <p:cNvSpPr txBox="1">
            <a:spLocks noGrp="1"/>
          </p:cNvSpPr>
          <p:nvPr>
            <p:ph type="title"/>
          </p:nvPr>
        </p:nvSpPr>
        <p:spPr>
          <a:xfrm>
            <a:off x="587829" y="507076"/>
            <a:ext cx="10515600" cy="111543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accent6"/>
              </a:buClr>
              <a:buSzPts val="4400"/>
              <a:buFont typeface="Mate"/>
              <a:buNone/>
            </a:pPr>
            <a:r>
              <a:rPr lang="en-US" b="1"/>
              <a:t>House of Quality for Product</a:t>
            </a:r>
            <a:endParaRPr/>
          </a:p>
        </p:txBody>
      </p:sp>
      <p:sp>
        <p:nvSpPr>
          <p:cNvPr id="342" name="Google Shape;342;p27"/>
          <p:cNvSpPr txBox="1">
            <a:spLocks noGrp="1"/>
          </p:cNvSpPr>
          <p:nvPr>
            <p:ph type="ftr" idx="11"/>
          </p:nvPr>
        </p:nvSpPr>
        <p:spPr>
          <a:xfrm>
            <a:off x="484632" y="6217920"/>
            <a:ext cx="411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Understanding Digital Clock through Reverse Engineering</a:t>
            </a:r>
            <a:endParaRPr/>
          </a:p>
        </p:txBody>
      </p:sp>
      <p:sp>
        <p:nvSpPr>
          <p:cNvPr id="343" name="Google Shape;343;p27"/>
          <p:cNvSpPr txBox="1">
            <a:spLocks noGrp="1"/>
          </p:cNvSpPr>
          <p:nvPr>
            <p:ph type="sldNum" idx="12"/>
          </p:nvPr>
        </p:nvSpPr>
        <p:spPr>
          <a:xfrm>
            <a:off x="11194169" y="6217920"/>
            <a:ext cx="458592"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10</a:t>
            </a:fld>
            <a:endParaRPr/>
          </a:p>
        </p:txBody>
      </p:sp>
      <p:sp>
        <p:nvSpPr>
          <p:cNvPr id="344" name="Google Shape;344;p27"/>
          <p:cNvSpPr txBox="1"/>
          <p:nvPr/>
        </p:nvSpPr>
        <p:spPr>
          <a:xfrm>
            <a:off x="587829" y="1622510"/>
            <a:ext cx="10606340" cy="35394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Arial"/>
                <a:ea typeface="Arial"/>
                <a:cs typeface="Arial"/>
                <a:sym typeface="Arial"/>
              </a:rPr>
              <a:t>The House of Quality (HOQ) provides a framework to analyze product features and compare them to competitors' offerings, focusing on customer preferences and strategic areas for improvement.</a:t>
            </a:r>
            <a:endParaRPr/>
          </a:p>
          <a:p>
            <a:pPr marL="0" marR="0" lvl="0" indent="0" algn="l" rtl="0">
              <a:spcBef>
                <a:spcPts val="0"/>
              </a:spcBef>
              <a:spcAft>
                <a:spcPts val="0"/>
              </a:spcAft>
              <a:buNone/>
            </a:pPr>
            <a:endParaRPr sz="1600">
              <a:solidFill>
                <a:schemeClr val="dk1"/>
              </a:solidFill>
              <a:latin typeface="Arial"/>
              <a:ea typeface="Arial"/>
              <a:cs typeface="Arial"/>
              <a:sym typeface="Arial"/>
            </a:endParaRPr>
          </a:p>
          <a:p>
            <a:pPr marL="0" marR="0" lvl="0" indent="0" algn="l" rtl="0">
              <a:spcBef>
                <a:spcPts val="0"/>
              </a:spcBef>
              <a:spcAft>
                <a:spcPts val="0"/>
              </a:spcAft>
              <a:buNone/>
            </a:pPr>
            <a:r>
              <a:rPr lang="en-US" sz="1600" b="1">
                <a:solidFill>
                  <a:schemeClr val="dk1"/>
                </a:solidFill>
                <a:latin typeface="Arial"/>
                <a:ea typeface="Arial"/>
                <a:cs typeface="Arial"/>
                <a:sym typeface="Arial"/>
              </a:rPr>
              <a:t>A. Weightage Assignment</a:t>
            </a:r>
            <a:endParaRPr/>
          </a:p>
          <a:p>
            <a:pPr marL="0" marR="0" lvl="0" indent="0" algn="l" rtl="0">
              <a:spcBef>
                <a:spcPts val="0"/>
              </a:spcBef>
              <a:spcAft>
                <a:spcPts val="0"/>
              </a:spcAft>
              <a:buNone/>
            </a:pPr>
            <a:r>
              <a:rPr lang="en-US" sz="1600">
                <a:solidFill>
                  <a:schemeClr val="dk1"/>
                </a:solidFill>
                <a:latin typeface="Arial"/>
                <a:ea typeface="Arial"/>
                <a:cs typeface="Arial"/>
                <a:sym typeface="Arial"/>
              </a:rPr>
              <a:t>The first stage in our study is to give weight to the various features based on their relative value to potential customers, directing attention towards factors that significantly influence purchase decisions.</a:t>
            </a:r>
            <a:endParaRPr/>
          </a:p>
          <a:p>
            <a:pPr marL="0" marR="0" lvl="0" indent="0" algn="l" rtl="0">
              <a:spcBef>
                <a:spcPts val="0"/>
              </a:spcBef>
              <a:spcAft>
                <a:spcPts val="0"/>
              </a:spcAft>
              <a:buNone/>
            </a:pPr>
            <a:endParaRPr sz="1600" b="1">
              <a:solidFill>
                <a:schemeClr val="dk1"/>
              </a:solidFill>
              <a:latin typeface="Arial"/>
              <a:ea typeface="Arial"/>
              <a:cs typeface="Arial"/>
              <a:sym typeface="Arial"/>
            </a:endParaRPr>
          </a:p>
          <a:p>
            <a:pPr marL="0" marR="0" lvl="0" indent="0" algn="l" rtl="0">
              <a:spcBef>
                <a:spcPts val="0"/>
              </a:spcBef>
              <a:spcAft>
                <a:spcPts val="0"/>
              </a:spcAft>
              <a:buNone/>
            </a:pPr>
            <a:r>
              <a:rPr lang="en-US" sz="1600" b="1">
                <a:solidFill>
                  <a:schemeClr val="dk1"/>
                </a:solidFill>
                <a:latin typeface="Arial"/>
                <a:ea typeface="Arial"/>
                <a:cs typeface="Arial"/>
                <a:sym typeface="Arial"/>
              </a:rPr>
              <a:t>B. How’s Analysis</a:t>
            </a:r>
            <a:endParaRPr/>
          </a:p>
          <a:p>
            <a:pPr marL="0" marR="0" lvl="0" indent="0" algn="l" rtl="0">
              <a:spcBef>
                <a:spcPts val="0"/>
              </a:spcBef>
              <a:spcAft>
                <a:spcPts val="0"/>
              </a:spcAft>
              <a:buNone/>
            </a:pPr>
            <a:r>
              <a:rPr lang="en-US" sz="1600">
                <a:solidFill>
                  <a:schemeClr val="dk1"/>
                </a:solidFill>
                <a:latin typeface="Arial"/>
                <a:ea typeface="Arial"/>
                <a:cs typeface="Arial"/>
                <a:sym typeface="Arial"/>
              </a:rPr>
              <a:t>The "How's" section provides a comparative assessment of each attribute for "Our Product" and competitors like Kadio and Ajanta clocks, identifying strengths and areas needing improvement.</a:t>
            </a:r>
            <a:endParaRPr/>
          </a:p>
          <a:p>
            <a:pPr marL="0" marR="0" lvl="0" indent="0" algn="l" rtl="0">
              <a:spcBef>
                <a:spcPts val="0"/>
              </a:spcBef>
              <a:spcAft>
                <a:spcPts val="0"/>
              </a:spcAft>
              <a:buNone/>
            </a:pPr>
            <a:endParaRPr sz="1600" b="1">
              <a:solidFill>
                <a:schemeClr val="dk1"/>
              </a:solidFill>
              <a:latin typeface="Arial"/>
              <a:ea typeface="Arial"/>
              <a:cs typeface="Arial"/>
              <a:sym typeface="Arial"/>
            </a:endParaRPr>
          </a:p>
          <a:p>
            <a:pPr marL="0" marR="0" lvl="0" indent="0" algn="l" rtl="0">
              <a:spcBef>
                <a:spcPts val="0"/>
              </a:spcBef>
              <a:spcAft>
                <a:spcPts val="0"/>
              </a:spcAft>
              <a:buNone/>
            </a:pPr>
            <a:r>
              <a:rPr lang="en-US" sz="1600" b="1">
                <a:solidFill>
                  <a:schemeClr val="dk1"/>
                </a:solidFill>
                <a:latin typeface="Arial"/>
                <a:ea typeface="Arial"/>
                <a:cs typeface="Arial"/>
                <a:sym typeface="Arial"/>
              </a:rPr>
              <a:t>C. Competition Comparison</a:t>
            </a:r>
            <a:endParaRPr/>
          </a:p>
          <a:p>
            <a:pPr marL="0" marR="0" lvl="0" indent="0" algn="l" rtl="0">
              <a:spcBef>
                <a:spcPts val="0"/>
              </a:spcBef>
              <a:spcAft>
                <a:spcPts val="0"/>
              </a:spcAft>
              <a:buNone/>
            </a:pPr>
            <a:r>
              <a:rPr lang="en-US" sz="1600">
                <a:solidFill>
                  <a:schemeClr val="dk1"/>
                </a:solidFill>
                <a:latin typeface="Arial"/>
                <a:ea typeface="Arial"/>
                <a:cs typeface="Arial"/>
                <a:sym typeface="Arial"/>
              </a:rPr>
              <a:t>This section directly compares "Our Product" against Kadio and Ajanta across various metrics, identifying areas where our product excels and opportunities for improvement.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accent6"/>
              </a:buClr>
              <a:buSzPts val="4400"/>
              <a:buFont typeface="Mate"/>
              <a:buNone/>
            </a:pPr>
            <a:r>
              <a:rPr lang="en-US" b="1"/>
              <a:t>Challenges in Existing Design</a:t>
            </a:r>
            <a:endParaRPr/>
          </a:p>
        </p:txBody>
      </p:sp>
      <p:sp>
        <p:nvSpPr>
          <p:cNvPr id="351" name="Google Shape;351;p28"/>
          <p:cNvSpPr txBox="1">
            <a:spLocks noGrp="1"/>
          </p:cNvSpPr>
          <p:nvPr>
            <p:ph type="body" idx="6"/>
          </p:nvPr>
        </p:nvSpPr>
        <p:spPr>
          <a:xfrm>
            <a:off x="361616" y="2059424"/>
            <a:ext cx="1553813" cy="866219"/>
          </a:xfrm>
          <a:prstGeom prst="rect">
            <a:avLst/>
          </a:prstGeom>
          <a:noFill/>
          <a:ln w="1905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accent6"/>
              </a:buClr>
              <a:buSzPts val="1800"/>
              <a:buFont typeface="Arial"/>
              <a:buNone/>
            </a:pPr>
            <a:r>
              <a:rPr lang="en-US" b="1"/>
              <a:t>Display Visibility</a:t>
            </a:r>
            <a:endParaRPr/>
          </a:p>
        </p:txBody>
      </p:sp>
      <p:sp>
        <p:nvSpPr>
          <p:cNvPr id="352" name="Google Shape;352;p28"/>
          <p:cNvSpPr txBox="1">
            <a:spLocks noGrp="1"/>
          </p:cNvSpPr>
          <p:nvPr>
            <p:ph type="body" idx="1"/>
          </p:nvPr>
        </p:nvSpPr>
        <p:spPr>
          <a:xfrm>
            <a:off x="361616" y="2937408"/>
            <a:ext cx="1553813" cy="2464293"/>
          </a:xfrm>
          <a:prstGeom prst="rect">
            <a:avLst/>
          </a:prstGeom>
          <a:noFill/>
          <a:ln w="19050" cap="flat" cmpd="sng">
            <a:solidFill>
              <a:schemeClr val="accent3"/>
            </a:solidFill>
            <a:prstDash val="solid"/>
            <a:round/>
            <a:headEnd type="none" w="sm" len="sm"/>
            <a:tailEnd type="none" w="sm" len="sm"/>
          </a:ln>
        </p:spPr>
        <p:txBody>
          <a:bodyPr spcFirstLastPara="1" wrap="square" lIns="91425" tIns="219450" rIns="91425" bIns="45700" anchor="t" anchorCtr="0">
            <a:noAutofit/>
          </a:bodyPr>
          <a:lstStyle/>
          <a:p>
            <a:pPr marL="0" lvl="0" indent="0" algn="ctr" rtl="0">
              <a:lnSpc>
                <a:spcPct val="100000"/>
              </a:lnSpc>
              <a:spcBef>
                <a:spcPts val="0"/>
              </a:spcBef>
              <a:spcAft>
                <a:spcPts val="0"/>
              </a:spcAft>
              <a:buClr>
                <a:schemeClr val="accent6"/>
              </a:buClr>
              <a:buSzPts val="1300"/>
              <a:buNone/>
            </a:pPr>
            <a:r>
              <a:rPr lang="en-US" sz="1300"/>
              <a:t>Use high-contrast screens with adjustable brightness settings to enhance visibility in various lighting conditions, including auto-dimming based on ambient light levels.</a:t>
            </a:r>
            <a:endParaRPr/>
          </a:p>
        </p:txBody>
      </p:sp>
      <p:sp>
        <p:nvSpPr>
          <p:cNvPr id="353" name="Google Shape;353;p28"/>
          <p:cNvSpPr txBox="1">
            <a:spLocks noGrp="1"/>
          </p:cNvSpPr>
          <p:nvPr>
            <p:ph type="body" idx="7"/>
          </p:nvPr>
        </p:nvSpPr>
        <p:spPr>
          <a:xfrm>
            <a:off x="2231140" y="2049924"/>
            <a:ext cx="1561004" cy="866219"/>
          </a:xfrm>
          <a:prstGeom prst="rect">
            <a:avLst/>
          </a:prstGeom>
          <a:noFill/>
          <a:ln w="1905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accent6"/>
              </a:buClr>
              <a:buSzPts val="1800"/>
              <a:buFont typeface="Arial"/>
              <a:buNone/>
            </a:pPr>
            <a:r>
              <a:rPr lang="en-US" b="1"/>
              <a:t>Complex UI</a:t>
            </a:r>
            <a:endParaRPr/>
          </a:p>
        </p:txBody>
      </p:sp>
      <p:sp>
        <p:nvSpPr>
          <p:cNvPr id="354" name="Google Shape;354;p28"/>
          <p:cNvSpPr txBox="1">
            <a:spLocks noGrp="1"/>
          </p:cNvSpPr>
          <p:nvPr>
            <p:ph type="body" idx="2"/>
          </p:nvPr>
        </p:nvSpPr>
        <p:spPr>
          <a:xfrm>
            <a:off x="2238328" y="2916143"/>
            <a:ext cx="1553814" cy="2471878"/>
          </a:xfrm>
          <a:prstGeom prst="rect">
            <a:avLst/>
          </a:prstGeom>
          <a:noFill/>
          <a:ln w="19050" cap="flat" cmpd="sng">
            <a:solidFill>
              <a:schemeClr val="accent3"/>
            </a:solidFill>
            <a:prstDash val="solid"/>
            <a:round/>
            <a:headEnd type="none" w="sm" len="sm"/>
            <a:tailEnd type="none" w="sm" len="sm"/>
          </a:ln>
        </p:spPr>
        <p:txBody>
          <a:bodyPr spcFirstLastPara="1" wrap="square" lIns="91425" tIns="219450" rIns="91425" bIns="45700" anchor="t" anchorCtr="0">
            <a:noAutofit/>
          </a:bodyPr>
          <a:lstStyle/>
          <a:p>
            <a:pPr marL="0" lvl="0" indent="0" algn="ctr" rtl="0">
              <a:lnSpc>
                <a:spcPct val="100000"/>
              </a:lnSpc>
              <a:spcBef>
                <a:spcPts val="0"/>
              </a:spcBef>
              <a:spcAft>
                <a:spcPts val="0"/>
              </a:spcAft>
              <a:buClr>
                <a:schemeClr val="accent6"/>
              </a:buClr>
              <a:buSzPts val="1500"/>
              <a:buNone/>
            </a:pPr>
            <a:r>
              <a:rPr lang="en-US"/>
              <a:t>Simplify the user interface by incorporating touch panels or single set buttons for easier time and function settings.</a:t>
            </a:r>
            <a:endParaRPr/>
          </a:p>
        </p:txBody>
      </p:sp>
      <p:sp>
        <p:nvSpPr>
          <p:cNvPr id="355" name="Google Shape;355;p28"/>
          <p:cNvSpPr txBox="1">
            <a:spLocks noGrp="1"/>
          </p:cNvSpPr>
          <p:nvPr>
            <p:ph type="body" idx="8"/>
          </p:nvPr>
        </p:nvSpPr>
        <p:spPr>
          <a:xfrm>
            <a:off x="4097062" y="2056764"/>
            <a:ext cx="1573404" cy="866219"/>
          </a:xfrm>
          <a:prstGeom prst="rect">
            <a:avLst/>
          </a:prstGeom>
          <a:noFill/>
          <a:ln w="1905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accent6"/>
              </a:buClr>
              <a:buSzPts val="1800"/>
              <a:buFont typeface="Arial"/>
              <a:buNone/>
            </a:pPr>
            <a:r>
              <a:rPr lang="en-US" b="1"/>
              <a:t>Single Alarm Sound</a:t>
            </a:r>
            <a:endParaRPr/>
          </a:p>
        </p:txBody>
      </p:sp>
      <p:sp>
        <p:nvSpPr>
          <p:cNvPr id="356" name="Google Shape;356;p28"/>
          <p:cNvSpPr txBox="1">
            <a:spLocks noGrp="1"/>
          </p:cNvSpPr>
          <p:nvPr>
            <p:ph type="body" idx="3"/>
          </p:nvPr>
        </p:nvSpPr>
        <p:spPr>
          <a:xfrm>
            <a:off x="4100659" y="2929823"/>
            <a:ext cx="1566211" cy="2464293"/>
          </a:xfrm>
          <a:prstGeom prst="rect">
            <a:avLst/>
          </a:prstGeom>
          <a:noFill/>
          <a:ln w="19050" cap="flat" cmpd="sng">
            <a:solidFill>
              <a:schemeClr val="accent3"/>
            </a:solidFill>
            <a:prstDash val="solid"/>
            <a:round/>
            <a:headEnd type="none" w="sm" len="sm"/>
            <a:tailEnd type="none" w="sm" len="sm"/>
          </a:ln>
        </p:spPr>
        <p:txBody>
          <a:bodyPr spcFirstLastPara="1" wrap="square" lIns="91425" tIns="219450" rIns="91425" bIns="45700" anchor="t" anchorCtr="0">
            <a:noAutofit/>
          </a:bodyPr>
          <a:lstStyle/>
          <a:p>
            <a:pPr marL="0" lvl="0" indent="0" algn="ctr" rtl="0">
              <a:lnSpc>
                <a:spcPct val="100000"/>
              </a:lnSpc>
              <a:spcBef>
                <a:spcPts val="0"/>
              </a:spcBef>
              <a:spcAft>
                <a:spcPts val="0"/>
              </a:spcAft>
              <a:buClr>
                <a:schemeClr val="accent6"/>
              </a:buClr>
              <a:buSzPts val="1400"/>
              <a:buNone/>
            </a:pPr>
            <a:r>
              <a:rPr lang="en-US" sz="1400"/>
              <a:t>Enable multiple alarm sounds and customizable tunes, including an intensifying sound feature for alarms not turned off promptly.</a:t>
            </a:r>
            <a:endParaRPr/>
          </a:p>
        </p:txBody>
      </p:sp>
      <p:sp>
        <p:nvSpPr>
          <p:cNvPr id="357" name="Google Shape;357;p28"/>
          <p:cNvSpPr txBox="1">
            <a:spLocks noGrp="1"/>
          </p:cNvSpPr>
          <p:nvPr>
            <p:ph type="body" idx="9"/>
          </p:nvPr>
        </p:nvSpPr>
        <p:spPr>
          <a:xfrm>
            <a:off x="5986177" y="2049767"/>
            <a:ext cx="1573405" cy="866219"/>
          </a:xfrm>
          <a:prstGeom prst="rect">
            <a:avLst/>
          </a:prstGeom>
          <a:noFill/>
          <a:ln w="1905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accent6"/>
              </a:buClr>
              <a:buSzPts val="1800"/>
              <a:buFont typeface="Arial"/>
              <a:buNone/>
            </a:pPr>
            <a:r>
              <a:rPr lang="en-US" b="1"/>
              <a:t>Multiple PCB Boards</a:t>
            </a:r>
            <a:endParaRPr/>
          </a:p>
        </p:txBody>
      </p:sp>
      <p:sp>
        <p:nvSpPr>
          <p:cNvPr id="358" name="Google Shape;358;p28"/>
          <p:cNvSpPr txBox="1">
            <a:spLocks noGrp="1"/>
          </p:cNvSpPr>
          <p:nvPr>
            <p:ph type="body" idx="4"/>
          </p:nvPr>
        </p:nvSpPr>
        <p:spPr>
          <a:xfrm>
            <a:off x="5993371" y="2929823"/>
            <a:ext cx="1566211" cy="2464293"/>
          </a:xfrm>
          <a:prstGeom prst="rect">
            <a:avLst/>
          </a:prstGeom>
          <a:noFill/>
          <a:ln w="19050" cap="flat" cmpd="sng">
            <a:solidFill>
              <a:schemeClr val="accent3"/>
            </a:solidFill>
            <a:prstDash val="solid"/>
            <a:round/>
            <a:headEnd type="none" w="sm" len="sm"/>
            <a:tailEnd type="none" w="sm" len="sm"/>
          </a:ln>
        </p:spPr>
        <p:txBody>
          <a:bodyPr spcFirstLastPara="1" wrap="square" lIns="91425" tIns="219450" rIns="91425" bIns="45700" anchor="t" anchorCtr="0">
            <a:noAutofit/>
          </a:bodyPr>
          <a:lstStyle/>
          <a:p>
            <a:pPr marL="0" lvl="0" indent="0" algn="ctr" rtl="0">
              <a:lnSpc>
                <a:spcPct val="100000"/>
              </a:lnSpc>
              <a:spcBef>
                <a:spcPts val="0"/>
              </a:spcBef>
              <a:spcAft>
                <a:spcPts val="0"/>
              </a:spcAft>
              <a:buClr>
                <a:schemeClr val="accent6"/>
              </a:buClr>
              <a:buSzPts val="1400"/>
              <a:buNone/>
            </a:pPr>
            <a:r>
              <a:rPr lang="en-US" sz="1400"/>
              <a:t>Consolidate to a single PCB board to reduce cost, manufacturing, and assembly time, minimizing wire use and enhancing efficiency.</a:t>
            </a:r>
            <a:endParaRPr/>
          </a:p>
        </p:txBody>
      </p:sp>
      <p:sp>
        <p:nvSpPr>
          <p:cNvPr id="359" name="Google Shape;359;p28"/>
          <p:cNvSpPr txBox="1">
            <a:spLocks noGrp="1"/>
          </p:cNvSpPr>
          <p:nvPr>
            <p:ph type="body" idx="13"/>
          </p:nvPr>
        </p:nvSpPr>
        <p:spPr>
          <a:xfrm>
            <a:off x="7886083" y="2063604"/>
            <a:ext cx="1573406" cy="866219"/>
          </a:xfrm>
          <a:prstGeom prst="rect">
            <a:avLst/>
          </a:prstGeom>
          <a:noFill/>
          <a:ln w="1905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accent6"/>
              </a:buClr>
              <a:buSzPts val="1800"/>
              <a:buFont typeface="Arial"/>
              <a:buNone/>
            </a:pPr>
            <a:r>
              <a:rPr lang="en-US" b="1"/>
              <a:t>Not Water Resistant</a:t>
            </a:r>
            <a:endParaRPr/>
          </a:p>
        </p:txBody>
      </p:sp>
      <p:sp>
        <p:nvSpPr>
          <p:cNvPr id="360" name="Google Shape;360;p28"/>
          <p:cNvSpPr txBox="1">
            <a:spLocks noGrp="1"/>
          </p:cNvSpPr>
          <p:nvPr>
            <p:ph type="body" idx="5"/>
          </p:nvPr>
        </p:nvSpPr>
        <p:spPr>
          <a:xfrm>
            <a:off x="7886083" y="2915986"/>
            <a:ext cx="1580601" cy="2464293"/>
          </a:xfrm>
          <a:prstGeom prst="rect">
            <a:avLst/>
          </a:prstGeom>
          <a:noFill/>
          <a:ln w="19050" cap="flat" cmpd="sng">
            <a:solidFill>
              <a:schemeClr val="accent3"/>
            </a:solidFill>
            <a:prstDash val="solid"/>
            <a:round/>
            <a:headEnd type="none" w="sm" len="sm"/>
            <a:tailEnd type="none" w="sm" len="sm"/>
          </a:ln>
        </p:spPr>
        <p:txBody>
          <a:bodyPr spcFirstLastPara="1" wrap="square" lIns="91425" tIns="219450" rIns="91425" bIns="45700" anchor="t" anchorCtr="0">
            <a:noAutofit/>
          </a:bodyPr>
          <a:lstStyle/>
          <a:p>
            <a:pPr marL="0" lvl="0" indent="0" algn="ctr" rtl="0">
              <a:lnSpc>
                <a:spcPct val="100000"/>
              </a:lnSpc>
              <a:spcBef>
                <a:spcPts val="0"/>
              </a:spcBef>
              <a:spcAft>
                <a:spcPts val="0"/>
              </a:spcAft>
              <a:buClr>
                <a:schemeClr val="accent6"/>
              </a:buClr>
              <a:buSzPts val="1400"/>
              <a:buNone/>
            </a:pPr>
            <a:r>
              <a:rPr lang="en-US" sz="1400"/>
              <a:t>Make the clock water-resistant by adding rubber seals or using TPE plastic, allowing outdoor use and increasing market differentiation.</a:t>
            </a:r>
            <a:endParaRPr/>
          </a:p>
        </p:txBody>
      </p:sp>
      <p:sp>
        <p:nvSpPr>
          <p:cNvPr id="361" name="Google Shape;361;p28"/>
          <p:cNvSpPr txBox="1">
            <a:spLocks noGrp="1"/>
          </p:cNvSpPr>
          <p:nvPr>
            <p:ph type="ftr" idx="11"/>
          </p:nvPr>
        </p:nvSpPr>
        <p:spPr>
          <a:xfrm>
            <a:off x="484632" y="6217920"/>
            <a:ext cx="411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Understanding Digital Clock through Reverse Engineering</a:t>
            </a:r>
            <a:endParaRPr/>
          </a:p>
        </p:txBody>
      </p:sp>
      <p:sp>
        <p:nvSpPr>
          <p:cNvPr id="362" name="Google Shape;362;p28"/>
          <p:cNvSpPr txBox="1">
            <a:spLocks noGrp="1"/>
          </p:cNvSpPr>
          <p:nvPr>
            <p:ph type="sldNum" idx="12"/>
          </p:nvPr>
        </p:nvSpPr>
        <p:spPr>
          <a:xfrm>
            <a:off x="11194169" y="6217920"/>
            <a:ext cx="458592"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11</a:t>
            </a:fld>
            <a:endParaRPr/>
          </a:p>
        </p:txBody>
      </p:sp>
      <p:sp>
        <p:nvSpPr>
          <p:cNvPr id="363" name="Google Shape;363;p28"/>
          <p:cNvSpPr txBox="1"/>
          <p:nvPr/>
        </p:nvSpPr>
        <p:spPr>
          <a:xfrm>
            <a:off x="9775199" y="2071189"/>
            <a:ext cx="1573406" cy="866219"/>
          </a:xfrm>
          <a:prstGeom prst="rect">
            <a:avLst/>
          </a:prstGeom>
          <a:noFill/>
          <a:ln w="1905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accent6"/>
              </a:buClr>
              <a:buSzPts val="1700"/>
              <a:buFont typeface="Arial"/>
              <a:buNone/>
            </a:pPr>
            <a:r>
              <a:rPr lang="en-US" sz="1700" b="1" i="0">
                <a:solidFill>
                  <a:schemeClr val="accent6"/>
                </a:solidFill>
                <a:latin typeface="Arial"/>
                <a:ea typeface="Arial"/>
                <a:cs typeface="Arial"/>
                <a:sym typeface="Arial"/>
              </a:rPr>
              <a:t>Not Rechargeable Batteries</a:t>
            </a:r>
            <a:endParaRPr/>
          </a:p>
        </p:txBody>
      </p:sp>
      <p:sp>
        <p:nvSpPr>
          <p:cNvPr id="364" name="Google Shape;364;p28"/>
          <p:cNvSpPr txBox="1"/>
          <p:nvPr/>
        </p:nvSpPr>
        <p:spPr>
          <a:xfrm>
            <a:off x="9775199" y="2915985"/>
            <a:ext cx="1580601" cy="2464293"/>
          </a:xfrm>
          <a:prstGeom prst="rect">
            <a:avLst/>
          </a:prstGeom>
          <a:noFill/>
          <a:ln w="19050" cap="flat" cmpd="sng">
            <a:solidFill>
              <a:schemeClr val="accent3"/>
            </a:solidFill>
            <a:prstDash val="solid"/>
            <a:round/>
            <a:headEnd type="none" w="sm" len="sm"/>
            <a:tailEnd type="none" w="sm" len="sm"/>
          </a:ln>
        </p:spPr>
        <p:txBody>
          <a:bodyPr spcFirstLastPara="1" wrap="square" lIns="91425" tIns="219450" rIns="91425" bIns="45700" anchor="t" anchorCtr="0">
            <a:noAutofit/>
          </a:bodyPr>
          <a:lstStyle/>
          <a:p>
            <a:pPr marL="0" marR="0" lvl="0" indent="0" algn="ctr" rtl="0">
              <a:lnSpc>
                <a:spcPct val="100000"/>
              </a:lnSpc>
              <a:spcBef>
                <a:spcPts val="0"/>
              </a:spcBef>
              <a:spcAft>
                <a:spcPts val="0"/>
              </a:spcAft>
              <a:buClr>
                <a:schemeClr val="accent6"/>
              </a:buClr>
              <a:buSzPts val="1300"/>
              <a:buFont typeface="Arial"/>
              <a:buNone/>
            </a:pPr>
            <a:r>
              <a:rPr lang="en-US" sz="1300" b="0">
                <a:solidFill>
                  <a:schemeClr val="accent6"/>
                </a:solidFill>
                <a:latin typeface="Arial"/>
                <a:ea typeface="Arial"/>
                <a:cs typeface="Arial"/>
                <a:sym typeface="Arial"/>
              </a:rPr>
              <a:t>Replace disposable batteries with built-in rechargeable batteries to promote environmental sustainability and consumer convenience.</a:t>
            </a:r>
            <a:endParaRPr/>
          </a:p>
        </p:txBody>
      </p:sp>
      <p:sp>
        <p:nvSpPr>
          <p:cNvPr id="365" name="Google Shape;365;p28"/>
          <p:cNvSpPr/>
          <p:nvPr/>
        </p:nvSpPr>
        <p:spPr>
          <a:xfrm>
            <a:off x="351813" y="2056607"/>
            <a:ext cx="10994795" cy="859536"/>
          </a:xfrm>
          <a:prstGeom prst="rect">
            <a:avLst/>
          </a:prstGeom>
          <a:noFill/>
          <a:ln w="28575" cap="flat" cmpd="sng">
            <a:solidFill>
              <a:srgbClr val="FABE7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29"/>
          <p:cNvSpPr txBox="1">
            <a:spLocks noGrp="1"/>
          </p:cNvSpPr>
          <p:nvPr>
            <p:ph type="title"/>
          </p:nvPr>
        </p:nvSpPr>
        <p:spPr>
          <a:xfrm>
            <a:off x="4719101" y="706700"/>
            <a:ext cx="3163200" cy="13257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6"/>
              </a:buClr>
              <a:buSzPts val="4400"/>
              <a:buFont typeface="Mate"/>
              <a:buNone/>
            </a:pPr>
            <a:r>
              <a:rPr lang="en-US"/>
              <a:t>Summary</a:t>
            </a:r>
            <a:endParaRPr/>
          </a:p>
        </p:txBody>
      </p:sp>
      <p:sp>
        <p:nvSpPr>
          <p:cNvPr id="372" name="Google Shape;372;p29"/>
          <p:cNvSpPr txBox="1">
            <a:spLocks noGrp="1"/>
          </p:cNvSpPr>
          <p:nvPr>
            <p:ph type="body" idx="1"/>
          </p:nvPr>
        </p:nvSpPr>
        <p:spPr>
          <a:xfrm>
            <a:off x="1921600" y="2276300"/>
            <a:ext cx="9094500" cy="3374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accent6"/>
              </a:buClr>
              <a:buSzPts val="1500"/>
              <a:buNone/>
            </a:pPr>
            <a:r>
              <a:rPr lang="en-US" sz="2700">
                <a:latin typeface="Times New Roman"/>
                <a:ea typeface="Times New Roman"/>
                <a:cs typeface="Times New Roman"/>
                <a:sym typeface="Times New Roman"/>
              </a:rPr>
              <a:t>From This we can infer that how a digital clock is made and about its internal working. This opens up a great possibility of the further development of the Product according to the Needs of the Customers and This opens up new </a:t>
            </a:r>
            <a:r>
              <a:rPr lang="en-US" sz="2700">
                <a:solidFill>
                  <a:schemeClr val="dk1"/>
                </a:solidFill>
                <a:latin typeface="Times New Roman"/>
                <a:ea typeface="Times New Roman"/>
                <a:cs typeface="Times New Roman"/>
                <a:sym typeface="Times New Roman"/>
              </a:rPr>
              <a:t>new possibilities and establishes standards for the creation of new products in the digital timekeeping sector. This study demonstrates the possibility for ongoing consumer electronics innovation in addition to highlighting the importance of reverse engineering.</a:t>
            </a:r>
            <a:endParaRPr sz="2700">
              <a:latin typeface="Times New Roman"/>
              <a:ea typeface="Times New Roman"/>
              <a:cs typeface="Times New Roman"/>
              <a:sym typeface="Times New Roman"/>
            </a:endParaRPr>
          </a:p>
          <a:p>
            <a:pPr marL="0" lvl="0" indent="0" algn="l" rtl="0">
              <a:lnSpc>
                <a:spcPct val="100000"/>
              </a:lnSpc>
              <a:spcBef>
                <a:spcPts val="1000"/>
              </a:spcBef>
              <a:spcAft>
                <a:spcPts val="0"/>
              </a:spcAft>
              <a:buClr>
                <a:schemeClr val="accent6"/>
              </a:buClr>
              <a:buSzPts val="1500"/>
              <a:buNone/>
            </a:pPr>
            <a:endParaRPr sz="2700"/>
          </a:p>
        </p:txBody>
      </p:sp>
      <p:sp>
        <p:nvSpPr>
          <p:cNvPr id="373" name="Google Shape;373;p29"/>
          <p:cNvSpPr txBox="1">
            <a:spLocks noGrp="1"/>
          </p:cNvSpPr>
          <p:nvPr>
            <p:ph type="sldNum" idx="12"/>
          </p:nvPr>
        </p:nvSpPr>
        <p:spPr>
          <a:xfrm>
            <a:off x="11194169" y="6217920"/>
            <a:ext cx="458592"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30"/>
          <p:cNvSpPr txBox="1">
            <a:spLocks noGrp="1"/>
          </p:cNvSpPr>
          <p:nvPr>
            <p:ph type="title"/>
          </p:nvPr>
        </p:nvSpPr>
        <p:spPr>
          <a:xfrm>
            <a:off x="6096000" y="1703538"/>
            <a:ext cx="5055698"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accent6"/>
              </a:buClr>
              <a:buSzPts val="4400"/>
              <a:buFont typeface="Mate"/>
              <a:buNone/>
            </a:pPr>
            <a:r>
              <a:rPr lang="en-US"/>
              <a:t>Thank you</a:t>
            </a:r>
            <a:endParaRPr/>
          </a:p>
        </p:txBody>
      </p:sp>
      <p:sp>
        <p:nvSpPr>
          <p:cNvPr id="380" name="Google Shape;380;p30"/>
          <p:cNvSpPr txBox="1">
            <a:spLocks noGrp="1"/>
          </p:cNvSpPr>
          <p:nvPr>
            <p:ph type="body" idx="1"/>
          </p:nvPr>
        </p:nvSpPr>
        <p:spPr>
          <a:xfrm>
            <a:off x="6096000" y="3093990"/>
            <a:ext cx="3034145" cy="187979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accent6"/>
              </a:buClr>
              <a:buSzPts val="1800"/>
              <a:buNone/>
            </a:pPr>
            <a:r>
              <a:rPr lang="en-US"/>
              <a:t>- Mayank Yadav</a:t>
            </a:r>
            <a:endParaRPr/>
          </a:p>
          <a:p>
            <a:pPr marL="0" lvl="0" indent="0" algn="l" rtl="0">
              <a:lnSpc>
                <a:spcPct val="100000"/>
              </a:lnSpc>
              <a:spcBef>
                <a:spcPts val="1000"/>
              </a:spcBef>
              <a:spcAft>
                <a:spcPts val="0"/>
              </a:spcAft>
              <a:buClr>
                <a:schemeClr val="accent6"/>
              </a:buClr>
              <a:buSzPts val="1800"/>
              <a:buNone/>
            </a:pPr>
            <a:r>
              <a:rPr lang="en-US"/>
              <a:t>  Medaboina Preetham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19"/>
          <p:cNvSpPr txBox="1">
            <a:spLocks noGrp="1"/>
          </p:cNvSpPr>
          <p:nvPr>
            <p:ph type="title"/>
          </p:nvPr>
        </p:nvSpPr>
        <p:spPr>
          <a:xfrm>
            <a:off x="416129" y="311581"/>
            <a:ext cx="5117162"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accent6"/>
              </a:buClr>
              <a:buSzPts val="4400"/>
              <a:buFont typeface="Mate"/>
              <a:buNone/>
            </a:pPr>
            <a:r>
              <a:rPr lang="en-US"/>
              <a:t>Introduction</a:t>
            </a:r>
            <a:endParaRPr/>
          </a:p>
        </p:txBody>
      </p:sp>
      <p:sp>
        <p:nvSpPr>
          <p:cNvPr id="256" name="Google Shape;256;p19"/>
          <p:cNvSpPr txBox="1">
            <a:spLocks noGrp="1"/>
          </p:cNvSpPr>
          <p:nvPr>
            <p:ph type="body" idx="1"/>
          </p:nvPr>
        </p:nvSpPr>
        <p:spPr>
          <a:xfrm>
            <a:off x="444875" y="1377025"/>
            <a:ext cx="6826800" cy="1554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accent6"/>
              </a:buClr>
              <a:buSzPts val="1400"/>
              <a:buNone/>
            </a:pPr>
            <a:r>
              <a:rPr lang="en-US" sz="2200" b="1"/>
              <a:t>Basic Background:</a:t>
            </a:r>
            <a:endParaRPr sz="2200"/>
          </a:p>
          <a:p>
            <a:pPr marL="0" lvl="0" indent="-114300" algn="l" rtl="0">
              <a:lnSpc>
                <a:spcPct val="100000"/>
              </a:lnSpc>
              <a:spcBef>
                <a:spcPts val="1000"/>
              </a:spcBef>
              <a:spcAft>
                <a:spcPts val="0"/>
              </a:spcAft>
              <a:buClr>
                <a:schemeClr val="accent6"/>
              </a:buClr>
              <a:buSzPts val="1800"/>
              <a:buFont typeface="Arial"/>
              <a:buChar char="•"/>
            </a:pPr>
            <a:r>
              <a:rPr lang="en-US" sz="1800"/>
              <a:t>A digital clock is an electrical device displaying time in numerical digits on an LCD.</a:t>
            </a:r>
            <a:endParaRPr sz="1800"/>
          </a:p>
          <a:p>
            <a:pPr marL="0" lvl="0" indent="-114300" algn="l" rtl="0">
              <a:lnSpc>
                <a:spcPct val="100000"/>
              </a:lnSpc>
              <a:spcBef>
                <a:spcPts val="1000"/>
              </a:spcBef>
              <a:spcAft>
                <a:spcPts val="0"/>
              </a:spcAft>
              <a:buClr>
                <a:schemeClr val="accent6"/>
              </a:buClr>
              <a:buSzPts val="1800"/>
              <a:buFont typeface="Arial"/>
              <a:buChar char="•"/>
            </a:pPr>
            <a:r>
              <a:rPr lang="en-US" sz="1800"/>
              <a:t>Initially used for scientific and industrial applications, digital clocks gained popularity in homes and businesses.</a:t>
            </a:r>
            <a:endParaRPr sz="1800"/>
          </a:p>
          <a:p>
            <a:pPr marL="0" lvl="0" indent="0" algn="l" rtl="0">
              <a:lnSpc>
                <a:spcPct val="100000"/>
              </a:lnSpc>
              <a:spcBef>
                <a:spcPts val="1000"/>
              </a:spcBef>
              <a:spcAft>
                <a:spcPts val="0"/>
              </a:spcAft>
              <a:buClr>
                <a:schemeClr val="accent6"/>
              </a:buClr>
              <a:buSzPts val="1400"/>
              <a:buNone/>
            </a:pPr>
            <a:r>
              <a:rPr lang="en-US" sz="2200" b="1"/>
              <a:t>Importance:</a:t>
            </a:r>
            <a:endParaRPr sz="2200"/>
          </a:p>
          <a:p>
            <a:pPr marL="0" lvl="0" indent="-114300" algn="l" rtl="0">
              <a:lnSpc>
                <a:spcPct val="100000"/>
              </a:lnSpc>
              <a:spcBef>
                <a:spcPts val="1000"/>
              </a:spcBef>
              <a:spcAft>
                <a:spcPts val="0"/>
              </a:spcAft>
              <a:buClr>
                <a:schemeClr val="accent6"/>
              </a:buClr>
              <a:buSzPts val="1800"/>
              <a:buFont typeface="Arial"/>
              <a:buChar char="•"/>
            </a:pPr>
            <a:r>
              <a:rPr lang="en-US" sz="1800"/>
              <a:t>Ensures precision in timekeeping, enhancing efficiency in daily activities.</a:t>
            </a:r>
            <a:endParaRPr sz="1800"/>
          </a:p>
          <a:p>
            <a:pPr marL="0" lvl="0" indent="-88900" algn="l" rtl="0">
              <a:lnSpc>
                <a:spcPct val="100000"/>
              </a:lnSpc>
              <a:spcBef>
                <a:spcPts val="1000"/>
              </a:spcBef>
              <a:spcAft>
                <a:spcPts val="0"/>
              </a:spcAft>
              <a:buClr>
                <a:schemeClr val="accent6"/>
              </a:buClr>
              <a:buSzPts val="1400"/>
              <a:buFont typeface="Arial"/>
              <a:buChar char="•"/>
            </a:pPr>
            <a:r>
              <a:rPr lang="en-US" sz="1800"/>
              <a:t>Integral to smart home ecosystems and modern time managemen</a:t>
            </a:r>
            <a:r>
              <a:rPr lang="en-US" sz="1400"/>
              <a:t>t.</a:t>
            </a:r>
            <a:endParaRPr/>
          </a:p>
          <a:p>
            <a:pPr marL="0" lvl="0" indent="0" algn="l" rtl="0">
              <a:lnSpc>
                <a:spcPct val="100000"/>
              </a:lnSpc>
              <a:spcBef>
                <a:spcPts val="1000"/>
              </a:spcBef>
              <a:spcAft>
                <a:spcPts val="0"/>
              </a:spcAft>
              <a:buClr>
                <a:schemeClr val="accent6"/>
              </a:buClr>
              <a:buSzPts val="1400"/>
              <a:buNone/>
            </a:pPr>
            <a:r>
              <a:rPr lang="en-US" sz="2200" b="1"/>
              <a:t>Need for Reverse Engineering:</a:t>
            </a:r>
            <a:endParaRPr sz="2200"/>
          </a:p>
          <a:p>
            <a:pPr marL="0" lvl="0" indent="-114300" algn="l" rtl="0">
              <a:lnSpc>
                <a:spcPct val="100000"/>
              </a:lnSpc>
              <a:spcBef>
                <a:spcPts val="1000"/>
              </a:spcBef>
              <a:spcAft>
                <a:spcPts val="0"/>
              </a:spcAft>
              <a:buClr>
                <a:schemeClr val="accent6"/>
              </a:buClr>
              <a:buSzPts val="1800"/>
              <a:buFont typeface="Arial"/>
              <a:buChar char="•"/>
            </a:pPr>
            <a:r>
              <a:rPr lang="en-US" sz="1800"/>
              <a:t>Essential for understanding competitors' technology and uncovering areas for innovation.</a:t>
            </a:r>
            <a:endParaRPr sz="1800"/>
          </a:p>
          <a:p>
            <a:pPr marL="0" lvl="0" indent="-114300" algn="l" rtl="0">
              <a:lnSpc>
                <a:spcPct val="100000"/>
              </a:lnSpc>
              <a:spcBef>
                <a:spcPts val="1000"/>
              </a:spcBef>
              <a:spcAft>
                <a:spcPts val="0"/>
              </a:spcAft>
              <a:buClr>
                <a:schemeClr val="accent6"/>
              </a:buClr>
              <a:buSzPts val="1800"/>
              <a:buFont typeface="Arial"/>
              <a:buChar char="•"/>
            </a:pPr>
            <a:r>
              <a:rPr lang="en-US" sz="1800"/>
              <a:t>Improves manufacturing processes, product performance, and market competitiveness.</a:t>
            </a:r>
            <a:endParaRPr sz="1800"/>
          </a:p>
        </p:txBody>
      </p:sp>
      <p:pic>
        <p:nvPicPr>
          <p:cNvPr id="257" name="Google Shape;257;p19"/>
          <p:cNvPicPr preferRelativeResize="0">
            <a:picLocks noGrp="1"/>
          </p:cNvPicPr>
          <p:nvPr>
            <p:ph type="pic" idx="2"/>
          </p:nvPr>
        </p:nvPicPr>
        <p:blipFill rotWithShape="1">
          <a:blip r:embed="rId3">
            <a:alphaModFix/>
          </a:blip>
          <a:srcRect l="13967" r="13960"/>
          <a:stretch/>
        </p:blipFill>
        <p:spPr>
          <a:xfrm>
            <a:off x="7429225" y="895425"/>
            <a:ext cx="4762775" cy="4388850"/>
          </a:xfrm>
          <a:prstGeom prst="rect">
            <a:avLst/>
          </a:prstGeom>
          <a:noFill/>
          <a:ln>
            <a:noFill/>
          </a:ln>
        </p:spPr>
      </p:pic>
      <p:sp>
        <p:nvSpPr>
          <p:cNvPr id="258" name="Google Shape;258;p19"/>
          <p:cNvSpPr txBox="1">
            <a:spLocks noGrp="1"/>
          </p:cNvSpPr>
          <p:nvPr>
            <p:ph type="sldNum" idx="12"/>
          </p:nvPr>
        </p:nvSpPr>
        <p:spPr>
          <a:xfrm>
            <a:off x="11194169" y="6217920"/>
            <a:ext cx="458592"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0"/>
          <p:cNvSpPr txBox="1">
            <a:spLocks noGrp="1"/>
          </p:cNvSpPr>
          <p:nvPr>
            <p:ph type="title"/>
          </p:nvPr>
        </p:nvSpPr>
        <p:spPr>
          <a:xfrm>
            <a:off x="484632" y="291369"/>
            <a:ext cx="10515600" cy="111543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accent6"/>
              </a:buClr>
              <a:buSzPts val="4400"/>
              <a:buFont typeface="Mate"/>
              <a:buNone/>
            </a:pPr>
            <a:r>
              <a:rPr lang="en-US"/>
              <a:t>Product Design Specifications</a:t>
            </a:r>
            <a:endParaRPr/>
          </a:p>
        </p:txBody>
      </p:sp>
      <p:sp>
        <p:nvSpPr>
          <p:cNvPr id="265" name="Google Shape;265;p20"/>
          <p:cNvSpPr txBox="1">
            <a:spLocks noGrp="1"/>
          </p:cNvSpPr>
          <p:nvPr>
            <p:ph type="sldNum" idx="12"/>
          </p:nvPr>
        </p:nvSpPr>
        <p:spPr>
          <a:xfrm>
            <a:off x="11194169" y="6217920"/>
            <a:ext cx="458592"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3</a:t>
            </a:fld>
            <a:endParaRPr/>
          </a:p>
        </p:txBody>
      </p:sp>
      <p:sp>
        <p:nvSpPr>
          <p:cNvPr id="266" name="Google Shape;266;p20"/>
          <p:cNvSpPr txBox="1"/>
          <p:nvPr/>
        </p:nvSpPr>
        <p:spPr>
          <a:xfrm>
            <a:off x="3309696" y="1416606"/>
            <a:ext cx="184730"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600"/>
              <a:buFont typeface="Arial"/>
              <a:buNone/>
            </a:pPr>
            <a:endParaRPr sz="1600" b="0" i="0" u="none" strike="noStrike" cap="none">
              <a:solidFill>
                <a:srgbClr val="FFFFFF"/>
              </a:solidFill>
              <a:latin typeface="Arial"/>
              <a:ea typeface="Arial"/>
              <a:cs typeface="Arial"/>
              <a:sym typeface="Arial"/>
            </a:endParaRPr>
          </a:p>
        </p:txBody>
      </p:sp>
      <p:graphicFrame>
        <p:nvGraphicFramePr>
          <p:cNvPr id="267" name="Google Shape;267;p20"/>
          <p:cNvGraphicFramePr/>
          <p:nvPr/>
        </p:nvGraphicFramePr>
        <p:xfrm>
          <a:off x="587828" y="1397000"/>
          <a:ext cx="10515600" cy="4846450"/>
        </p:xfrm>
        <a:graphic>
          <a:graphicData uri="http://schemas.openxmlformats.org/drawingml/2006/table">
            <a:tbl>
              <a:tblPr firstRow="1" bandRow="1">
                <a:noFill/>
                <a:tableStyleId>{917F9E94-DFDE-441A-AD47-81485CE17AF8}</a:tableStyleId>
              </a:tblPr>
              <a:tblGrid>
                <a:gridCol w="5257800"/>
                <a:gridCol w="5257800"/>
              </a:tblGrid>
              <a:tr h="203200">
                <a:tc>
                  <a:txBody>
                    <a:bodyPr/>
                    <a:lstStyle/>
                    <a:p>
                      <a:pPr marL="0" marR="0" lvl="0" indent="0" algn="l" rtl="0">
                        <a:spcBef>
                          <a:spcPts val="0"/>
                        </a:spcBef>
                        <a:spcAft>
                          <a:spcPts val="0"/>
                        </a:spcAft>
                        <a:buNone/>
                      </a:pPr>
                      <a:r>
                        <a:rPr lang="en-US" sz="1600" u="none" strike="noStrike" cap="none"/>
                        <a:t>Specification</a:t>
                      </a:r>
                      <a:endParaRPr/>
                    </a:p>
                  </a:txBody>
                  <a:tcPr marL="91450" marR="91450" marT="45725" marB="45725" anchor="ctr"/>
                </a:tc>
                <a:tc>
                  <a:txBody>
                    <a:bodyPr/>
                    <a:lstStyle/>
                    <a:p>
                      <a:pPr marL="0" marR="0" lvl="0" indent="0" algn="l" rtl="0">
                        <a:spcBef>
                          <a:spcPts val="0"/>
                        </a:spcBef>
                        <a:spcAft>
                          <a:spcPts val="0"/>
                        </a:spcAft>
                        <a:buNone/>
                      </a:pPr>
                      <a:r>
                        <a:rPr lang="en-US" sz="1600" u="none" strike="noStrike" cap="none"/>
                        <a:t>Description</a:t>
                      </a:r>
                      <a:endParaRPr/>
                    </a:p>
                  </a:txBody>
                  <a:tcPr marL="91450" marR="91450" marT="45725" marB="45725" anchor="ctr"/>
                </a:tc>
              </a:tr>
              <a:tr h="203200">
                <a:tc>
                  <a:txBody>
                    <a:bodyPr/>
                    <a:lstStyle/>
                    <a:p>
                      <a:pPr marL="0" marR="0" lvl="0" indent="0" algn="l" rtl="0">
                        <a:spcBef>
                          <a:spcPts val="0"/>
                        </a:spcBef>
                        <a:spcAft>
                          <a:spcPts val="0"/>
                        </a:spcAft>
                        <a:buNone/>
                      </a:pPr>
                      <a:r>
                        <a:rPr lang="en-US" sz="1600" u="none" strike="noStrike" cap="none"/>
                        <a:t>Function</a:t>
                      </a:r>
                      <a:endParaRPr/>
                    </a:p>
                  </a:txBody>
                  <a:tcPr marL="91450" marR="91450" marT="45725" marB="45725" anchor="ctr"/>
                </a:tc>
                <a:tc>
                  <a:txBody>
                    <a:bodyPr/>
                    <a:lstStyle/>
                    <a:p>
                      <a:pPr marL="0" marR="0" lvl="0" indent="0" algn="l" rtl="0">
                        <a:spcBef>
                          <a:spcPts val="0"/>
                        </a:spcBef>
                        <a:spcAft>
                          <a:spcPts val="0"/>
                        </a:spcAft>
                        <a:buNone/>
                      </a:pPr>
                      <a:r>
                        <a:rPr lang="en-US" sz="1600" u="none" strike="noStrike" cap="none"/>
                        <a:t>To show Time and Alarm (also Temperature in some models)</a:t>
                      </a:r>
                      <a:endParaRPr/>
                    </a:p>
                  </a:txBody>
                  <a:tcPr marL="91450" marR="91450" marT="45725" marB="45725" anchor="ctr"/>
                </a:tc>
              </a:tr>
              <a:tr h="203200">
                <a:tc>
                  <a:txBody>
                    <a:bodyPr/>
                    <a:lstStyle/>
                    <a:p>
                      <a:pPr marL="0" marR="0" lvl="0" indent="0" algn="l" rtl="0">
                        <a:spcBef>
                          <a:spcPts val="0"/>
                        </a:spcBef>
                        <a:spcAft>
                          <a:spcPts val="0"/>
                        </a:spcAft>
                        <a:buNone/>
                      </a:pPr>
                      <a:r>
                        <a:rPr lang="en-US" sz="1600" u="none" strike="noStrike" cap="none"/>
                        <a:t>Power Source</a:t>
                      </a:r>
                      <a:endParaRPr/>
                    </a:p>
                  </a:txBody>
                  <a:tcPr marL="91450" marR="91450" marT="45725" marB="45725" anchor="ctr"/>
                </a:tc>
                <a:tc>
                  <a:txBody>
                    <a:bodyPr/>
                    <a:lstStyle/>
                    <a:p>
                      <a:pPr marL="0" marR="0" lvl="0" indent="0" algn="l" rtl="0">
                        <a:spcBef>
                          <a:spcPts val="0"/>
                        </a:spcBef>
                        <a:spcAft>
                          <a:spcPts val="0"/>
                        </a:spcAft>
                        <a:buNone/>
                      </a:pPr>
                      <a:r>
                        <a:rPr lang="en-US" sz="1600" u="none" strike="noStrike" cap="none"/>
                        <a:t>Operates on DC Supply</a:t>
                      </a:r>
                      <a:endParaRPr/>
                    </a:p>
                  </a:txBody>
                  <a:tcPr marL="91450" marR="91450" marT="45725" marB="45725" anchor="ctr"/>
                </a:tc>
              </a:tr>
              <a:tr h="203200">
                <a:tc>
                  <a:txBody>
                    <a:bodyPr/>
                    <a:lstStyle/>
                    <a:p>
                      <a:pPr marL="0" marR="0" lvl="0" indent="0" algn="l" rtl="0">
                        <a:spcBef>
                          <a:spcPts val="0"/>
                        </a:spcBef>
                        <a:spcAft>
                          <a:spcPts val="0"/>
                        </a:spcAft>
                        <a:buNone/>
                      </a:pPr>
                      <a:r>
                        <a:rPr lang="en-US" sz="1600" u="none" strike="noStrike" cap="none"/>
                        <a:t>Voltage</a:t>
                      </a:r>
                      <a:endParaRPr/>
                    </a:p>
                  </a:txBody>
                  <a:tcPr marL="91450" marR="91450" marT="45725" marB="45725" anchor="ctr"/>
                </a:tc>
                <a:tc>
                  <a:txBody>
                    <a:bodyPr/>
                    <a:lstStyle/>
                    <a:p>
                      <a:pPr marL="0" marR="0" lvl="0" indent="0" algn="l" rtl="0">
                        <a:spcBef>
                          <a:spcPts val="0"/>
                        </a:spcBef>
                        <a:spcAft>
                          <a:spcPts val="0"/>
                        </a:spcAft>
                        <a:buNone/>
                      </a:pPr>
                      <a:r>
                        <a:rPr lang="en-US" sz="1600" u="none" strike="noStrike" cap="none"/>
                        <a:t>4.5V (3*AAA type batteries)</a:t>
                      </a:r>
                      <a:endParaRPr/>
                    </a:p>
                  </a:txBody>
                  <a:tcPr marL="91450" marR="91450" marT="45725" marB="45725" anchor="ctr"/>
                </a:tc>
              </a:tr>
              <a:tr h="203200">
                <a:tc>
                  <a:txBody>
                    <a:bodyPr/>
                    <a:lstStyle/>
                    <a:p>
                      <a:pPr marL="0" marR="0" lvl="0" indent="0" algn="l" rtl="0">
                        <a:spcBef>
                          <a:spcPts val="0"/>
                        </a:spcBef>
                        <a:spcAft>
                          <a:spcPts val="0"/>
                        </a:spcAft>
                        <a:buNone/>
                      </a:pPr>
                      <a:r>
                        <a:rPr lang="en-US" sz="1600" u="none" strike="noStrike" cap="none"/>
                        <a:t>Color</a:t>
                      </a:r>
                      <a:endParaRPr/>
                    </a:p>
                  </a:txBody>
                  <a:tcPr marL="91450" marR="91450" marT="45725" marB="45725" anchor="ctr"/>
                </a:tc>
                <a:tc>
                  <a:txBody>
                    <a:bodyPr/>
                    <a:lstStyle/>
                    <a:p>
                      <a:pPr marL="0" marR="0" lvl="0" indent="0" algn="l" rtl="0">
                        <a:spcBef>
                          <a:spcPts val="0"/>
                        </a:spcBef>
                        <a:spcAft>
                          <a:spcPts val="0"/>
                        </a:spcAft>
                        <a:buNone/>
                      </a:pPr>
                      <a:r>
                        <a:rPr lang="en-US" sz="1600" u="none" strike="noStrike" cap="none"/>
                        <a:t>Solid Black</a:t>
                      </a:r>
                      <a:endParaRPr/>
                    </a:p>
                  </a:txBody>
                  <a:tcPr marL="91450" marR="91450" marT="45725" marB="45725" anchor="ctr"/>
                </a:tc>
              </a:tr>
              <a:tr h="203200">
                <a:tc>
                  <a:txBody>
                    <a:bodyPr/>
                    <a:lstStyle/>
                    <a:p>
                      <a:pPr marL="0" marR="0" lvl="0" indent="0" algn="l" rtl="0">
                        <a:spcBef>
                          <a:spcPts val="0"/>
                        </a:spcBef>
                        <a:spcAft>
                          <a:spcPts val="0"/>
                        </a:spcAft>
                        <a:buNone/>
                      </a:pPr>
                      <a:r>
                        <a:rPr lang="en-US" sz="1600" u="none" strike="noStrike" cap="none"/>
                        <a:t>Material</a:t>
                      </a:r>
                      <a:endParaRPr/>
                    </a:p>
                  </a:txBody>
                  <a:tcPr marL="91450" marR="91450" marT="45725" marB="45725" anchor="ctr"/>
                </a:tc>
                <a:tc>
                  <a:txBody>
                    <a:bodyPr/>
                    <a:lstStyle/>
                    <a:p>
                      <a:pPr marL="0" marR="0" lvl="0" indent="0" algn="l" rtl="0">
                        <a:spcBef>
                          <a:spcPts val="0"/>
                        </a:spcBef>
                        <a:spcAft>
                          <a:spcPts val="0"/>
                        </a:spcAft>
                        <a:buNone/>
                      </a:pPr>
                      <a:r>
                        <a:rPr lang="en-US" sz="1600" u="none" strike="noStrike" cap="none"/>
                        <a:t>Plastic (Acrylonitrile Butadiene Styrene)</a:t>
                      </a:r>
                      <a:endParaRPr/>
                    </a:p>
                  </a:txBody>
                  <a:tcPr marL="91450" marR="91450" marT="45725" marB="45725" anchor="ctr"/>
                </a:tc>
              </a:tr>
              <a:tr h="203200">
                <a:tc>
                  <a:txBody>
                    <a:bodyPr/>
                    <a:lstStyle/>
                    <a:p>
                      <a:pPr marL="0" marR="0" lvl="0" indent="0" algn="l" rtl="0">
                        <a:spcBef>
                          <a:spcPts val="0"/>
                        </a:spcBef>
                        <a:spcAft>
                          <a:spcPts val="0"/>
                        </a:spcAft>
                        <a:buNone/>
                      </a:pPr>
                      <a:r>
                        <a:rPr lang="en-US" sz="1600" u="none" strike="noStrike" cap="none"/>
                        <a:t>Height</a:t>
                      </a:r>
                      <a:endParaRPr/>
                    </a:p>
                  </a:txBody>
                  <a:tcPr marL="91450" marR="91450" marT="45725" marB="45725" anchor="ctr"/>
                </a:tc>
                <a:tc>
                  <a:txBody>
                    <a:bodyPr/>
                    <a:lstStyle/>
                    <a:p>
                      <a:pPr marL="0" marR="0" lvl="0" indent="0" algn="l" rtl="0">
                        <a:spcBef>
                          <a:spcPts val="0"/>
                        </a:spcBef>
                        <a:spcAft>
                          <a:spcPts val="0"/>
                        </a:spcAft>
                        <a:buNone/>
                      </a:pPr>
                      <a:r>
                        <a:rPr lang="en-US" sz="1600" u="none" strike="noStrike" cap="none"/>
                        <a:t>7.6 cm / 2.92 in</a:t>
                      </a:r>
                      <a:endParaRPr/>
                    </a:p>
                  </a:txBody>
                  <a:tcPr marL="91450" marR="91450" marT="45725" marB="45725" anchor="ctr"/>
                </a:tc>
              </a:tr>
              <a:tr h="203200">
                <a:tc>
                  <a:txBody>
                    <a:bodyPr/>
                    <a:lstStyle/>
                    <a:p>
                      <a:pPr marL="0" marR="0" lvl="0" indent="0" algn="l" rtl="0">
                        <a:spcBef>
                          <a:spcPts val="0"/>
                        </a:spcBef>
                        <a:spcAft>
                          <a:spcPts val="0"/>
                        </a:spcAft>
                        <a:buNone/>
                      </a:pPr>
                      <a:r>
                        <a:rPr lang="en-US" sz="1600" u="none" strike="noStrike" cap="none"/>
                        <a:t>Width</a:t>
                      </a:r>
                      <a:endParaRPr/>
                    </a:p>
                  </a:txBody>
                  <a:tcPr marL="91450" marR="91450" marT="45725" marB="45725" anchor="ctr"/>
                </a:tc>
                <a:tc>
                  <a:txBody>
                    <a:bodyPr/>
                    <a:lstStyle/>
                    <a:p>
                      <a:pPr marL="0" marR="0" lvl="0" indent="0" algn="l" rtl="0">
                        <a:spcBef>
                          <a:spcPts val="0"/>
                        </a:spcBef>
                        <a:spcAft>
                          <a:spcPts val="0"/>
                        </a:spcAft>
                        <a:buNone/>
                      </a:pPr>
                      <a:r>
                        <a:rPr lang="en-US" sz="1600" u="none" strike="noStrike" cap="none"/>
                        <a:t>4.5 cm</a:t>
                      </a:r>
                      <a:endParaRPr/>
                    </a:p>
                  </a:txBody>
                  <a:tcPr marL="91450" marR="91450" marT="45725" marB="45725" anchor="ctr"/>
                </a:tc>
              </a:tr>
              <a:tr h="203200">
                <a:tc>
                  <a:txBody>
                    <a:bodyPr/>
                    <a:lstStyle/>
                    <a:p>
                      <a:pPr marL="0" marR="0" lvl="0" indent="0" algn="l" rtl="0">
                        <a:spcBef>
                          <a:spcPts val="0"/>
                        </a:spcBef>
                        <a:spcAft>
                          <a:spcPts val="0"/>
                        </a:spcAft>
                        <a:buNone/>
                      </a:pPr>
                      <a:r>
                        <a:rPr lang="en-US" sz="1600" u="none" strike="noStrike" cap="none"/>
                        <a:t>Breadth</a:t>
                      </a:r>
                      <a:endParaRPr/>
                    </a:p>
                  </a:txBody>
                  <a:tcPr marL="91450" marR="91450" marT="45725" marB="45725" anchor="ctr"/>
                </a:tc>
                <a:tc>
                  <a:txBody>
                    <a:bodyPr/>
                    <a:lstStyle/>
                    <a:p>
                      <a:pPr marL="0" marR="0" lvl="0" indent="0" algn="l" rtl="0">
                        <a:spcBef>
                          <a:spcPts val="0"/>
                        </a:spcBef>
                        <a:spcAft>
                          <a:spcPts val="0"/>
                        </a:spcAft>
                        <a:buNone/>
                      </a:pPr>
                      <a:r>
                        <a:rPr lang="en-US" sz="1600" u="none" strike="noStrike" cap="none"/>
                        <a:t>13.6 cm / 5.34 in</a:t>
                      </a:r>
                      <a:endParaRPr/>
                    </a:p>
                  </a:txBody>
                  <a:tcPr marL="91450" marR="91450" marT="45725" marB="45725" anchor="ctr"/>
                </a:tc>
              </a:tr>
              <a:tr h="203200">
                <a:tc>
                  <a:txBody>
                    <a:bodyPr/>
                    <a:lstStyle/>
                    <a:p>
                      <a:pPr marL="0" marR="0" lvl="0" indent="0" algn="l" rtl="0">
                        <a:spcBef>
                          <a:spcPts val="0"/>
                        </a:spcBef>
                        <a:spcAft>
                          <a:spcPts val="0"/>
                        </a:spcAft>
                        <a:buNone/>
                      </a:pPr>
                      <a:r>
                        <a:rPr lang="en-US" sz="1600" u="none" strike="noStrike" cap="none"/>
                        <a:t>Weight</a:t>
                      </a:r>
                      <a:endParaRPr/>
                    </a:p>
                  </a:txBody>
                  <a:tcPr marL="91450" marR="91450" marT="45725" marB="45725" anchor="ctr"/>
                </a:tc>
                <a:tc>
                  <a:txBody>
                    <a:bodyPr/>
                    <a:lstStyle/>
                    <a:p>
                      <a:pPr marL="0" marR="0" lvl="0" indent="0" algn="l" rtl="0">
                        <a:spcBef>
                          <a:spcPts val="0"/>
                        </a:spcBef>
                        <a:spcAft>
                          <a:spcPts val="0"/>
                        </a:spcAft>
                        <a:buNone/>
                      </a:pPr>
                      <a:r>
                        <a:rPr lang="en-US" sz="1600" u="none" strike="noStrike" cap="none"/>
                        <a:t>153 gm</a:t>
                      </a:r>
                      <a:endParaRPr/>
                    </a:p>
                  </a:txBody>
                  <a:tcPr marL="91450" marR="91450" marT="45725" marB="45725" anchor="ctr"/>
                </a:tc>
              </a:tr>
              <a:tr h="203200">
                <a:tc>
                  <a:txBody>
                    <a:bodyPr/>
                    <a:lstStyle/>
                    <a:p>
                      <a:pPr marL="0" marR="0" lvl="0" indent="0" algn="l" rtl="0">
                        <a:spcBef>
                          <a:spcPts val="0"/>
                        </a:spcBef>
                        <a:spcAft>
                          <a:spcPts val="0"/>
                        </a:spcAft>
                        <a:buNone/>
                      </a:pPr>
                      <a:r>
                        <a:rPr lang="en-US" sz="1600" u="none" strike="noStrike" cap="none"/>
                        <a:t>Display Type</a:t>
                      </a:r>
                      <a:endParaRPr/>
                    </a:p>
                  </a:txBody>
                  <a:tcPr marL="91450" marR="91450" marT="45725" marB="45725" anchor="ctr"/>
                </a:tc>
                <a:tc>
                  <a:txBody>
                    <a:bodyPr/>
                    <a:lstStyle/>
                    <a:p>
                      <a:pPr marL="0" marR="0" lvl="0" indent="0" algn="l" rtl="0">
                        <a:spcBef>
                          <a:spcPts val="0"/>
                        </a:spcBef>
                        <a:spcAft>
                          <a:spcPts val="0"/>
                        </a:spcAft>
                        <a:buNone/>
                      </a:pPr>
                      <a:r>
                        <a:rPr lang="en-US" sz="1600" u="none" strike="noStrike" cap="none"/>
                        <a:t>Digital LCD display Multisegment</a:t>
                      </a:r>
                      <a:endParaRPr/>
                    </a:p>
                  </a:txBody>
                  <a:tcPr marL="91450" marR="91450" marT="45725" marB="45725" anchor="ctr"/>
                </a:tc>
              </a:tr>
              <a:tr h="203200">
                <a:tc>
                  <a:txBody>
                    <a:bodyPr/>
                    <a:lstStyle/>
                    <a:p>
                      <a:pPr marL="0" marR="0" lvl="0" indent="0" algn="l" rtl="0">
                        <a:spcBef>
                          <a:spcPts val="0"/>
                        </a:spcBef>
                        <a:spcAft>
                          <a:spcPts val="0"/>
                        </a:spcAft>
                        <a:buNone/>
                      </a:pPr>
                      <a:r>
                        <a:rPr lang="en-US" sz="1600" u="none" strike="noStrike" cap="none"/>
                        <a:t>Backlight</a:t>
                      </a:r>
                      <a:endParaRPr/>
                    </a:p>
                  </a:txBody>
                  <a:tcPr marL="91450" marR="91450" marT="45725" marB="45725" anchor="ctr"/>
                </a:tc>
                <a:tc>
                  <a:txBody>
                    <a:bodyPr/>
                    <a:lstStyle/>
                    <a:p>
                      <a:pPr marL="0" marR="0" lvl="0" indent="0" algn="l" rtl="0">
                        <a:spcBef>
                          <a:spcPts val="0"/>
                        </a:spcBef>
                        <a:spcAft>
                          <a:spcPts val="0"/>
                        </a:spcAft>
                        <a:buNone/>
                      </a:pPr>
                      <a:r>
                        <a:rPr lang="en-US" sz="1600" u="none" strike="noStrike" cap="none"/>
                        <a:t>Automatic environment detection and response</a:t>
                      </a:r>
                      <a:endParaRPr/>
                    </a:p>
                  </a:txBody>
                  <a:tcPr marL="91450" marR="91450" marT="45725" marB="45725" anchor="ctr"/>
                </a:tc>
              </a:tr>
              <a:tr h="203200">
                <a:tc>
                  <a:txBody>
                    <a:bodyPr/>
                    <a:lstStyle/>
                    <a:p>
                      <a:pPr marL="0" marR="0" lvl="0" indent="0" algn="l" rtl="0">
                        <a:spcBef>
                          <a:spcPts val="0"/>
                        </a:spcBef>
                        <a:spcAft>
                          <a:spcPts val="0"/>
                        </a:spcAft>
                        <a:buNone/>
                      </a:pPr>
                      <a:r>
                        <a:rPr lang="en-US" sz="1600" u="none" strike="noStrike" cap="none"/>
                        <a:t>Performance and UI</a:t>
                      </a:r>
                      <a:endParaRPr/>
                    </a:p>
                  </a:txBody>
                  <a:tcPr marL="91450" marR="91450" marT="45725" marB="45725" anchor="ctr"/>
                </a:tc>
                <a:tc>
                  <a:txBody>
                    <a:bodyPr/>
                    <a:lstStyle/>
                    <a:p>
                      <a:pPr marL="0" marR="0" lvl="0" indent="0" algn="l" rtl="0">
                        <a:spcBef>
                          <a:spcPts val="0"/>
                        </a:spcBef>
                        <a:spcAft>
                          <a:spcPts val="0"/>
                        </a:spcAft>
                        <a:buNone/>
                      </a:pPr>
                      <a:r>
                        <a:rPr lang="en-US" sz="1600" u="none" strike="noStrike" cap="none"/>
                        <a:t>Responds quickly to input commands with a user-friendly interface</a:t>
                      </a:r>
                      <a:endParaRPr/>
                    </a:p>
                  </a:txBody>
                  <a:tcPr marL="91450" marR="91450" marT="45725" marB="45725" anchor="ct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1"/>
          <p:cNvSpPr txBox="1">
            <a:spLocks noGrp="1"/>
          </p:cNvSpPr>
          <p:nvPr>
            <p:ph type="title"/>
          </p:nvPr>
        </p:nvSpPr>
        <p:spPr>
          <a:xfrm>
            <a:off x="484632" y="351685"/>
            <a:ext cx="10515600" cy="111543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accent6"/>
              </a:buClr>
              <a:buSzPts val="4400"/>
              <a:buFont typeface="Mate"/>
              <a:buNone/>
            </a:pPr>
            <a:r>
              <a:rPr lang="en-US"/>
              <a:t>Black Box Model</a:t>
            </a:r>
            <a:endParaRPr/>
          </a:p>
        </p:txBody>
      </p:sp>
      <p:sp>
        <p:nvSpPr>
          <p:cNvPr id="273" name="Google Shape;273;p21"/>
          <p:cNvSpPr txBox="1">
            <a:spLocks noGrp="1"/>
          </p:cNvSpPr>
          <p:nvPr>
            <p:ph type="sldNum" idx="12"/>
          </p:nvPr>
        </p:nvSpPr>
        <p:spPr>
          <a:xfrm>
            <a:off x="11194169" y="6217920"/>
            <a:ext cx="458592"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4</a:t>
            </a:fld>
            <a:endParaRPr/>
          </a:p>
        </p:txBody>
      </p:sp>
      <p:pic>
        <p:nvPicPr>
          <p:cNvPr id="274" name="Google Shape;274;p21"/>
          <p:cNvPicPr preferRelativeResize="0"/>
          <p:nvPr/>
        </p:nvPicPr>
        <p:blipFill rotWithShape="1">
          <a:blip r:embed="rId3">
            <a:alphaModFix/>
          </a:blip>
          <a:srcRect/>
          <a:stretch/>
        </p:blipFill>
        <p:spPr>
          <a:xfrm>
            <a:off x="2323711" y="1467119"/>
            <a:ext cx="7544577" cy="47508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22"/>
          <p:cNvSpPr txBox="1">
            <a:spLocks noGrp="1"/>
          </p:cNvSpPr>
          <p:nvPr>
            <p:ph type="title"/>
          </p:nvPr>
        </p:nvSpPr>
        <p:spPr>
          <a:xfrm>
            <a:off x="587829" y="507076"/>
            <a:ext cx="10515600" cy="111543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accent6"/>
              </a:buClr>
              <a:buSzPts val="4400"/>
              <a:buFont typeface="Mate"/>
              <a:buNone/>
            </a:pPr>
            <a:r>
              <a:rPr lang="en-US" b="1"/>
              <a:t>Manufacturing Process of Different Parts with Justification</a:t>
            </a:r>
            <a:endParaRPr/>
          </a:p>
        </p:txBody>
      </p:sp>
      <p:sp>
        <p:nvSpPr>
          <p:cNvPr id="280" name="Google Shape;280;p22"/>
          <p:cNvSpPr txBox="1">
            <a:spLocks noGrp="1"/>
          </p:cNvSpPr>
          <p:nvPr>
            <p:ph type="sldNum" idx="12"/>
          </p:nvPr>
        </p:nvSpPr>
        <p:spPr>
          <a:xfrm>
            <a:off x="11194169" y="6217920"/>
            <a:ext cx="458592"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5</a:t>
            </a:fld>
            <a:endParaRPr/>
          </a:p>
        </p:txBody>
      </p:sp>
      <p:sp>
        <p:nvSpPr>
          <p:cNvPr id="281" name="Google Shape;281;p22"/>
          <p:cNvSpPr txBox="1"/>
          <p:nvPr/>
        </p:nvSpPr>
        <p:spPr>
          <a:xfrm>
            <a:off x="587829" y="2350554"/>
            <a:ext cx="5359123" cy="3416320"/>
          </a:xfrm>
          <a:prstGeom prst="rect">
            <a:avLst/>
          </a:prstGeom>
          <a:noFill/>
          <a:ln>
            <a:noFill/>
          </a:ln>
        </p:spPr>
        <p:txBody>
          <a:bodyPr spcFirstLastPara="1" wrap="square" lIns="91425" tIns="45700" rIns="91425" bIns="45700" anchor="t" anchorCtr="0">
            <a:spAutoFit/>
          </a:bodyPr>
          <a:lstStyle/>
          <a:p>
            <a:pPr marL="0" marR="0" lvl="0" indent="-114300" algn="l" rtl="0">
              <a:spcBef>
                <a:spcPts val="0"/>
              </a:spcBef>
              <a:spcAft>
                <a:spcPts val="0"/>
              </a:spcAft>
              <a:buClr>
                <a:schemeClr val="dk1"/>
              </a:buClr>
              <a:buSzPts val="1800"/>
              <a:buFont typeface="Mate"/>
              <a:buAutoNum type="arabicPeriod"/>
            </a:pPr>
            <a:r>
              <a:rPr lang="en-US" sz="1800" b="1" i="0" u="none" strike="noStrike" cap="none">
                <a:solidFill>
                  <a:schemeClr val="dk1"/>
                </a:solidFill>
                <a:latin typeface="Arial"/>
                <a:ea typeface="Arial"/>
                <a:cs typeface="Arial"/>
                <a:sym typeface="Arial"/>
              </a:rPr>
              <a:t> Circuit Board (PCB)</a:t>
            </a:r>
            <a:endParaRPr sz="1800" b="0" i="0" u="none" strike="noStrike" cap="none">
              <a:solidFill>
                <a:schemeClr val="dk1"/>
              </a:solidFill>
              <a:latin typeface="Arial"/>
              <a:ea typeface="Arial"/>
              <a:cs typeface="Arial"/>
              <a:sym typeface="Arial"/>
            </a:endParaRPr>
          </a:p>
          <a:p>
            <a:pPr marL="857250" marR="0" lvl="1" indent="-400050" algn="l" rtl="0">
              <a:spcBef>
                <a:spcPts val="0"/>
              </a:spcBef>
              <a:spcAft>
                <a:spcPts val="0"/>
              </a:spcAft>
              <a:buClr>
                <a:schemeClr val="dk1"/>
              </a:buClr>
              <a:buSzPts val="1800"/>
              <a:buFont typeface="Mate"/>
              <a:buAutoNum type="romanLcPeriod"/>
            </a:pPr>
            <a:r>
              <a:rPr lang="en-US" sz="1800" b="1" i="0" u="none" strike="noStrike" cap="none">
                <a:solidFill>
                  <a:schemeClr val="dk1"/>
                </a:solidFill>
                <a:latin typeface="Arial"/>
                <a:ea typeface="Arial"/>
                <a:cs typeface="Arial"/>
                <a:sym typeface="Arial"/>
              </a:rPr>
              <a:t>Manufacturing Process</a:t>
            </a:r>
            <a:r>
              <a:rPr lang="en-US" sz="1800" b="0" i="0" u="none" strike="noStrike" cap="none">
                <a:solidFill>
                  <a:schemeClr val="dk1"/>
                </a:solidFill>
                <a:latin typeface="Arial"/>
                <a:ea typeface="Arial"/>
                <a:cs typeface="Arial"/>
                <a:sym typeface="Arial"/>
              </a:rPr>
              <a:t>: Designing, Etching, Lamination, Drilling, Plating, etc.</a:t>
            </a:r>
            <a:endParaRPr/>
          </a:p>
          <a:p>
            <a:pPr marL="857250" marR="0" lvl="1" indent="-400050" algn="l" rtl="0">
              <a:spcBef>
                <a:spcPts val="0"/>
              </a:spcBef>
              <a:spcAft>
                <a:spcPts val="0"/>
              </a:spcAft>
              <a:buClr>
                <a:schemeClr val="dk1"/>
              </a:buClr>
              <a:buSzPts val="1800"/>
              <a:buFont typeface="Mate"/>
              <a:buAutoNum type="romanLcPeriod"/>
            </a:pPr>
            <a:r>
              <a:rPr lang="en-US" sz="1800" b="1" i="0" u="none" strike="noStrike" cap="none">
                <a:solidFill>
                  <a:schemeClr val="dk1"/>
                </a:solidFill>
                <a:latin typeface="Arial"/>
                <a:ea typeface="Arial"/>
                <a:cs typeface="Arial"/>
                <a:sym typeface="Arial"/>
              </a:rPr>
              <a:t>Justification</a:t>
            </a:r>
            <a:r>
              <a:rPr lang="en-US" sz="1800" b="0" i="0" u="none" strike="noStrike" cap="none">
                <a:solidFill>
                  <a:schemeClr val="dk1"/>
                </a:solidFill>
                <a:latin typeface="Arial"/>
                <a:ea typeface="Arial"/>
                <a:cs typeface="Arial"/>
                <a:sym typeface="Arial"/>
              </a:rPr>
              <a:t>: Cost-effective in bulk manufacturing, reliable electrical connections, compact, customizable.</a:t>
            </a:r>
            <a:endParaRPr/>
          </a:p>
          <a:p>
            <a:pPr marL="457200" marR="0" lvl="1" indent="0" algn="l" rtl="0">
              <a:spcBef>
                <a:spcPts val="0"/>
              </a:spcBef>
              <a:spcAft>
                <a:spcPts val="0"/>
              </a:spcAft>
              <a:buNone/>
            </a:pPr>
            <a:endParaRPr sz="1800" b="0" i="0" u="none" strike="noStrike" cap="none">
              <a:solidFill>
                <a:schemeClr val="dk1"/>
              </a:solidFill>
              <a:latin typeface="Arial"/>
              <a:ea typeface="Arial"/>
              <a:cs typeface="Arial"/>
              <a:sym typeface="Arial"/>
            </a:endParaRPr>
          </a:p>
          <a:p>
            <a:pPr marL="0" marR="0" lvl="0" indent="-114300" algn="l" rtl="0">
              <a:spcBef>
                <a:spcPts val="0"/>
              </a:spcBef>
              <a:spcAft>
                <a:spcPts val="0"/>
              </a:spcAft>
              <a:buClr>
                <a:schemeClr val="dk1"/>
              </a:buClr>
              <a:buSzPts val="1800"/>
              <a:buFont typeface="Mate"/>
              <a:buAutoNum type="arabicPeriod"/>
            </a:pPr>
            <a:r>
              <a:rPr lang="en-US" sz="1800" b="1" i="0" u="none" strike="noStrike" cap="none">
                <a:solidFill>
                  <a:schemeClr val="dk1"/>
                </a:solidFill>
                <a:latin typeface="Arial"/>
                <a:ea typeface="Arial"/>
                <a:cs typeface="Arial"/>
                <a:sym typeface="Arial"/>
              </a:rPr>
              <a:t> Microcontroller Unit (MCU)</a:t>
            </a:r>
            <a:endParaRPr sz="1800" b="0" i="0" u="none" strike="noStrike" cap="none">
              <a:solidFill>
                <a:schemeClr val="dk1"/>
              </a:solidFill>
              <a:latin typeface="Arial"/>
              <a:ea typeface="Arial"/>
              <a:cs typeface="Arial"/>
              <a:sym typeface="Arial"/>
            </a:endParaRPr>
          </a:p>
          <a:p>
            <a:pPr marL="857250" marR="0" lvl="1" indent="-400050" algn="l" rtl="0">
              <a:spcBef>
                <a:spcPts val="0"/>
              </a:spcBef>
              <a:spcAft>
                <a:spcPts val="0"/>
              </a:spcAft>
              <a:buClr>
                <a:schemeClr val="dk1"/>
              </a:buClr>
              <a:buSzPts val="1800"/>
              <a:buFont typeface="Mate"/>
              <a:buAutoNum type="romanLcPeriod"/>
            </a:pPr>
            <a:r>
              <a:rPr lang="en-US" sz="1800" b="1" i="0" u="none" strike="noStrike" cap="none">
                <a:solidFill>
                  <a:schemeClr val="dk1"/>
                </a:solidFill>
                <a:latin typeface="Arial"/>
                <a:ea typeface="Arial"/>
                <a:cs typeface="Arial"/>
                <a:sym typeface="Arial"/>
              </a:rPr>
              <a:t>Manufacturing Process</a:t>
            </a:r>
            <a:r>
              <a:rPr lang="en-US" sz="1800" b="0" i="0" u="none" strike="noStrike" cap="none">
                <a:solidFill>
                  <a:schemeClr val="dk1"/>
                </a:solidFill>
                <a:latin typeface="Arial"/>
                <a:ea typeface="Arial"/>
                <a:cs typeface="Arial"/>
                <a:sym typeface="Arial"/>
              </a:rPr>
              <a:t>: Semiconductor device fabrication, using VLSI techniques.</a:t>
            </a:r>
            <a:endParaRPr/>
          </a:p>
          <a:p>
            <a:pPr marL="857250" marR="0" lvl="1" indent="-400050" algn="l" rtl="0">
              <a:spcBef>
                <a:spcPts val="0"/>
              </a:spcBef>
              <a:spcAft>
                <a:spcPts val="0"/>
              </a:spcAft>
              <a:buClr>
                <a:schemeClr val="dk1"/>
              </a:buClr>
              <a:buSzPts val="1800"/>
              <a:buFont typeface="Mate"/>
              <a:buAutoNum type="romanLcPeriod"/>
            </a:pPr>
            <a:r>
              <a:rPr lang="en-US" sz="1800" b="1" i="0" u="none" strike="noStrike" cap="none">
                <a:solidFill>
                  <a:schemeClr val="dk1"/>
                </a:solidFill>
                <a:latin typeface="Arial"/>
                <a:ea typeface="Arial"/>
                <a:cs typeface="Arial"/>
                <a:sym typeface="Arial"/>
              </a:rPr>
              <a:t>Justification</a:t>
            </a:r>
            <a:r>
              <a:rPr lang="en-US" sz="1800" b="0" i="0" u="none" strike="noStrike" cap="none">
                <a:solidFill>
                  <a:schemeClr val="dk1"/>
                </a:solidFill>
                <a:latin typeface="Arial"/>
                <a:ea typeface="Arial"/>
                <a:cs typeface="Arial"/>
                <a:sym typeface="Arial"/>
              </a:rPr>
              <a:t>: Enables miniaturization and density for powerful and efficient MCU.</a:t>
            </a:r>
            <a:endParaRPr/>
          </a:p>
        </p:txBody>
      </p:sp>
      <p:sp>
        <p:nvSpPr>
          <p:cNvPr id="282" name="Google Shape;282;p22"/>
          <p:cNvSpPr txBox="1"/>
          <p:nvPr/>
        </p:nvSpPr>
        <p:spPr>
          <a:xfrm>
            <a:off x="6096000" y="2350554"/>
            <a:ext cx="5359122" cy="34163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a:solidFill>
                  <a:schemeClr val="dk1"/>
                </a:solidFill>
                <a:latin typeface="Arial"/>
                <a:ea typeface="Arial"/>
                <a:cs typeface="Arial"/>
                <a:sym typeface="Arial"/>
              </a:rPr>
              <a:t>3. LED (Backlight)</a:t>
            </a:r>
            <a:endParaRPr sz="1800">
              <a:solidFill>
                <a:schemeClr val="dk1"/>
              </a:solidFill>
              <a:latin typeface="Arial"/>
              <a:ea typeface="Arial"/>
              <a:cs typeface="Arial"/>
              <a:sym typeface="Arial"/>
            </a:endParaRPr>
          </a:p>
          <a:p>
            <a:pPr marL="857250" marR="0" lvl="1" indent="-400050" algn="l" rtl="0">
              <a:spcBef>
                <a:spcPts val="0"/>
              </a:spcBef>
              <a:spcAft>
                <a:spcPts val="0"/>
              </a:spcAft>
              <a:buClr>
                <a:schemeClr val="dk1"/>
              </a:buClr>
              <a:buSzPts val="1800"/>
              <a:buFont typeface="Mate"/>
              <a:buAutoNum type="romanLcPeriod"/>
            </a:pPr>
            <a:r>
              <a:rPr lang="en-US" sz="1800" b="1" i="0" u="none" strike="noStrike" cap="none">
                <a:solidFill>
                  <a:schemeClr val="dk1"/>
                </a:solidFill>
                <a:latin typeface="Arial"/>
                <a:ea typeface="Arial"/>
                <a:cs typeface="Arial"/>
                <a:sym typeface="Arial"/>
              </a:rPr>
              <a:t>Manufacturing Process</a:t>
            </a:r>
            <a:r>
              <a:rPr lang="en-US" sz="1800" b="0" i="0" u="none" strike="noStrike" cap="none">
                <a:solidFill>
                  <a:schemeClr val="dk1"/>
                </a:solidFill>
                <a:latin typeface="Arial"/>
                <a:ea typeface="Arial"/>
                <a:cs typeface="Arial"/>
                <a:sym typeface="Arial"/>
              </a:rPr>
              <a:t>: Phosphor deposition and photolithography.</a:t>
            </a:r>
            <a:endParaRPr/>
          </a:p>
          <a:p>
            <a:pPr marL="857250" marR="0" lvl="1" indent="-400050" algn="l" rtl="0">
              <a:spcBef>
                <a:spcPts val="0"/>
              </a:spcBef>
              <a:spcAft>
                <a:spcPts val="0"/>
              </a:spcAft>
              <a:buClr>
                <a:schemeClr val="dk1"/>
              </a:buClr>
              <a:buSzPts val="1800"/>
              <a:buFont typeface="Mate"/>
              <a:buAutoNum type="romanLcPeriod"/>
            </a:pPr>
            <a:r>
              <a:rPr lang="en-US" sz="1800" b="1" i="0" u="none" strike="noStrike" cap="none">
                <a:solidFill>
                  <a:schemeClr val="dk1"/>
                </a:solidFill>
                <a:latin typeface="Arial"/>
                <a:ea typeface="Arial"/>
                <a:cs typeface="Arial"/>
                <a:sym typeface="Arial"/>
              </a:rPr>
              <a:t>Justification</a:t>
            </a:r>
            <a:r>
              <a:rPr lang="en-US" sz="1800" b="0" i="0" u="none" strike="noStrike" cap="none">
                <a:solidFill>
                  <a:schemeClr val="dk1"/>
                </a:solidFill>
                <a:latin typeface="Arial"/>
                <a:ea typeface="Arial"/>
                <a:cs typeface="Arial"/>
                <a:sym typeface="Arial"/>
              </a:rPr>
              <a:t>: Precision, controllable light spectrum, efficiency, and durability.</a:t>
            </a:r>
            <a:endParaRPr sz="1800" b="1" i="0" u="none" strike="noStrike" cap="none">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r>
              <a:rPr lang="en-US" sz="1800" b="1">
                <a:solidFill>
                  <a:schemeClr val="dk1"/>
                </a:solidFill>
                <a:latin typeface="Arial"/>
                <a:ea typeface="Arial"/>
                <a:cs typeface="Arial"/>
                <a:sym typeface="Arial"/>
              </a:rPr>
              <a:t>4. LCD Display</a:t>
            </a:r>
            <a:endParaRPr sz="1800">
              <a:solidFill>
                <a:schemeClr val="dk1"/>
              </a:solidFill>
              <a:latin typeface="Arial"/>
              <a:ea typeface="Arial"/>
              <a:cs typeface="Arial"/>
              <a:sym typeface="Arial"/>
            </a:endParaRPr>
          </a:p>
          <a:p>
            <a:pPr marL="742950" marR="0" lvl="1" indent="-285750" algn="l" rtl="0">
              <a:spcBef>
                <a:spcPts val="0"/>
              </a:spcBef>
              <a:spcAft>
                <a:spcPts val="0"/>
              </a:spcAft>
              <a:buClr>
                <a:schemeClr val="dk1"/>
              </a:buClr>
              <a:buSzPts val="1800"/>
              <a:buFont typeface="Mate"/>
              <a:buAutoNum type="romanLcPeriod"/>
            </a:pPr>
            <a:r>
              <a:rPr lang="en-US" sz="1800" b="1" i="0" u="none" strike="noStrike" cap="none">
                <a:solidFill>
                  <a:schemeClr val="dk1"/>
                </a:solidFill>
                <a:latin typeface="Arial"/>
                <a:ea typeface="Arial"/>
                <a:cs typeface="Arial"/>
                <a:sym typeface="Arial"/>
              </a:rPr>
              <a:t>Manufacturing Process</a:t>
            </a:r>
            <a:r>
              <a:rPr lang="en-US" sz="1800" b="0" i="0" u="none" strike="noStrike" cap="none">
                <a:solidFill>
                  <a:schemeClr val="dk1"/>
                </a:solidFill>
                <a:latin typeface="Arial"/>
                <a:ea typeface="Arial"/>
                <a:cs typeface="Arial"/>
                <a:sym typeface="Arial"/>
              </a:rPr>
              <a:t>: TFT fabrication and liquid crystal injection.</a:t>
            </a:r>
            <a:endParaRPr/>
          </a:p>
          <a:p>
            <a:pPr marL="742950" marR="0" lvl="1" indent="-285750" algn="l" rtl="0">
              <a:spcBef>
                <a:spcPts val="0"/>
              </a:spcBef>
              <a:spcAft>
                <a:spcPts val="0"/>
              </a:spcAft>
              <a:buClr>
                <a:schemeClr val="dk1"/>
              </a:buClr>
              <a:buSzPts val="1800"/>
              <a:buFont typeface="Mate"/>
              <a:buAutoNum type="romanLcPeriod"/>
            </a:pPr>
            <a:r>
              <a:rPr lang="en-US" sz="1800" b="1" i="0" u="none" strike="noStrike" cap="none">
                <a:solidFill>
                  <a:schemeClr val="dk1"/>
                </a:solidFill>
                <a:latin typeface="Arial"/>
                <a:ea typeface="Arial"/>
                <a:cs typeface="Arial"/>
                <a:sym typeface="Arial"/>
              </a:rPr>
              <a:t>Justification</a:t>
            </a:r>
            <a:r>
              <a:rPr lang="en-US" sz="1800" b="0" i="0" u="none" strike="noStrike" cap="none">
                <a:solidFill>
                  <a:schemeClr val="dk1"/>
                </a:solidFill>
                <a:latin typeface="Arial"/>
                <a:ea typeface="Arial"/>
                <a:cs typeface="Arial"/>
                <a:sym typeface="Arial"/>
              </a:rPr>
              <a:t>: Energy-efficient design, clear displays, minimal power consumption.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3"/>
          <p:cNvSpPr txBox="1">
            <a:spLocks noGrp="1"/>
          </p:cNvSpPr>
          <p:nvPr>
            <p:ph type="title"/>
          </p:nvPr>
        </p:nvSpPr>
        <p:spPr>
          <a:xfrm>
            <a:off x="12699" y="1614143"/>
            <a:ext cx="3909900" cy="36297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6"/>
              </a:buClr>
              <a:buSzPts val="4400"/>
              <a:buFont typeface="Mate"/>
              <a:buNone/>
            </a:pPr>
            <a:r>
              <a:rPr lang="en-US" sz="3800"/>
              <a:t>Some Specific Terms Which are Important To Discuss</a:t>
            </a:r>
            <a:endParaRPr sz="3800"/>
          </a:p>
        </p:txBody>
      </p:sp>
      <p:pic>
        <p:nvPicPr>
          <p:cNvPr id="289" name="Google Shape;289;p23"/>
          <p:cNvPicPr preferRelativeResize="0">
            <a:picLocks noGrp="1"/>
          </p:cNvPicPr>
          <p:nvPr>
            <p:ph type="pic" idx="2"/>
          </p:nvPr>
        </p:nvPicPr>
        <p:blipFill rotWithShape="1">
          <a:blip r:embed="rId3">
            <a:alphaModFix/>
          </a:blip>
          <a:srcRect l="21209" r="21203"/>
          <a:stretch/>
        </p:blipFill>
        <p:spPr>
          <a:xfrm>
            <a:off x="3588400" y="178674"/>
            <a:ext cx="1309737" cy="1451630"/>
          </a:xfrm>
          <a:prstGeom prst="rect">
            <a:avLst/>
          </a:prstGeom>
          <a:noFill/>
          <a:ln>
            <a:noFill/>
          </a:ln>
        </p:spPr>
      </p:pic>
      <p:pic>
        <p:nvPicPr>
          <p:cNvPr id="290" name="Google Shape;290;p23"/>
          <p:cNvPicPr preferRelativeResize="0">
            <a:picLocks noGrp="1"/>
          </p:cNvPicPr>
          <p:nvPr>
            <p:ph type="pic" idx="7"/>
          </p:nvPr>
        </p:nvPicPr>
        <p:blipFill rotWithShape="1">
          <a:blip r:embed="rId4">
            <a:alphaModFix/>
          </a:blip>
          <a:srcRect l="21592" r="21598"/>
          <a:stretch/>
        </p:blipFill>
        <p:spPr>
          <a:xfrm>
            <a:off x="3588400" y="2425002"/>
            <a:ext cx="1309737" cy="1451634"/>
          </a:xfrm>
          <a:prstGeom prst="rect">
            <a:avLst/>
          </a:prstGeom>
          <a:noFill/>
          <a:ln>
            <a:noFill/>
          </a:ln>
        </p:spPr>
      </p:pic>
      <p:pic>
        <p:nvPicPr>
          <p:cNvPr id="291" name="Google Shape;291;p23"/>
          <p:cNvPicPr preferRelativeResize="0">
            <a:picLocks noGrp="1"/>
          </p:cNvPicPr>
          <p:nvPr>
            <p:ph type="pic" idx="16"/>
          </p:nvPr>
        </p:nvPicPr>
        <p:blipFill rotWithShape="1">
          <a:blip r:embed="rId5">
            <a:alphaModFix/>
          </a:blip>
          <a:srcRect l="10967" r="10967"/>
          <a:stretch/>
        </p:blipFill>
        <p:spPr>
          <a:xfrm>
            <a:off x="3588400" y="4671330"/>
            <a:ext cx="1309735" cy="1451631"/>
          </a:xfrm>
          <a:prstGeom prst="rect">
            <a:avLst/>
          </a:prstGeom>
          <a:noFill/>
          <a:ln>
            <a:noFill/>
          </a:ln>
        </p:spPr>
      </p:pic>
      <p:sp>
        <p:nvSpPr>
          <p:cNvPr id="292" name="Google Shape;292;p23"/>
          <p:cNvSpPr txBox="1">
            <a:spLocks noGrp="1"/>
          </p:cNvSpPr>
          <p:nvPr>
            <p:ph type="body" idx="1"/>
          </p:nvPr>
        </p:nvSpPr>
        <p:spPr>
          <a:xfrm>
            <a:off x="4984261" y="0"/>
            <a:ext cx="2556000" cy="6696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accent6"/>
              </a:buClr>
              <a:buSzPts val="1800"/>
              <a:buNone/>
            </a:pPr>
            <a:r>
              <a:rPr lang="en-US"/>
              <a:t>Function</a:t>
            </a:r>
            <a:endParaRPr/>
          </a:p>
        </p:txBody>
      </p:sp>
      <p:sp>
        <p:nvSpPr>
          <p:cNvPr id="293" name="Google Shape;293;p23"/>
          <p:cNvSpPr txBox="1">
            <a:spLocks noGrp="1"/>
          </p:cNvSpPr>
          <p:nvPr>
            <p:ph type="body" idx="3"/>
          </p:nvPr>
        </p:nvSpPr>
        <p:spPr>
          <a:xfrm>
            <a:off x="4983767" y="688104"/>
            <a:ext cx="2556000" cy="541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6"/>
              </a:buClr>
              <a:buSzPts val="1400"/>
              <a:buNone/>
            </a:pPr>
            <a:r>
              <a:rPr lang="en-US" sz="1800"/>
              <a:t>Time, date, and temperature measurement with automatic night light sensor.</a:t>
            </a:r>
            <a:endParaRPr sz="1800"/>
          </a:p>
        </p:txBody>
      </p:sp>
      <p:sp>
        <p:nvSpPr>
          <p:cNvPr id="294" name="Google Shape;294;p23"/>
          <p:cNvSpPr txBox="1">
            <a:spLocks noGrp="1"/>
          </p:cNvSpPr>
          <p:nvPr>
            <p:ph type="body" idx="8"/>
          </p:nvPr>
        </p:nvSpPr>
        <p:spPr>
          <a:xfrm>
            <a:off x="4983768" y="2139517"/>
            <a:ext cx="2448000" cy="660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accent6"/>
              </a:buClr>
              <a:buSzPts val="1800"/>
              <a:buNone/>
            </a:pPr>
            <a:r>
              <a:rPr lang="en-US"/>
              <a:t>Performance</a:t>
            </a:r>
            <a:endParaRPr/>
          </a:p>
        </p:txBody>
      </p:sp>
      <p:sp>
        <p:nvSpPr>
          <p:cNvPr id="295" name="Google Shape;295;p23"/>
          <p:cNvSpPr txBox="1">
            <a:spLocks noGrp="1"/>
          </p:cNvSpPr>
          <p:nvPr>
            <p:ph type="body" idx="9"/>
          </p:nvPr>
        </p:nvSpPr>
        <p:spPr>
          <a:xfrm>
            <a:off x="4983767" y="2817859"/>
            <a:ext cx="2448000" cy="541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accent6"/>
              </a:buClr>
              <a:buSzPts val="1400"/>
              <a:buNone/>
            </a:pPr>
            <a:r>
              <a:rPr lang="en-US" sz="1600"/>
              <a:t>Accurate timekeeping with less than 0.5% error, reliable temperature measurement, high-performance quartz for stable frequencies.</a:t>
            </a:r>
            <a:endParaRPr sz="1600"/>
          </a:p>
        </p:txBody>
      </p:sp>
      <p:sp>
        <p:nvSpPr>
          <p:cNvPr id="296" name="Google Shape;296;p23"/>
          <p:cNvSpPr txBox="1">
            <a:spLocks noGrp="1"/>
          </p:cNvSpPr>
          <p:nvPr>
            <p:ph type="body" idx="17"/>
          </p:nvPr>
        </p:nvSpPr>
        <p:spPr>
          <a:xfrm>
            <a:off x="4984260" y="4676939"/>
            <a:ext cx="2342100" cy="541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accent6"/>
              </a:buClr>
              <a:buSzPts val="1800"/>
              <a:buNone/>
            </a:pPr>
            <a:r>
              <a:rPr lang="en-US"/>
              <a:t>Safety</a:t>
            </a:r>
            <a:endParaRPr/>
          </a:p>
        </p:txBody>
      </p:sp>
      <p:sp>
        <p:nvSpPr>
          <p:cNvPr id="297" name="Google Shape;297;p23"/>
          <p:cNvSpPr txBox="1">
            <a:spLocks noGrp="1"/>
          </p:cNvSpPr>
          <p:nvPr>
            <p:ph type="body" idx="18"/>
          </p:nvPr>
        </p:nvSpPr>
        <p:spPr>
          <a:xfrm>
            <a:off x="4983767" y="5218285"/>
            <a:ext cx="2342100" cy="541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accent6"/>
              </a:buClr>
              <a:buSzPts val="1400"/>
              <a:buNone/>
            </a:pPr>
            <a:r>
              <a:rPr lang="en-US" sz="1800"/>
              <a:t>Eco-friendly materials adhering to global sustainable standards.</a:t>
            </a:r>
            <a:endParaRPr sz="1800"/>
          </a:p>
        </p:txBody>
      </p:sp>
      <p:pic>
        <p:nvPicPr>
          <p:cNvPr id="298" name="Google Shape;298;p23"/>
          <p:cNvPicPr preferRelativeResize="0">
            <a:picLocks noGrp="1"/>
          </p:cNvPicPr>
          <p:nvPr>
            <p:ph type="pic" idx="4"/>
          </p:nvPr>
        </p:nvPicPr>
        <p:blipFill rotWithShape="1">
          <a:blip r:embed="rId6">
            <a:alphaModFix/>
          </a:blip>
          <a:srcRect l="4111" r="4111"/>
          <a:stretch/>
        </p:blipFill>
        <p:spPr>
          <a:xfrm>
            <a:off x="7819380" y="178674"/>
            <a:ext cx="1309736" cy="1451632"/>
          </a:xfrm>
          <a:prstGeom prst="rect">
            <a:avLst/>
          </a:prstGeom>
          <a:noFill/>
          <a:ln>
            <a:noFill/>
          </a:ln>
        </p:spPr>
      </p:pic>
      <p:pic>
        <p:nvPicPr>
          <p:cNvPr id="299" name="Google Shape;299;p23"/>
          <p:cNvPicPr preferRelativeResize="0">
            <a:picLocks noGrp="1"/>
          </p:cNvPicPr>
          <p:nvPr>
            <p:ph type="pic" idx="13"/>
          </p:nvPr>
        </p:nvPicPr>
        <p:blipFill rotWithShape="1">
          <a:blip r:embed="rId7">
            <a:alphaModFix/>
          </a:blip>
          <a:srcRect l="21216" r="21222"/>
          <a:stretch/>
        </p:blipFill>
        <p:spPr>
          <a:xfrm>
            <a:off x="7819380" y="2425002"/>
            <a:ext cx="1309736" cy="1451632"/>
          </a:xfrm>
          <a:prstGeom prst="rect">
            <a:avLst/>
          </a:prstGeom>
          <a:noFill/>
          <a:ln>
            <a:noFill/>
          </a:ln>
        </p:spPr>
      </p:pic>
      <p:pic>
        <p:nvPicPr>
          <p:cNvPr id="300" name="Google Shape;300;p23"/>
          <p:cNvPicPr preferRelativeResize="0">
            <a:picLocks noGrp="1"/>
          </p:cNvPicPr>
          <p:nvPr>
            <p:ph type="pic" idx="19"/>
          </p:nvPr>
        </p:nvPicPr>
        <p:blipFill rotWithShape="1">
          <a:blip r:embed="rId8">
            <a:alphaModFix/>
          </a:blip>
          <a:srcRect l="3384" r="3384"/>
          <a:stretch/>
        </p:blipFill>
        <p:spPr>
          <a:xfrm>
            <a:off x="7819380" y="4671330"/>
            <a:ext cx="1309739" cy="1451633"/>
          </a:xfrm>
          <a:prstGeom prst="rect">
            <a:avLst/>
          </a:prstGeom>
          <a:noFill/>
          <a:ln>
            <a:noFill/>
          </a:ln>
        </p:spPr>
      </p:pic>
      <p:sp>
        <p:nvSpPr>
          <p:cNvPr id="301" name="Google Shape;301;p23"/>
          <p:cNvSpPr txBox="1">
            <a:spLocks noGrp="1"/>
          </p:cNvSpPr>
          <p:nvPr>
            <p:ph type="body" idx="5"/>
          </p:nvPr>
        </p:nvSpPr>
        <p:spPr>
          <a:xfrm>
            <a:off x="9214746" y="128444"/>
            <a:ext cx="2342100" cy="541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accent6"/>
              </a:buClr>
              <a:buSzPts val="1800"/>
              <a:buNone/>
            </a:pPr>
            <a:r>
              <a:rPr lang="en-US"/>
              <a:t>Material</a:t>
            </a:r>
            <a:endParaRPr/>
          </a:p>
        </p:txBody>
      </p:sp>
      <p:sp>
        <p:nvSpPr>
          <p:cNvPr id="302" name="Google Shape;302;p23"/>
          <p:cNvSpPr txBox="1">
            <a:spLocks noGrp="1"/>
          </p:cNvSpPr>
          <p:nvPr>
            <p:ph type="body" idx="6"/>
          </p:nvPr>
        </p:nvSpPr>
        <p:spPr>
          <a:xfrm>
            <a:off x="9214746" y="686566"/>
            <a:ext cx="2342100" cy="541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accent6"/>
              </a:buClr>
              <a:buSzPts val="1400"/>
              <a:buNone/>
            </a:pPr>
            <a:r>
              <a:rPr lang="en-US" sz="1800"/>
              <a:t>Durable plastic, lightweight, suitable for various environments.</a:t>
            </a:r>
            <a:endParaRPr sz="1800"/>
          </a:p>
        </p:txBody>
      </p:sp>
      <p:sp>
        <p:nvSpPr>
          <p:cNvPr id="303" name="Google Shape;303;p23"/>
          <p:cNvSpPr txBox="1">
            <a:spLocks noGrp="1"/>
          </p:cNvSpPr>
          <p:nvPr>
            <p:ph type="body" idx="14"/>
          </p:nvPr>
        </p:nvSpPr>
        <p:spPr>
          <a:xfrm>
            <a:off x="9214745" y="2050237"/>
            <a:ext cx="2342100" cy="749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accent6"/>
              </a:buClr>
              <a:buSzPts val="1800"/>
              <a:buNone/>
            </a:pPr>
            <a:r>
              <a:rPr lang="en-US"/>
              <a:t>Dimensions</a:t>
            </a:r>
            <a:endParaRPr/>
          </a:p>
        </p:txBody>
      </p:sp>
      <p:sp>
        <p:nvSpPr>
          <p:cNvPr id="304" name="Google Shape;304;p23"/>
          <p:cNvSpPr txBox="1">
            <a:spLocks noGrp="1"/>
          </p:cNvSpPr>
          <p:nvPr>
            <p:ph type="body" idx="15"/>
          </p:nvPr>
        </p:nvSpPr>
        <p:spPr>
          <a:xfrm>
            <a:off x="9214746" y="2880144"/>
            <a:ext cx="2342100" cy="541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accent6"/>
              </a:buClr>
              <a:buSzPts val="1400"/>
              <a:buNone/>
            </a:pPr>
            <a:r>
              <a:rPr lang="en-US" sz="1800"/>
              <a:t>Compact and space-efficient design (14W x 8H cm).</a:t>
            </a:r>
            <a:endParaRPr sz="1800"/>
          </a:p>
        </p:txBody>
      </p:sp>
      <p:sp>
        <p:nvSpPr>
          <p:cNvPr id="305" name="Google Shape;305;p23"/>
          <p:cNvSpPr txBox="1">
            <a:spLocks noGrp="1"/>
          </p:cNvSpPr>
          <p:nvPr>
            <p:ph type="body" idx="20"/>
          </p:nvPr>
        </p:nvSpPr>
        <p:spPr>
          <a:xfrm>
            <a:off x="9214745" y="4671330"/>
            <a:ext cx="2342100" cy="541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accent6"/>
              </a:buClr>
              <a:buSzPts val="1800"/>
              <a:buNone/>
            </a:pPr>
            <a:r>
              <a:rPr lang="en-US"/>
              <a:t>Energy Saving</a:t>
            </a:r>
            <a:endParaRPr/>
          </a:p>
        </p:txBody>
      </p:sp>
      <p:sp>
        <p:nvSpPr>
          <p:cNvPr id="306" name="Google Shape;306;p23"/>
          <p:cNvSpPr txBox="1">
            <a:spLocks noGrp="1"/>
          </p:cNvSpPr>
          <p:nvPr>
            <p:ph type="body" idx="21"/>
          </p:nvPr>
        </p:nvSpPr>
        <p:spPr>
          <a:xfrm>
            <a:off x="9214745" y="5293053"/>
            <a:ext cx="2342100" cy="541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accent6"/>
              </a:buClr>
              <a:buSzPts val="1400"/>
              <a:buNone/>
            </a:pPr>
            <a:r>
              <a:rPr lang="en-US" sz="1800"/>
              <a:t>Low power consumption, battery-powered.</a:t>
            </a:r>
            <a:endParaRPr sz="1800"/>
          </a:p>
        </p:txBody>
      </p:sp>
      <p:sp>
        <p:nvSpPr>
          <p:cNvPr id="307" name="Google Shape;307;p23"/>
          <p:cNvSpPr txBox="1">
            <a:spLocks noGrp="1"/>
          </p:cNvSpPr>
          <p:nvPr>
            <p:ph type="sldNum" idx="12"/>
          </p:nvPr>
        </p:nvSpPr>
        <p:spPr>
          <a:xfrm>
            <a:off x="11318205" y="6359127"/>
            <a:ext cx="512100" cy="3903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24"/>
          <p:cNvSpPr txBox="1">
            <a:spLocks noGrp="1"/>
          </p:cNvSpPr>
          <p:nvPr>
            <p:ph type="title"/>
          </p:nvPr>
        </p:nvSpPr>
        <p:spPr>
          <a:xfrm>
            <a:off x="373075" y="192000"/>
            <a:ext cx="10515600" cy="5235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6"/>
              </a:buClr>
              <a:buSzPts val="4400"/>
              <a:buFont typeface="Mate"/>
              <a:buNone/>
            </a:pPr>
            <a:r>
              <a:rPr lang="en-US" sz="3200"/>
              <a:t>3D Scanned Model of the Product</a:t>
            </a:r>
            <a:endParaRPr sz="3200"/>
          </a:p>
        </p:txBody>
      </p:sp>
      <p:sp>
        <p:nvSpPr>
          <p:cNvPr id="314" name="Google Shape;314;p24"/>
          <p:cNvSpPr txBox="1">
            <a:spLocks noGrp="1"/>
          </p:cNvSpPr>
          <p:nvPr>
            <p:ph type="sldNum" idx="12"/>
          </p:nvPr>
        </p:nvSpPr>
        <p:spPr>
          <a:xfrm>
            <a:off x="11194169" y="6217920"/>
            <a:ext cx="458592"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7</a:t>
            </a:fld>
            <a:endParaRPr/>
          </a:p>
        </p:txBody>
      </p:sp>
      <p:pic>
        <p:nvPicPr>
          <p:cNvPr id="315" name="Google Shape;315;p24"/>
          <p:cNvPicPr preferRelativeResize="0"/>
          <p:nvPr/>
        </p:nvPicPr>
        <p:blipFill>
          <a:blip r:embed="rId3">
            <a:alphaModFix/>
          </a:blip>
          <a:stretch>
            <a:fillRect/>
          </a:stretch>
        </p:blipFill>
        <p:spPr>
          <a:xfrm>
            <a:off x="3553688" y="888625"/>
            <a:ext cx="3854916" cy="1776875"/>
          </a:xfrm>
          <a:prstGeom prst="rect">
            <a:avLst/>
          </a:prstGeom>
          <a:noFill/>
          <a:ln>
            <a:noFill/>
          </a:ln>
        </p:spPr>
      </p:pic>
      <p:sp>
        <p:nvSpPr>
          <p:cNvPr id="316" name="Google Shape;316;p24"/>
          <p:cNvSpPr txBox="1"/>
          <p:nvPr/>
        </p:nvSpPr>
        <p:spPr>
          <a:xfrm>
            <a:off x="274500" y="2838625"/>
            <a:ext cx="10233000" cy="627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3200" b="1">
                <a:solidFill>
                  <a:schemeClr val="dk2"/>
                </a:solidFill>
                <a:latin typeface="Mate"/>
                <a:ea typeface="Mate"/>
                <a:cs typeface="Mate"/>
                <a:sym typeface="Mate"/>
              </a:rPr>
              <a:t>PCB and Internal Working</a:t>
            </a:r>
            <a:endParaRPr sz="3200" b="1">
              <a:solidFill>
                <a:schemeClr val="dk2"/>
              </a:solidFill>
              <a:latin typeface="Mate"/>
              <a:ea typeface="Mate"/>
              <a:cs typeface="Mate"/>
              <a:sym typeface="Mate"/>
            </a:endParaRPr>
          </a:p>
        </p:txBody>
      </p:sp>
      <p:pic>
        <p:nvPicPr>
          <p:cNvPr id="317" name="Google Shape;317;p24"/>
          <p:cNvPicPr preferRelativeResize="0"/>
          <p:nvPr/>
        </p:nvPicPr>
        <p:blipFill>
          <a:blip r:embed="rId4">
            <a:alphaModFix/>
          </a:blip>
          <a:stretch>
            <a:fillRect/>
          </a:stretch>
        </p:blipFill>
        <p:spPr>
          <a:xfrm>
            <a:off x="373075" y="3639650"/>
            <a:ext cx="4782300" cy="3086675"/>
          </a:xfrm>
          <a:prstGeom prst="rect">
            <a:avLst/>
          </a:prstGeom>
          <a:noFill/>
          <a:ln>
            <a:noFill/>
          </a:ln>
        </p:spPr>
      </p:pic>
      <p:sp>
        <p:nvSpPr>
          <p:cNvPr id="318" name="Google Shape;318;p24"/>
          <p:cNvSpPr txBox="1"/>
          <p:nvPr/>
        </p:nvSpPr>
        <p:spPr>
          <a:xfrm>
            <a:off x="6091475" y="3371350"/>
            <a:ext cx="5262300" cy="321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solidFill>
                  <a:schemeClr val="accent6"/>
                </a:solidFill>
              </a:rPr>
              <a:t>A digital alarm clock uses a quartz crystal oscillator to generate a precise timekeeping signal, which is counted by a microcontroller to keep track of time. The microcontroller compares this count to the user-set alarm time, and upon a match, activates a sound circuit via an electronic switch or transistor. The time is displayed using a seven-segment LED or LCD driven by the microcontroller.</a:t>
            </a:r>
            <a:endParaRPr sz="2000">
              <a:solidFill>
                <a:schemeClr val="accent6"/>
              </a:solidFill>
            </a:endParaRPr>
          </a:p>
        </p:txBody>
      </p:sp>
      <p:cxnSp>
        <p:nvCxnSpPr>
          <p:cNvPr id="319" name="Google Shape;319;p24"/>
          <p:cNvCxnSpPr/>
          <p:nvPr/>
        </p:nvCxnSpPr>
        <p:spPr>
          <a:xfrm>
            <a:off x="88175" y="2740475"/>
            <a:ext cx="12168000" cy="37500"/>
          </a:xfrm>
          <a:prstGeom prst="straightConnector1">
            <a:avLst/>
          </a:prstGeom>
          <a:noFill/>
          <a:ln w="114300" cap="flat" cmpd="sng">
            <a:solidFill>
              <a:schemeClr val="accent2"/>
            </a:solidFill>
            <a:prstDash val="solid"/>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25"/>
          <p:cNvSpPr txBox="1">
            <a:spLocks noGrp="1"/>
          </p:cNvSpPr>
          <p:nvPr>
            <p:ph type="title"/>
          </p:nvPr>
        </p:nvSpPr>
        <p:spPr>
          <a:xfrm>
            <a:off x="484632" y="141951"/>
            <a:ext cx="10515600" cy="111543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accent6"/>
              </a:buClr>
              <a:buSzPts val="4400"/>
              <a:buFont typeface="Mate"/>
              <a:buNone/>
            </a:pPr>
            <a:r>
              <a:rPr lang="en-US" b="1"/>
              <a:t>Standards Associated with Different Parts</a:t>
            </a:r>
            <a:endParaRPr/>
          </a:p>
        </p:txBody>
      </p:sp>
      <p:sp>
        <p:nvSpPr>
          <p:cNvPr id="325" name="Google Shape;325;p25"/>
          <p:cNvSpPr txBox="1">
            <a:spLocks noGrp="1"/>
          </p:cNvSpPr>
          <p:nvPr>
            <p:ph type="ftr" idx="11"/>
          </p:nvPr>
        </p:nvSpPr>
        <p:spPr>
          <a:xfrm>
            <a:off x="484632" y="6217920"/>
            <a:ext cx="411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Understanding Digital Clock through Reverse Engineering</a:t>
            </a:r>
            <a:endParaRPr/>
          </a:p>
        </p:txBody>
      </p:sp>
      <p:sp>
        <p:nvSpPr>
          <p:cNvPr id="326" name="Google Shape;326;p25"/>
          <p:cNvSpPr txBox="1">
            <a:spLocks noGrp="1"/>
          </p:cNvSpPr>
          <p:nvPr>
            <p:ph type="sldNum" idx="12"/>
          </p:nvPr>
        </p:nvSpPr>
        <p:spPr>
          <a:xfrm>
            <a:off x="11194169" y="6217920"/>
            <a:ext cx="458592"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8</a:t>
            </a:fld>
            <a:endParaRPr/>
          </a:p>
        </p:txBody>
      </p:sp>
      <p:graphicFrame>
        <p:nvGraphicFramePr>
          <p:cNvPr id="327" name="Google Shape;327;p25"/>
          <p:cNvGraphicFramePr/>
          <p:nvPr/>
        </p:nvGraphicFramePr>
        <p:xfrm>
          <a:off x="484631" y="1183640"/>
          <a:ext cx="11168100" cy="5095300"/>
        </p:xfrm>
        <a:graphic>
          <a:graphicData uri="http://schemas.openxmlformats.org/drawingml/2006/table">
            <a:tbl>
              <a:tblPr firstRow="1" bandRow="1">
                <a:noFill/>
                <a:tableStyleId>{917F9E94-DFDE-441A-AD47-81485CE17AF8}</a:tableStyleId>
              </a:tblPr>
              <a:tblGrid>
                <a:gridCol w="2792025"/>
                <a:gridCol w="2792025"/>
                <a:gridCol w="2792025"/>
                <a:gridCol w="2792025"/>
              </a:tblGrid>
              <a:tr h="370850">
                <a:tc>
                  <a:txBody>
                    <a:bodyPr/>
                    <a:lstStyle/>
                    <a:p>
                      <a:pPr marL="0" marR="0" lvl="0" indent="0" algn="l" rtl="0">
                        <a:spcBef>
                          <a:spcPts val="0"/>
                        </a:spcBef>
                        <a:spcAft>
                          <a:spcPts val="0"/>
                        </a:spcAft>
                        <a:buNone/>
                      </a:pPr>
                      <a:r>
                        <a:rPr lang="en-US" sz="1400" u="none" strike="noStrike" cap="none"/>
                        <a:t>Standard Aspect</a:t>
                      </a:r>
                      <a:endParaRPr/>
                    </a:p>
                  </a:txBody>
                  <a:tcPr marL="91450" marR="91450" marT="45725" marB="45725" anchor="ctr"/>
                </a:tc>
                <a:tc>
                  <a:txBody>
                    <a:bodyPr/>
                    <a:lstStyle/>
                    <a:p>
                      <a:pPr marL="0" marR="0" lvl="0" indent="0" algn="l" rtl="0">
                        <a:spcBef>
                          <a:spcPts val="0"/>
                        </a:spcBef>
                        <a:spcAft>
                          <a:spcPts val="0"/>
                        </a:spcAft>
                        <a:buNone/>
                      </a:pPr>
                      <a:r>
                        <a:rPr lang="en-US" sz="1400"/>
                        <a:t>Standard Name</a:t>
                      </a:r>
                      <a:endParaRPr/>
                    </a:p>
                  </a:txBody>
                  <a:tcPr marL="91450" marR="91450" marT="45725" marB="45725" anchor="ctr"/>
                </a:tc>
                <a:tc>
                  <a:txBody>
                    <a:bodyPr/>
                    <a:lstStyle/>
                    <a:p>
                      <a:pPr marL="0" marR="0" lvl="0" indent="0" algn="l" rtl="0">
                        <a:spcBef>
                          <a:spcPts val="0"/>
                        </a:spcBef>
                        <a:spcAft>
                          <a:spcPts val="0"/>
                        </a:spcAft>
                        <a:buNone/>
                      </a:pPr>
                      <a:r>
                        <a:rPr lang="en-US" sz="1400"/>
                        <a:t>Standard Number</a:t>
                      </a:r>
                      <a:endParaRPr/>
                    </a:p>
                  </a:txBody>
                  <a:tcPr marL="91450" marR="91450" marT="45725" marB="45725" anchor="ctr"/>
                </a:tc>
                <a:tc>
                  <a:txBody>
                    <a:bodyPr/>
                    <a:lstStyle/>
                    <a:p>
                      <a:pPr marL="0" marR="0" lvl="0" indent="0" algn="l" rtl="0">
                        <a:spcBef>
                          <a:spcPts val="0"/>
                        </a:spcBef>
                        <a:spcAft>
                          <a:spcPts val="0"/>
                        </a:spcAft>
                        <a:buNone/>
                      </a:pPr>
                      <a:r>
                        <a:rPr lang="en-US" sz="1400"/>
                        <a:t>Description</a:t>
                      </a:r>
                      <a:endParaRPr/>
                    </a:p>
                  </a:txBody>
                  <a:tcPr marL="91450" marR="91450" marT="45725" marB="45725" anchor="ctr"/>
                </a:tc>
              </a:tr>
              <a:tr h="370850">
                <a:tc>
                  <a:txBody>
                    <a:bodyPr/>
                    <a:lstStyle/>
                    <a:p>
                      <a:pPr marL="0" marR="0" lvl="0" indent="0" algn="l" rtl="0">
                        <a:spcBef>
                          <a:spcPts val="0"/>
                        </a:spcBef>
                        <a:spcAft>
                          <a:spcPts val="0"/>
                        </a:spcAft>
                        <a:buNone/>
                      </a:pPr>
                      <a:r>
                        <a:rPr lang="en-US" sz="1400"/>
                        <a:t>Safety</a:t>
                      </a:r>
                      <a:endParaRPr/>
                    </a:p>
                  </a:txBody>
                  <a:tcPr marL="91450" marR="91450" marT="45725" marB="45725" anchor="ctr"/>
                </a:tc>
                <a:tc>
                  <a:txBody>
                    <a:bodyPr/>
                    <a:lstStyle/>
                    <a:p>
                      <a:pPr marL="0" marR="0" lvl="0" indent="0" algn="l" rtl="0">
                        <a:spcBef>
                          <a:spcPts val="0"/>
                        </a:spcBef>
                        <a:spcAft>
                          <a:spcPts val="0"/>
                        </a:spcAft>
                        <a:buNone/>
                      </a:pPr>
                      <a:r>
                        <a:rPr lang="en-US" sz="1400"/>
                        <a:t>International Electrotechnical Commission</a:t>
                      </a:r>
                      <a:endParaRPr/>
                    </a:p>
                  </a:txBody>
                  <a:tcPr marL="91450" marR="91450" marT="45725" marB="45725" anchor="ctr"/>
                </a:tc>
                <a:tc>
                  <a:txBody>
                    <a:bodyPr/>
                    <a:lstStyle/>
                    <a:p>
                      <a:pPr marL="0" marR="0" lvl="0" indent="0" algn="l" rtl="0">
                        <a:spcBef>
                          <a:spcPts val="0"/>
                        </a:spcBef>
                        <a:spcAft>
                          <a:spcPts val="0"/>
                        </a:spcAft>
                        <a:buNone/>
                      </a:pPr>
                      <a:r>
                        <a:rPr lang="en-US" sz="1400"/>
                        <a:t>IEC 60950-1</a:t>
                      </a:r>
                      <a:endParaRPr/>
                    </a:p>
                  </a:txBody>
                  <a:tcPr marL="91450" marR="91450" marT="45725" marB="45725" anchor="ctr"/>
                </a:tc>
                <a:tc>
                  <a:txBody>
                    <a:bodyPr/>
                    <a:lstStyle/>
                    <a:p>
                      <a:pPr marL="0" marR="0" lvl="0" indent="0" algn="l" rtl="0">
                        <a:spcBef>
                          <a:spcPts val="0"/>
                        </a:spcBef>
                        <a:spcAft>
                          <a:spcPts val="0"/>
                        </a:spcAft>
                        <a:buNone/>
                      </a:pPr>
                      <a:r>
                        <a:rPr lang="en-US" sz="1400"/>
                        <a:t>Ensures electrical safety standards for IT equipment like digital alarm clocks, including rigorous testing.</a:t>
                      </a:r>
                      <a:endParaRPr/>
                    </a:p>
                  </a:txBody>
                  <a:tcPr marL="91450" marR="91450" marT="45725" marB="45725" anchor="ctr"/>
                </a:tc>
              </a:tr>
              <a:tr h="370850">
                <a:tc>
                  <a:txBody>
                    <a:bodyPr/>
                    <a:lstStyle/>
                    <a:p>
                      <a:pPr marL="0" marR="0" lvl="0" indent="0" algn="l" rtl="0">
                        <a:spcBef>
                          <a:spcPts val="0"/>
                        </a:spcBef>
                        <a:spcAft>
                          <a:spcPts val="0"/>
                        </a:spcAft>
                        <a:buNone/>
                      </a:pPr>
                      <a:r>
                        <a:rPr lang="en-US" sz="1400"/>
                        <a:t>Environment</a:t>
                      </a:r>
                      <a:endParaRPr/>
                    </a:p>
                  </a:txBody>
                  <a:tcPr marL="91450" marR="91450" marT="45725" marB="45725" anchor="ctr"/>
                </a:tc>
                <a:tc>
                  <a:txBody>
                    <a:bodyPr/>
                    <a:lstStyle/>
                    <a:p>
                      <a:pPr marL="0" marR="0" lvl="0" indent="0" algn="l" rtl="0">
                        <a:spcBef>
                          <a:spcPts val="0"/>
                        </a:spcBef>
                        <a:spcAft>
                          <a:spcPts val="0"/>
                        </a:spcAft>
                        <a:buNone/>
                      </a:pPr>
                      <a:r>
                        <a:rPr lang="en-US" sz="1400"/>
                        <a:t>International Organization for Standardization</a:t>
                      </a:r>
                      <a:endParaRPr/>
                    </a:p>
                  </a:txBody>
                  <a:tcPr marL="91450" marR="91450" marT="45725" marB="45725" anchor="ctr"/>
                </a:tc>
                <a:tc>
                  <a:txBody>
                    <a:bodyPr/>
                    <a:lstStyle/>
                    <a:p>
                      <a:pPr marL="0" marR="0" lvl="0" indent="0" algn="l" rtl="0">
                        <a:spcBef>
                          <a:spcPts val="0"/>
                        </a:spcBef>
                        <a:spcAft>
                          <a:spcPts val="0"/>
                        </a:spcAft>
                        <a:buNone/>
                      </a:pPr>
                      <a:r>
                        <a:rPr lang="en-US" sz="1400"/>
                        <a:t>ISO 14062</a:t>
                      </a:r>
                      <a:endParaRPr/>
                    </a:p>
                  </a:txBody>
                  <a:tcPr marL="91450" marR="91450" marT="45725" marB="45725" anchor="ctr"/>
                </a:tc>
                <a:tc>
                  <a:txBody>
                    <a:bodyPr/>
                    <a:lstStyle/>
                    <a:p>
                      <a:pPr marL="0" marR="0" lvl="0" indent="0" algn="l" rtl="0">
                        <a:spcBef>
                          <a:spcPts val="0"/>
                        </a:spcBef>
                        <a:spcAft>
                          <a:spcPts val="0"/>
                        </a:spcAft>
                        <a:buNone/>
                      </a:pPr>
                      <a:r>
                        <a:rPr lang="en-US" sz="1400"/>
                        <a:t>Specifies how to include environmental considerations into product design to reduce environmental impact.</a:t>
                      </a:r>
                      <a:endParaRPr/>
                    </a:p>
                  </a:txBody>
                  <a:tcPr marL="91450" marR="91450" marT="45725" marB="45725" anchor="ctr"/>
                </a:tc>
              </a:tr>
              <a:tr h="370850">
                <a:tc>
                  <a:txBody>
                    <a:bodyPr/>
                    <a:lstStyle/>
                    <a:p>
                      <a:pPr marL="0" marR="0" lvl="0" indent="0" algn="l" rtl="0">
                        <a:spcBef>
                          <a:spcPts val="0"/>
                        </a:spcBef>
                        <a:spcAft>
                          <a:spcPts val="0"/>
                        </a:spcAft>
                        <a:buNone/>
                      </a:pPr>
                      <a:r>
                        <a:rPr lang="en-US" sz="1400"/>
                        <a:t>Performance Testing</a:t>
                      </a:r>
                      <a:endParaRPr/>
                    </a:p>
                  </a:txBody>
                  <a:tcPr marL="91450" marR="91450" marT="45725" marB="45725" anchor="ctr"/>
                </a:tc>
                <a:tc>
                  <a:txBody>
                    <a:bodyPr/>
                    <a:lstStyle/>
                    <a:p>
                      <a:pPr marL="0" marR="0" lvl="0" indent="0" algn="l" rtl="0">
                        <a:spcBef>
                          <a:spcPts val="0"/>
                        </a:spcBef>
                        <a:spcAft>
                          <a:spcPts val="0"/>
                        </a:spcAft>
                        <a:buNone/>
                      </a:pPr>
                      <a:r>
                        <a:rPr lang="en-US" sz="1400"/>
                        <a:t>International Electrotechnical Commission</a:t>
                      </a:r>
                      <a:endParaRPr/>
                    </a:p>
                  </a:txBody>
                  <a:tcPr marL="91450" marR="91450" marT="45725" marB="45725" anchor="ctr"/>
                </a:tc>
                <a:tc>
                  <a:txBody>
                    <a:bodyPr/>
                    <a:lstStyle/>
                    <a:p>
                      <a:pPr marL="0" marR="0" lvl="0" indent="0" algn="l" rtl="0">
                        <a:spcBef>
                          <a:spcPts val="0"/>
                        </a:spcBef>
                        <a:spcAft>
                          <a:spcPts val="0"/>
                        </a:spcAft>
                        <a:buNone/>
                      </a:pPr>
                      <a:r>
                        <a:rPr lang="en-US" sz="1400"/>
                        <a:t>IEC 60051-1</a:t>
                      </a:r>
                      <a:endParaRPr/>
                    </a:p>
                  </a:txBody>
                  <a:tcPr marL="91450" marR="91450" marT="45725" marB="45725" anchor="ctr"/>
                </a:tc>
                <a:tc>
                  <a:txBody>
                    <a:bodyPr/>
                    <a:lstStyle/>
                    <a:p>
                      <a:pPr marL="0" marR="0" lvl="0" indent="0" algn="l" rtl="0">
                        <a:spcBef>
                          <a:spcPts val="0"/>
                        </a:spcBef>
                        <a:spcAft>
                          <a:spcPts val="0"/>
                        </a:spcAft>
                        <a:buNone/>
                      </a:pPr>
                      <a:r>
                        <a:rPr lang="en-US" sz="1400"/>
                        <a:t>Defines criteria for analog electrical measuring instruments, ensuring accurate and consistent measurement.</a:t>
                      </a:r>
                      <a:endParaRPr/>
                    </a:p>
                  </a:txBody>
                  <a:tcPr marL="91450" marR="91450" marT="45725" marB="45725" anchor="ctr"/>
                </a:tc>
              </a:tr>
              <a:tr h="370850">
                <a:tc>
                  <a:txBody>
                    <a:bodyPr/>
                    <a:lstStyle/>
                    <a:p>
                      <a:pPr marL="0" marR="0" lvl="0" indent="0" algn="l" rtl="0">
                        <a:spcBef>
                          <a:spcPts val="0"/>
                        </a:spcBef>
                        <a:spcAft>
                          <a:spcPts val="0"/>
                        </a:spcAft>
                        <a:buNone/>
                      </a:pPr>
                      <a:r>
                        <a:rPr lang="en-US" sz="1400"/>
                        <a:t>Energy Saving</a:t>
                      </a:r>
                      <a:endParaRPr/>
                    </a:p>
                  </a:txBody>
                  <a:tcPr marL="91450" marR="91450" marT="45725" marB="45725" anchor="ctr"/>
                </a:tc>
                <a:tc>
                  <a:txBody>
                    <a:bodyPr/>
                    <a:lstStyle/>
                    <a:p>
                      <a:pPr marL="0" marR="0" lvl="0" indent="0" algn="l" rtl="0">
                        <a:spcBef>
                          <a:spcPts val="0"/>
                        </a:spcBef>
                        <a:spcAft>
                          <a:spcPts val="0"/>
                        </a:spcAft>
                        <a:buNone/>
                      </a:pPr>
                      <a:r>
                        <a:rPr lang="en-US" sz="1400"/>
                        <a:t>ENERGY STAR</a:t>
                      </a:r>
                      <a:endParaRPr/>
                    </a:p>
                  </a:txBody>
                  <a:tcPr marL="91450" marR="91450" marT="45725" marB="45725" anchor="ctr"/>
                </a:tc>
                <a:tc>
                  <a:txBody>
                    <a:bodyPr/>
                    <a:lstStyle/>
                    <a:p>
                      <a:pPr marL="0" marR="0" lvl="0" indent="0" algn="l" rtl="0">
                        <a:spcBef>
                          <a:spcPts val="0"/>
                        </a:spcBef>
                        <a:spcAft>
                          <a:spcPts val="0"/>
                        </a:spcAft>
                        <a:buNone/>
                      </a:pPr>
                      <a:r>
                        <a:rPr lang="en-US" sz="1400"/>
                        <a:t>---------------</a:t>
                      </a:r>
                      <a:endParaRPr/>
                    </a:p>
                  </a:txBody>
                  <a:tcPr marL="91450" marR="91450" marT="45725" marB="45725" anchor="ctr"/>
                </a:tc>
                <a:tc>
                  <a:txBody>
                    <a:bodyPr/>
                    <a:lstStyle/>
                    <a:p>
                      <a:pPr marL="0" marR="0" lvl="0" indent="0" algn="l" rtl="0">
                        <a:spcBef>
                          <a:spcPts val="0"/>
                        </a:spcBef>
                        <a:spcAft>
                          <a:spcPts val="0"/>
                        </a:spcAft>
                        <a:buNone/>
                      </a:pPr>
                      <a:r>
                        <a:rPr lang="en-US" sz="1400"/>
                        <a:t>Assures products meet energy efficiency standards, reducing environmental impact and saving energy.</a:t>
                      </a:r>
                      <a:endParaRPr/>
                    </a:p>
                  </a:txBody>
                  <a:tcPr marL="91450" marR="91450" marT="45725" marB="45725" anchor="ctr"/>
                </a:tc>
              </a:tr>
              <a:tr h="370850">
                <a:tc>
                  <a:txBody>
                    <a:bodyPr/>
                    <a:lstStyle/>
                    <a:p>
                      <a:pPr marL="0" marR="0" lvl="0" indent="0" algn="l" rtl="0">
                        <a:spcBef>
                          <a:spcPts val="0"/>
                        </a:spcBef>
                        <a:spcAft>
                          <a:spcPts val="0"/>
                        </a:spcAft>
                        <a:buNone/>
                      </a:pPr>
                      <a:r>
                        <a:rPr lang="en-US" sz="1400"/>
                        <a:t>Commercialization</a:t>
                      </a:r>
                      <a:endParaRPr/>
                    </a:p>
                  </a:txBody>
                  <a:tcPr marL="91450" marR="91450" marT="45725" marB="45725" anchor="ctr"/>
                </a:tc>
                <a:tc>
                  <a:txBody>
                    <a:bodyPr/>
                    <a:lstStyle/>
                    <a:p>
                      <a:pPr marL="0" marR="0" lvl="0" indent="0" algn="l" rtl="0">
                        <a:spcBef>
                          <a:spcPts val="0"/>
                        </a:spcBef>
                        <a:spcAft>
                          <a:spcPts val="0"/>
                        </a:spcAft>
                        <a:buNone/>
                      </a:pPr>
                      <a:r>
                        <a:rPr lang="en-US" sz="1400"/>
                        <a:t>International Organization for Standardization</a:t>
                      </a:r>
                      <a:endParaRPr/>
                    </a:p>
                  </a:txBody>
                  <a:tcPr marL="91450" marR="91450" marT="45725" marB="45725" anchor="ctr"/>
                </a:tc>
                <a:tc>
                  <a:txBody>
                    <a:bodyPr/>
                    <a:lstStyle/>
                    <a:p>
                      <a:pPr marL="0" marR="0" lvl="0" indent="0" algn="l" rtl="0">
                        <a:spcBef>
                          <a:spcPts val="0"/>
                        </a:spcBef>
                        <a:spcAft>
                          <a:spcPts val="0"/>
                        </a:spcAft>
                        <a:buNone/>
                      </a:pPr>
                      <a:r>
                        <a:rPr lang="en-US" sz="1400"/>
                        <a:t>ISO 9001</a:t>
                      </a:r>
                      <a:endParaRPr/>
                    </a:p>
                  </a:txBody>
                  <a:tcPr marL="91450" marR="91450" marT="45725" marB="45725" anchor="ctr"/>
                </a:tc>
                <a:tc>
                  <a:txBody>
                    <a:bodyPr/>
                    <a:lstStyle/>
                    <a:p>
                      <a:pPr marL="0" marR="0" lvl="0" indent="0" algn="l" rtl="0">
                        <a:spcBef>
                          <a:spcPts val="0"/>
                        </a:spcBef>
                        <a:spcAft>
                          <a:spcPts val="0"/>
                        </a:spcAft>
                        <a:buNone/>
                      </a:pPr>
                      <a:r>
                        <a:rPr lang="en-US" sz="1400"/>
                        <a:t>Provides standards for quality management systems, ensuring product quality and customer satisfaction.</a:t>
                      </a:r>
                      <a:endParaRPr/>
                    </a:p>
                  </a:txBody>
                  <a:tcPr marL="91450" marR="91450" marT="45725" marB="45725" anchor="ct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26"/>
          <p:cNvSpPr txBox="1">
            <a:spLocks noGrp="1"/>
          </p:cNvSpPr>
          <p:nvPr>
            <p:ph type="title"/>
          </p:nvPr>
        </p:nvSpPr>
        <p:spPr>
          <a:xfrm>
            <a:off x="5" y="0"/>
            <a:ext cx="6599400" cy="13257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accent6"/>
              </a:buClr>
              <a:buSzPts val="4400"/>
              <a:buFont typeface="Mate"/>
              <a:buNone/>
            </a:pPr>
            <a:r>
              <a:rPr lang="en-US"/>
              <a:t>House of Quality</a:t>
            </a:r>
            <a:endParaRPr/>
          </a:p>
        </p:txBody>
      </p:sp>
      <p:sp>
        <p:nvSpPr>
          <p:cNvPr id="334" name="Google Shape;334;p26"/>
          <p:cNvSpPr txBox="1">
            <a:spLocks noGrp="1"/>
          </p:cNvSpPr>
          <p:nvPr>
            <p:ph type="sldNum" idx="12"/>
          </p:nvPr>
        </p:nvSpPr>
        <p:spPr>
          <a:xfrm>
            <a:off x="11194169" y="6217920"/>
            <a:ext cx="458592"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9</a:t>
            </a:fld>
            <a:endParaRPr/>
          </a:p>
        </p:txBody>
      </p:sp>
      <p:pic>
        <p:nvPicPr>
          <p:cNvPr id="335" name="Google Shape;335;p26"/>
          <p:cNvPicPr preferRelativeResize="0"/>
          <p:nvPr/>
        </p:nvPicPr>
        <p:blipFill rotWithShape="1">
          <a:blip r:embed="rId3">
            <a:alphaModFix/>
          </a:blip>
          <a:srcRect/>
          <a:stretch/>
        </p:blipFill>
        <p:spPr>
          <a:xfrm>
            <a:off x="3804400" y="1325700"/>
            <a:ext cx="6599426" cy="5074776"/>
          </a:xfrm>
          <a:prstGeom prst="rect">
            <a:avLst/>
          </a:prstGeom>
          <a:noFill/>
          <a:ln>
            <a:noFill/>
          </a:ln>
        </p:spPr>
      </p:pic>
      <p:pic>
        <p:nvPicPr>
          <p:cNvPr id="336" name="Google Shape;336;p26"/>
          <p:cNvPicPr preferRelativeResize="0">
            <a:picLocks noGrp="1"/>
          </p:cNvPicPr>
          <p:nvPr>
            <p:ph type="pic" idx="3"/>
          </p:nvPr>
        </p:nvPicPr>
        <p:blipFill rotWithShape="1">
          <a:blip r:embed="rId4">
            <a:alphaModFix/>
          </a:blip>
          <a:srcRect l="9317" r="9316"/>
          <a:stretch/>
        </p:blipFill>
        <p:spPr>
          <a:xfrm>
            <a:off x="5217025" y="0"/>
            <a:ext cx="3384150" cy="1325700"/>
          </a:xfrm>
          <a:prstGeom prst="rect">
            <a:avLst/>
          </a:prstGeom>
          <a:solidFill>
            <a:srgbClr val="F2F2F2"/>
          </a:solidFill>
          <a:ln>
            <a:noFill/>
          </a:ln>
        </p:spPr>
      </p:pic>
    </p:spTree>
  </p:cSld>
  <p:clrMapOvr>
    <a:masterClrMapping/>
  </p:clrMapOvr>
</p:sld>
</file>

<file path=ppt/theme/theme1.xml><?xml version="1.0" encoding="utf-8"?>
<a:theme xmlns:a="http://schemas.openxmlformats.org/drawingml/2006/main" name="Custom​​">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1003</Words>
  <PresentationFormat>Custom</PresentationFormat>
  <Paragraphs>150</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Custom​​</vt:lpstr>
      <vt:lpstr>Understanding Digital Clock through Reverse Engineering</vt:lpstr>
      <vt:lpstr>Introduction</vt:lpstr>
      <vt:lpstr>Product Design Specifications</vt:lpstr>
      <vt:lpstr>Black Box Model</vt:lpstr>
      <vt:lpstr>Manufacturing Process of Different Parts with Justification</vt:lpstr>
      <vt:lpstr>Some Specific Terms Which are Important To Discuss</vt:lpstr>
      <vt:lpstr>3D Scanned Model of the Product</vt:lpstr>
      <vt:lpstr>Standards Associated with Different Parts</vt:lpstr>
      <vt:lpstr>House of Quality</vt:lpstr>
      <vt:lpstr>House of Quality for Product</vt:lpstr>
      <vt:lpstr>Challenges in Existing Design</vt:lpstr>
      <vt:lpstr>Summary</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Digital Clock through Reverse Engineering</dc:title>
  <cp:lastModifiedBy>Mayank Yadav</cp:lastModifiedBy>
  <cp:revision>2</cp:revision>
  <dcterms:modified xsi:type="dcterms:W3CDTF">2024-05-19T09:00:27Z</dcterms:modified>
</cp:coreProperties>
</file>