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F4-8717-4158-959D-50AA0878936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B9E-C123-41EA-B9F8-5625F21B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5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F4-8717-4158-959D-50AA0878936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B9E-C123-41EA-B9F8-5625F21B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F4-8717-4158-959D-50AA0878936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B9E-C123-41EA-B9F8-5625F21B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98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F4-8717-4158-959D-50AA0878936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B9E-C123-41EA-B9F8-5625F21BEE8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3568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F4-8717-4158-959D-50AA0878936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B9E-C123-41EA-B9F8-5625F21B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1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F4-8717-4158-959D-50AA0878936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B9E-C123-41EA-B9F8-5625F21B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4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F4-8717-4158-959D-50AA0878936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B9E-C123-41EA-B9F8-5625F21B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F4-8717-4158-959D-50AA0878936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B9E-C123-41EA-B9F8-5625F21B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8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F4-8717-4158-959D-50AA0878936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B9E-C123-41EA-B9F8-5625F21B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9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F4-8717-4158-959D-50AA0878936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B9E-C123-41EA-B9F8-5625F21B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3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F4-8717-4158-959D-50AA0878936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B9E-C123-41EA-B9F8-5625F21B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8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F4-8717-4158-959D-50AA0878936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B9E-C123-41EA-B9F8-5625F21B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8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F4-8717-4158-959D-50AA0878936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B9E-C123-41EA-B9F8-5625F21B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1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F4-8717-4158-959D-50AA0878936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B9E-C123-41EA-B9F8-5625F21B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6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F4-8717-4158-959D-50AA0878936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B9E-C123-41EA-B9F8-5625F21B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F4-8717-4158-959D-50AA0878936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B9E-C123-41EA-B9F8-5625F21B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3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F4-8717-4158-959D-50AA0878936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B9E-C123-41EA-B9F8-5625F21B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3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20AFF4-8717-4158-959D-50AA08789367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C6B9E-C123-41EA-B9F8-5625F21B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3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Wire 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Manage Projects, Clients, Teams at One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0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dirty="0"/>
              <a:t>the best way to manage your projects, clients and team members. You can </a:t>
            </a:r>
            <a:endParaRPr lang="en-US" dirty="0" smtClean="0"/>
          </a:p>
          <a:p>
            <a:r>
              <a:rPr lang="en-US" dirty="0" smtClean="0"/>
              <a:t>Easy collaboration </a:t>
            </a:r>
            <a:r>
              <a:rPr lang="en-US" dirty="0"/>
              <a:t>with </a:t>
            </a:r>
            <a:r>
              <a:rPr lang="en-US" dirty="0" smtClean="0"/>
              <a:t>team </a:t>
            </a:r>
            <a:r>
              <a:rPr lang="en-US" dirty="0"/>
              <a:t>and </a:t>
            </a:r>
            <a:r>
              <a:rPr lang="en-US" dirty="0" smtClean="0"/>
              <a:t>monitoring of work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/>
              <a:t>easy to use &amp; install.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2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team communication at one place</a:t>
            </a:r>
          </a:p>
          <a:p>
            <a:r>
              <a:rPr lang="en-US" dirty="0" smtClean="0"/>
              <a:t>Easily Searchable contents</a:t>
            </a:r>
          </a:p>
          <a:p>
            <a:r>
              <a:rPr lang="en-US" dirty="0" smtClean="0"/>
              <a:t>Accessible anywhere</a:t>
            </a:r>
          </a:p>
          <a:p>
            <a:r>
              <a:rPr lang="en-US" dirty="0" smtClean="0"/>
              <a:t>Organized workspaces</a:t>
            </a:r>
          </a:p>
          <a:p>
            <a:r>
              <a:rPr lang="en-US" dirty="0" smtClean="0"/>
              <a:t>User and content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9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Companies</a:t>
            </a:r>
          </a:p>
          <a:p>
            <a:r>
              <a:rPr lang="en-US" dirty="0" smtClean="0"/>
              <a:t>Employees</a:t>
            </a:r>
          </a:p>
          <a:p>
            <a:r>
              <a:rPr lang="en-US" dirty="0" smtClean="0"/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417935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 and Mobile First Design</a:t>
            </a:r>
          </a:p>
          <a:p>
            <a:r>
              <a:rPr lang="en-US" dirty="0" smtClean="0"/>
              <a:t>Cross-browser Compatible </a:t>
            </a:r>
          </a:p>
          <a:p>
            <a:r>
              <a:rPr lang="en-US" dirty="0"/>
              <a:t>F</a:t>
            </a:r>
            <a:r>
              <a:rPr lang="en-US" dirty="0" smtClean="0"/>
              <a:t>riendly Graphical User Interface</a:t>
            </a:r>
          </a:p>
          <a:p>
            <a:r>
              <a:rPr lang="en-US" dirty="0" smtClean="0"/>
              <a:t>Developed in world’s latest technologies of MEAN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2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Devices, Browsers and OS’s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Mobiles, Tablets, Desktops</a:t>
            </a:r>
          </a:p>
          <a:p>
            <a:r>
              <a:rPr lang="en-US" dirty="0" smtClean="0"/>
              <a:t>Windows, </a:t>
            </a:r>
            <a:r>
              <a:rPr lang="en-US" dirty="0" err="1" smtClean="0"/>
              <a:t>iOS</a:t>
            </a:r>
            <a:r>
              <a:rPr lang="en-US" dirty="0" smtClean="0"/>
              <a:t>, Blackberry, Android</a:t>
            </a:r>
          </a:p>
          <a:p>
            <a:r>
              <a:rPr lang="en-US" dirty="0" smtClean="0"/>
              <a:t>Google Chrome, Firefox, Opera, Safari, IE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9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err="1" smtClean="0"/>
              <a:t>WebStorm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506627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121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Wire Up</vt:lpstr>
      <vt:lpstr>Introduction</vt:lpstr>
      <vt:lpstr>Purpose</vt:lpstr>
      <vt:lpstr>Target Audience</vt:lpstr>
      <vt:lpstr>Features</vt:lpstr>
      <vt:lpstr>Target Devices, Browsers and OS’s</vt:lpstr>
      <vt:lpstr>Development Platform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 Up</dc:title>
  <dc:creator>Ali Makhdoom</dc:creator>
  <cp:lastModifiedBy>Ali Makhdoom</cp:lastModifiedBy>
  <cp:revision>8</cp:revision>
  <dcterms:created xsi:type="dcterms:W3CDTF">2016-09-14T18:04:34Z</dcterms:created>
  <dcterms:modified xsi:type="dcterms:W3CDTF">2016-09-14T19:43:00Z</dcterms:modified>
</cp:coreProperties>
</file>