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9" r:id="rId4"/>
    <p:sldId id="262" r:id="rId5"/>
    <p:sldId id="261" r:id="rId6"/>
    <p:sldId id="263" r:id="rId7"/>
    <p:sldId id="260" r:id="rId8"/>
    <p:sldId id="264" r:id="rId9"/>
    <p:sldId id="267" r:id="rId10"/>
    <p:sldId id="269" r:id="rId11"/>
    <p:sldId id="266" r:id="rId12"/>
    <p:sldId id="268" r:id="rId13"/>
    <p:sldId id="265" r:id="rId14"/>
    <p:sldId id="270" r:id="rId15"/>
    <p:sldId id="258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36597B-D4BA-4D03-BB0E-B56D2CB48129}">
          <p14:sldIdLst>
            <p14:sldId id="256"/>
          </p14:sldIdLst>
        </p14:section>
        <p14:section name="Введение" id="{ABC5657D-B2CD-4967-9760-FE30DFFDADBD}">
          <p14:sldIdLst>
            <p14:sldId id="257"/>
          </p14:sldIdLst>
        </p14:section>
        <p14:section name="Формулировка решаемой задачи" id="{F41F6C40-B162-4DFC-A34E-17BA14469416}">
          <p14:sldIdLst>
            <p14:sldId id="259"/>
          </p14:sldIdLst>
        </p14:section>
        <p14:section name="аналоги" id="{CDB02F22-999C-415E-9AD6-9CCF82168808}">
          <p14:sldIdLst>
            <p14:sldId id="262"/>
            <p14:sldId id="261"/>
          </p14:sldIdLst>
        </p14:section>
        <p14:section name="Формальная постановка задачи" id="{C658AF04-98C1-431D-9B16-943414BDF4D5}">
          <p14:sldIdLst>
            <p14:sldId id="263"/>
            <p14:sldId id="260"/>
          </p14:sldIdLst>
        </p14:section>
        <p14:section name="Описание решения" id="{960513E7-81D1-4950-AD15-B683465F1117}">
          <p14:sldIdLst>
            <p14:sldId id="264"/>
            <p14:sldId id="267"/>
            <p14:sldId id="269"/>
          </p14:sldIdLst>
        </p14:section>
        <p14:section name="Результаты" id="{BDBD1419-9E01-48AB-831E-3C5C5F648A1D}">
          <p14:sldIdLst>
            <p14:sldId id="266"/>
            <p14:sldId id="268"/>
          </p14:sldIdLst>
        </p14:section>
        <p14:section name="Заключение" id="{20E32F91-1C79-4BC3-9FD4-FBA65BDC4AC0}">
          <p14:sldIdLst>
            <p14:sldId id="265"/>
            <p14:sldId id="270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  <a:srgbClr val="53B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48" d="100"/>
          <a:sy n="48" d="100"/>
        </p:scale>
        <p:origin x="8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0893A-67EA-41C8-A2F8-3448B4341065}" type="datetimeFigureOut">
              <a:rPr lang="ru-RU" smtClean="0"/>
              <a:t>17.06.2019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C9319-CA78-41E2-B84F-3AA867E20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3029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4E3B6-72CB-4058-A25B-E330292D697E}" type="datetimeFigureOut">
              <a:rPr lang="ru-RU" smtClean="0"/>
              <a:t>17.06.2019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20320-9A63-49AD-8486-C17DAEB4E8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7341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20320-9A63-49AD-8486-C17DAEB4E8B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353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E64A4BC-8740-4B00-A30D-FF016E173F11}" type="datetime1">
              <a:rPr lang="ru-RU" smtClean="0"/>
              <a:t>17.06.2019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15196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D174A-2448-4A93-A2BE-FEC0865C2D25}" type="datetime1">
              <a:rPr lang="ru-RU" smtClean="0"/>
              <a:t>17.06.2019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34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ED82-93E9-4DF9-8839-65FD02F20AFE}" type="datetime1">
              <a:rPr lang="ru-RU" smtClean="0"/>
              <a:t>17.06.2019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11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E1CD-A81F-48A5-918B-60053BDBD72A}" type="datetime1">
              <a:rPr lang="ru-RU" smtClean="0"/>
              <a:t>17.06.2019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79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A6CCAD-CD9C-4B3A-A86C-315DCC01CB8B}" type="datetime1">
              <a:rPr lang="ru-RU" smtClean="0"/>
              <a:t>17.06.2019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75508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D9D8-11CF-45BD-8792-924BCE52A630}" type="datetime1">
              <a:rPr lang="ru-RU" smtClean="0"/>
              <a:t>17.06.2019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18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A5E57-2F8F-43B5-9EAD-371F2C56FBBD}" type="datetime1">
              <a:rPr lang="ru-RU" smtClean="0"/>
              <a:t>17.06.2019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47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827F-76DF-4ADB-A338-7FECEE394B60}" type="datetime1">
              <a:rPr lang="ru-RU" smtClean="0"/>
              <a:t>17.06.2019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09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6222-46C7-4B80-9DC5-E28901552B5F}" type="datetime1">
              <a:rPr lang="ru-RU" smtClean="0"/>
              <a:t>17.06.2019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89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551258-E544-4793-A3FA-AEDA267A8DF0}" type="datetime1">
              <a:rPr lang="ru-RU" smtClean="0"/>
              <a:t>17.06.2019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759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6B5E35-01DC-48EA-8DDE-5B43C9074E02}" type="datetime1">
              <a:rPr lang="ru-RU" smtClean="0"/>
              <a:t>17.06.2019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137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30C6BFB-7CA1-4523-987B-212D6E1DD8E8}" type="datetime1">
              <a:rPr lang="ru-RU" smtClean="0"/>
              <a:t>17.06.2019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946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>
                <a:effectLst/>
              </a:rPr>
              <a:t>Разработка и реализация языка описания сценариев тестирования автомобильных систем</a:t>
            </a:r>
            <a:endParaRPr lang="ru-RU" sz="44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458847"/>
              </p:ext>
            </p:extLst>
          </p:nvPr>
        </p:nvGraphicFramePr>
        <p:xfrm>
          <a:off x="4299283" y="4076299"/>
          <a:ext cx="6721642" cy="1889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60821"/>
                <a:gridCol w="3360821"/>
              </a:tblGrid>
              <a:tr h="809324"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solidFill>
                            <a:schemeClr val="tx1"/>
                          </a:solidFill>
                        </a:rPr>
                        <a:t>выполнил</a:t>
                      </a:r>
                    </a:p>
                    <a:p>
                      <a:r>
                        <a:rPr lang="ru-RU" sz="2800" dirty="0" smtClean="0">
                          <a:solidFill>
                            <a:schemeClr val="tx1"/>
                          </a:solidFill>
                        </a:rPr>
                        <a:t>студент гр. 43504/6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D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>
                          <a:solidFill>
                            <a:schemeClr val="tx1"/>
                          </a:solidFill>
                          <a:effectLst/>
                        </a:rPr>
                        <a:t>А. А. </a:t>
                      </a:r>
                      <a:r>
                        <a:rPr lang="ru-RU" sz="2800" dirty="0" err="1" smtClean="0">
                          <a:solidFill>
                            <a:schemeClr val="tx1"/>
                          </a:solidFill>
                          <a:effectLst/>
                        </a:rPr>
                        <a:t>Спасеева</a:t>
                      </a:r>
                      <a:endParaRPr lang="en-US" sz="28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DE3"/>
                    </a:solidFill>
                  </a:tcPr>
                </a:tc>
              </a:tr>
              <a:tr h="809324"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solidFill>
                            <a:schemeClr val="tx1"/>
                          </a:solidFill>
                          <a:effectLst/>
                        </a:rPr>
                        <a:t>руководитель </a:t>
                      </a:r>
                    </a:p>
                    <a:p>
                      <a:r>
                        <a:rPr lang="ru-RU" sz="2800" dirty="0" smtClean="0">
                          <a:solidFill>
                            <a:schemeClr val="tx1"/>
                          </a:solidFill>
                          <a:effectLst/>
                        </a:rPr>
                        <a:t>к.т.н., доцент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D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>
                          <a:solidFill>
                            <a:schemeClr val="tx1"/>
                          </a:solidFill>
                          <a:effectLst/>
                        </a:rPr>
                        <a:t>А. В. </a:t>
                      </a:r>
                      <a:r>
                        <a:rPr lang="ru-RU" sz="2800" dirty="0" err="1" smtClean="0">
                          <a:solidFill>
                            <a:schemeClr val="tx1"/>
                          </a:solidFill>
                          <a:effectLst/>
                        </a:rPr>
                        <a:t>Самочадин</a:t>
                      </a:r>
                      <a:endParaRPr lang="ru-RU" sz="28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DE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29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классов</a:t>
            </a:r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2205779"/>
            <a:ext cx="8873067" cy="424760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16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полученных результатов </a:t>
            </a:r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71700"/>
            <a:ext cx="5449110" cy="22987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21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 опроса потенциальных пользователей</a:t>
            </a:r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468" y="2777065"/>
            <a:ext cx="5748302" cy="293125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12</a:t>
            </a:fld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7162800" y="2599775"/>
            <a:ext cx="487679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effectLst/>
              </a:rPr>
              <a:t>В качестве респондентов было выбрано 16 человек, занимающихся тестированием программного обеспечения автомобильных систем в компании </a:t>
            </a:r>
          </a:p>
          <a:p>
            <a:pPr algn="just"/>
            <a:r>
              <a:rPr lang="ru-RU" sz="2800" dirty="0" smtClean="0">
                <a:effectLst/>
              </a:rPr>
              <a:t>«</a:t>
            </a:r>
            <a:r>
              <a:rPr lang="ru-RU" sz="2800" dirty="0" err="1" smtClean="0">
                <a:effectLst/>
              </a:rPr>
              <a:t>Люксофт</a:t>
            </a:r>
            <a:r>
              <a:rPr lang="ru-RU" sz="2800" dirty="0" smtClean="0">
                <a:effectLst/>
              </a:rPr>
              <a:t> </a:t>
            </a:r>
            <a:r>
              <a:rPr lang="ru-RU" sz="2800" dirty="0" err="1" smtClean="0">
                <a:effectLst/>
              </a:rPr>
              <a:t>профешнл</a:t>
            </a:r>
            <a:r>
              <a:rPr lang="ru-RU" sz="2800" dirty="0" smtClean="0">
                <a:effectLst/>
              </a:rPr>
              <a:t>».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7472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81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литературы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572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07431" y="2277979"/>
            <a:ext cx="10756231" cy="1882942"/>
          </a:xfrm>
        </p:spPr>
        <p:txBody>
          <a:bodyPr>
            <a:normAutofit/>
          </a:bodyPr>
          <a:lstStyle/>
          <a:p>
            <a:r>
              <a:rPr lang="ru-RU" sz="8000" dirty="0" smtClean="0"/>
              <a:t>Спасибо за внимание!</a:t>
            </a:r>
            <a:endParaRPr lang="ru-RU" sz="8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81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886854"/>
            <a:ext cx="7724004" cy="90434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99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Формулировка решаемой задачи.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68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CCLD </a:t>
            </a:r>
            <a:r>
              <a:rPr lang="ru-RU" dirty="0" smtClean="0"/>
              <a:t>и </a:t>
            </a:r>
            <a:r>
              <a:rPr lang="en-US" dirty="0" smtClean="0"/>
              <a:t>CAPL</a:t>
            </a:r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23" y="2399581"/>
            <a:ext cx="5420777" cy="282876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4</a:t>
            </a:fld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1371600" y="-170626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Один-два сводных слайда с информацией о том, как другие люди решают такую задачу, какие готовые решения уже есть</a:t>
            </a:r>
            <a:endParaRPr lang="ru-RU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33" y="2399581"/>
            <a:ext cx="5527040" cy="405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79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Cucumber</a:t>
            </a:r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96" y="1740108"/>
            <a:ext cx="5792008" cy="327705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5</a:t>
            </a:fld>
            <a:endParaRPr lang="ru-R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018" y="5053016"/>
            <a:ext cx="6487430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6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Формальная постановка задачи: что конкретно должно было быть сделано, какие требования предъявляются к решению, какие критерии качества используются.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98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99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Описание решения (если надо, можно привести какую-то информацию об используемых методах, моделях и алгоритмах, но акцент должен быть сделал на Вашем решении; если приводятся какие-то общие сведения, слушатели должны четко понимать, зачем они нужны — в общем случае лучше сначала сформулировать идею Вашего решения, а потом уже сказать про какую-то теорию, если она необходима).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49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62" y="1167507"/>
            <a:ext cx="10779754" cy="548818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86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53</TotalTime>
  <Words>194</Words>
  <Application>Microsoft Office PowerPoint</Application>
  <PresentationFormat>Widescreen</PresentationFormat>
  <Paragraphs>37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Franklin Gothic Book</vt:lpstr>
      <vt:lpstr>Crop</vt:lpstr>
      <vt:lpstr>Разработка и реализация языка описания сценариев тестирования автомобильных систем</vt:lpstr>
      <vt:lpstr>Введение</vt:lpstr>
      <vt:lpstr>Формулировка решаемой задачи.</vt:lpstr>
      <vt:lpstr>CCLD и CAPL</vt:lpstr>
      <vt:lpstr>Cucumber</vt:lpstr>
      <vt:lpstr>Формальная постановка задачи: что конкретно должно было быть сделано, какие требования предъявляются к решению, какие критерии качества используются.</vt:lpstr>
      <vt:lpstr>PowerPoint Presentation</vt:lpstr>
      <vt:lpstr>Описание решения (если надо, можно привести какую-то информацию об используемых методах, моделях и алгоритмах, но акцент должен быть сделал на Вашем решении; если приводятся какие-то общие сведения, слушатели должны четко понимать, зачем они нужны — в общем случае лучше сначала сформулировать идею Вашего решения, а потом уже сказать про какую-то теорию, если она необходима).</vt:lpstr>
      <vt:lpstr>PowerPoint Presentation</vt:lpstr>
      <vt:lpstr>Диаграмма классов</vt:lpstr>
      <vt:lpstr>Описание полученных результатов </vt:lpstr>
      <vt:lpstr>Результат опроса потенциальных пользователей</vt:lpstr>
      <vt:lpstr>Заключение</vt:lpstr>
      <vt:lpstr>Список литературы</vt:lpstr>
      <vt:lpstr>Спасибо за внимание!</vt:lpstr>
    </vt:vector>
  </TitlesOfParts>
  <Company>Luxoft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реализация языка описания сценариев тестирования автомобильных систем</dc:title>
  <dc:creator>Spaseeva, Anastasiia</dc:creator>
  <cp:lastModifiedBy>Spaseeva, Anastasiia</cp:lastModifiedBy>
  <cp:revision>5</cp:revision>
  <dcterms:created xsi:type="dcterms:W3CDTF">2019-06-17T01:21:23Z</dcterms:created>
  <dcterms:modified xsi:type="dcterms:W3CDTF">2019-06-17T02:15:20Z</dcterms:modified>
</cp:coreProperties>
</file>