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4682"/>
  </p:normalViewPr>
  <p:slideViewPr>
    <p:cSldViewPr snapToGrid="0">
      <p:cViewPr varScale="1">
        <p:scale>
          <a:sx n="91" d="100"/>
          <a:sy n="91" d="100"/>
        </p:scale>
        <p:origin x="1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f58777d3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f58777d3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f58777d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f58777d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58777d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58777d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f58777d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f58777d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58777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58777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58777d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58777d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58777d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58777d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58777d3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58777d3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58777d3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58777d3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58777d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58777d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58777d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58777d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tkuufuk.com/2018/06/03/one-vs-all-classific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iorpachter.wordpress.com/2014/05/26/what-is-principal-component-analysis/" TargetMode="External"/><Relationship Id="rId4" Type="http://schemas.openxmlformats.org/officeDocument/2006/relationships/hyperlink" Target="https://blog.quantinsti.com/random-forest-algorithm-in-pyth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X-ray 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Anita K. Rao, Ilker Yaramis, Sukru C. Sezer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Team8_Covid19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Detection App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38" y="1017725"/>
            <a:ext cx="8211530" cy="4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Using larger neural network with augmented data (rotation, shear, brightness) improved CNN performance and reduced overfitting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CNN outperformed LR and RF across all evaluation metrics for in-sample and out-sample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COVID-19 Detection App aids in visually identifying critical components of X-ray image for diagnosis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Future Optimizations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Train the model to identify bounding box and disease class indicators (i.e. right or left lung)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https://utkuufuk.com/2018/06/03/one-vs-all-classification/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https://blog.quantinsti.com/random-forest-algorithm-in-python/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https://liorpachter.wordpress.com/2014/05/26/what-is-principal-component-analysis/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7D88-FE16-7F47-863A-2E7064B55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30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990825" y="1263900"/>
            <a:ext cx="38415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focus of this work is on early detection of the virus, using chest X-ray images.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Accurately classify X-ray images for COVID-19, Pneumonia, Normal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deep learning models decision process,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75" y="1512100"/>
            <a:ext cx="4686025" cy="29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focus in our analysis was on multinomial classification of the COVID-19 chest X-ray image dataset into the following categorical values: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Positive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Pneumonia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Findings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approach considered both machine learning and deep learning classification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databases are utilized for model training: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ChestX-ray8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and pneumonia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1054 Normal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1845 pneumonia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COVID-19 X-ray image database developed by Cohen J. P.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COVID Cases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930 COVID x-ray images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Perform stratified sampling without replacement on the dataset with a test set percentage of 20% to get 5 pairs of training/test sets.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using Convolutional Neural Networks (CNN)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classification pipelines traditionally consisted of two elements: a static feature extractor, and a classifier.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extractors require exhaustive parameter search and fine tuning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Learning best feature extractors simultaneously along classifier 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images are standardized by resizing to 128 by 128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augmentations are applied to obtain a scale, translation, rotation and brightness invariant classifier: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Rotation/Shear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Width/Height Shift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Horizontal/Vertical Flip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Brightness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contd.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 using</a:t>
            </a:r>
            <a:br>
              <a:rPr lang="en"/>
            </a:br>
            <a:r>
              <a:rPr lang="en"/>
              <a:t>Principal Component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Orthogonal linear transformation</a:t>
            </a:r>
            <a:br>
              <a:rPr lang="en"/>
            </a:br>
            <a:r>
              <a:rPr lang="en"/>
              <a:t>used to reduce the dimensionality of a feature space;</a:t>
            </a:r>
            <a:br>
              <a:rPr lang="en"/>
            </a:br>
            <a:r>
              <a:rPr lang="en"/>
              <a:t>can be particularly useful for input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the CPU processing time in Spark by 10x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Components = 40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00" y="934375"/>
            <a:ext cx="3156999" cy="31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kernel space-based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Max Iterations = 10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L2 Regularization Parameter = 0.3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Tree-based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 Trees = 10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Max Depth = 6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l="50460"/>
          <a:stretch/>
        </p:blipFill>
        <p:spPr>
          <a:xfrm>
            <a:off x="5788250" y="1311875"/>
            <a:ext cx="1530450" cy="15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250" y="3276825"/>
            <a:ext cx="2594573" cy="14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CNN architecture: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 blocks of 3x3 convolutional layers used with leaky </a:t>
            </a:r>
            <a:r>
              <a:rPr lang="en" dirty="0" err="1"/>
              <a:t>ReLU</a:t>
            </a:r>
            <a:r>
              <a:rPr lang="en" dirty="0"/>
              <a:t> activation and batch normalization for feature extraction.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9B4223-286E-5041-B3D7-3F8112C780C3}"/>
              </a:ext>
            </a:extLst>
          </p:cNvPr>
          <p:cNvGrpSpPr/>
          <p:nvPr/>
        </p:nvGrpSpPr>
        <p:grpSpPr>
          <a:xfrm>
            <a:off x="1517938" y="2120300"/>
            <a:ext cx="6243125" cy="2748775"/>
            <a:chOff x="1517938" y="2120300"/>
            <a:chExt cx="6243125" cy="2748775"/>
          </a:xfrm>
        </p:grpSpPr>
        <p:pic>
          <p:nvPicPr>
            <p:cNvPr id="108" name="Google Shape;10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02287" y="2120300"/>
              <a:ext cx="2038850" cy="112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1"/>
            <p:cNvSpPr txBox="1"/>
            <p:nvPr/>
          </p:nvSpPr>
          <p:spPr>
            <a:xfrm>
              <a:off x="5533563" y="2925150"/>
              <a:ext cx="22275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Total number of parameters:        </a:t>
              </a:r>
              <a:r>
                <a:rPr lang="en" sz="1000" dirty="0">
                  <a:solidFill>
                    <a:srgbClr val="FFFFFF"/>
                  </a:solidFill>
                </a:rPr>
                <a:t> -</a:t>
              </a:r>
              <a:r>
                <a:rPr lang="en" sz="1000" dirty="0"/>
                <a:t>               </a:t>
              </a:r>
              <a:r>
                <a:rPr lang="en" sz="1000" dirty="0">
                  <a:solidFill>
                    <a:srgbClr val="FFFFFF"/>
                  </a:solidFill>
                </a:rPr>
                <a:t>-  </a:t>
              </a:r>
              <a:r>
                <a:rPr lang="en" sz="1000" dirty="0"/>
                <a:t>                             945,183</a:t>
              </a:r>
              <a:endParaRPr sz="1000" dirty="0"/>
            </a:p>
          </p:txBody>
        </p:sp>
        <p:pic>
          <p:nvPicPr>
            <p:cNvPr id="110" name="Google Shape;11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7938" y="3392625"/>
              <a:ext cx="5607549" cy="1476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&amp; Comparison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CA60D5-9B4A-F349-949F-E4FA7468D56B}"/>
              </a:ext>
            </a:extLst>
          </p:cNvPr>
          <p:cNvGrpSpPr/>
          <p:nvPr/>
        </p:nvGrpSpPr>
        <p:grpSpPr>
          <a:xfrm>
            <a:off x="616725" y="1017725"/>
            <a:ext cx="7499254" cy="3982750"/>
            <a:chOff x="616725" y="1017725"/>
            <a:chExt cx="7499254" cy="3982750"/>
          </a:xfrm>
        </p:grpSpPr>
        <p:pic>
          <p:nvPicPr>
            <p:cNvPr id="116" name="Google Shape;11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725" y="1017725"/>
              <a:ext cx="3395550" cy="1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0425" y="1017725"/>
              <a:ext cx="3395550" cy="191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6725" y="3085300"/>
              <a:ext cx="3395550" cy="1915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20425" y="3085300"/>
              <a:ext cx="3395554" cy="1915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477</Words>
  <Application>Microsoft Macintosh PowerPoint</Application>
  <PresentationFormat>On-screen Show (16:9)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COVID-19 X-ray Classification</vt:lpstr>
      <vt:lpstr>Problem Statement</vt:lpstr>
      <vt:lpstr>Proposed Solution</vt:lpstr>
      <vt:lpstr>Datasets</vt:lpstr>
      <vt:lpstr>Feature Engineering</vt:lpstr>
      <vt:lpstr>Feature Engineering contd.</vt:lpstr>
      <vt:lpstr>Machine Learning Models</vt:lpstr>
      <vt:lpstr>Deep Learning Model</vt:lpstr>
      <vt:lpstr>Model Evaluation &amp; Comparison</vt:lpstr>
      <vt:lpstr>COVID-19 Detection App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X-ray Classification</dc:title>
  <cp:lastModifiedBy>Rao, Anita K</cp:lastModifiedBy>
  <cp:revision>9</cp:revision>
  <dcterms:modified xsi:type="dcterms:W3CDTF">2020-12-07T04:24:12Z</dcterms:modified>
</cp:coreProperties>
</file>