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C13816F-E15F-43CA-AA3A-5E7A0CCACF9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77A570E-0DE6-4CBC-B08A-B9EDBFF6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7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816F-E15F-43CA-AA3A-5E7A0CCACF9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570E-0DE6-4CBC-B08A-B9EDBFF6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8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13816F-E15F-43CA-AA3A-5E7A0CCACF9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77A570E-0DE6-4CBC-B08A-B9EDBFF6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4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13816F-E15F-43CA-AA3A-5E7A0CCACF9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77A570E-0DE6-4CBC-B08A-B9EDBFF65E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8286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13816F-E15F-43CA-AA3A-5E7A0CCACF9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77A570E-0DE6-4CBC-B08A-B9EDBFF6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75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816F-E15F-43CA-AA3A-5E7A0CCACF9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570E-0DE6-4CBC-B08A-B9EDBFF6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816F-E15F-43CA-AA3A-5E7A0CCACF9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570E-0DE6-4CBC-B08A-B9EDBFF6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01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816F-E15F-43CA-AA3A-5E7A0CCACF9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570E-0DE6-4CBC-B08A-B9EDBFF6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27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13816F-E15F-43CA-AA3A-5E7A0CCACF9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77A570E-0DE6-4CBC-B08A-B9EDBFF6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0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816F-E15F-43CA-AA3A-5E7A0CCACF9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570E-0DE6-4CBC-B08A-B9EDBFF6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7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13816F-E15F-43CA-AA3A-5E7A0CCACF9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77A570E-0DE6-4CBC-B08A-B9EDBFF6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4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816F-E15F-43CA-AA3A-5E7A0CCACF9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570E-0DE6-4CBC-B08A-B9EDBFF6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816F-E15F-43CA-AA3A-5E7A0CCACF9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570E-0DE6-4CBC-B08A-B9EDBFF6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1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816F-E15F-43CA-AA3A-5E7A0CCACF9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570E-0DE6-4CBC-B08A-B9EDBFF6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9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816F-E15F-43CA-AA3A-5E7A0CCACF9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570E-0DE6-4CBC-B08A-B9EDBFF6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9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816F-E15F-43CA-AA3A-5E7A0CCACF9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570E-0DE6-4CBC-B08A-B9EDBFF6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6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816F-E15F-43CA-AA3A-5E7A0CCACF9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570E-0DE6-4CBC-B08A-B9EDBFF6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8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3816F-E15F-43CA-AA3A-5E7A0CCACF91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A570E-0DE6-4CBC-B08A-B9EDBFF6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4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B7E3-4962-4BE4-893C-DF5FE4E5A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LDA JMI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A59AC-38C1-465C-9A6D-09C5AF31D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7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C9AB-66CA-4D84-A301-03F82B418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24301-96D9-4F64-A87C-A40997CB4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be looking at demographic information for profiling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Will be doing analysis on MIC values based on profiles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Will be using NN to predict resistance categories based on/not on profiles</a:t>
            </a:r>
          </a:p>
        </p:txBody>
      </p:sp>
    </p:spTree>
    <p:extLst>
      <p:ext uri="{BB962C8B-B14F-4D97-AF65-F5344CB8AC3E}">
        <p14:creationId xmlns:p14="http://schemas.microsoft.com/office/powerpoint/2010/main" val="213841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AFCB8-790B-4062-BA3B-CED5C5BC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FE7A6-1AE4-4AE1-BA4D-1AAB691A5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Convert all Gene values from pos-&gt;1 and </a:t>
            </a:r>
            <a:r>
              <a:rPr lang="en-US"/>
              <a:t>neg-&gt;0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and label isolate as containing ESBL (0), containing </a:t>
            </a:r>
            <a:r>
              <a:rPr lang="en-US" dirty="0" err="1"/>
              <a:t>carbapenemase</a:t>
            </a:r>
            <a:r>
              <a:rPr lang="en-US" dirty="0"/>
              <a:t> (1), both (2), or neither (3)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all isolate resistance categories into a 0 (NA), 1 (R), 2 (I), or 3 (S)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and record all MIC values for the isolates, including missing values. (may happen during analysis or before)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Sort the demographic data into groups, and give each group an id.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Either add all preprocessed data to SQL database, or to multiple csv files.</a:t>
            </a:r>
          </a:p>
        </p:txBody>
      </p:sp>
    </p:spTree>
    <p:extLst>
      <p:ext uri="{BB962C8B-B14F-4D97-AF65-F5344CB8AC3E}">
        <p14:creationId xmlns:p14="http://schemas.microsoft.com/office/powerpoint/2010/main" val="252846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88DC-A13A-47F5-AE28-FB6026BD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E5A211-FDD3-45E8-B9CA-8720BDCE1B00}"/>
              </a:ext>
            </a:extLst>
          </p:cNvPr>
          <p:cNvSpPr txBox="1"/>
          <p:nvPr/>
        </p:nvSpPr>
        <p:spPr>
          <a:xfrm>
            <a:off x="442911" y="3618401"/>
            <a:ext cx="112442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</a:t>
            </a:r>
            <a:r>
              <a:rPr lang="en-US" dirty="0"/>
              <a:t>  1 - 2 weeks</a:t>
            </a:r>
          </a:p>
          <a:p>
            <a:endParaRPr lang="en-US" dirty="0"/>
          </a:p>
          <a:p>
            <a:r>
              <a:rPr lang="en-US" b="1" dirty="0"/>
              <a:t>2 and 3.</a:t>
            </a:r>
            <a:r>
              <a:rPr lang="en-US" dirty="0"/>
              <a:t>  1 - 2 weeks</a:t>
            </a:r>
          </a:p>
          <a:p>
            <a:endParaRPr lang="en-US" dirty="0"/>
          </a:p>
          <a:p>
            <a:r>
              <a:rPr lang="en-US" b="1" dirty="0"/>
              <a:t>4.</a:t>
            </a:r>
            <a:r>
              <a:rPr lang="en-US" dirty="0"/>
              <a:t> 1 week</a:t>
            </a:r>
          </a:p>
          <a:p>
            <a:endParaRPr lang="en-US" dirty="0"/>
          </a:p>
          <a:p>
            <a:r>
              <a:rPr lang="en-US" b="1" dirty="0"/>
              <a:t>5.</a:t>
            </a:r>
            <a:r>
              <a:rPr lang="en-US" dirty="0"/>
              <a:t> 2 weeks</a:t>
            </a:r>
          </a:p>
          <a:p>
            <a:endParaRPr lang="en-US" dirty="0"/>
          </a:p>
          <a:p>
            <a:r>
              <a:rPr lang="en-US" b="1" dirty="0"/>
              <a:t>Total is 5 - 7 weeks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B127696-C1F8-40FA-8EEC-3E51EA3F4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146929"/>
            <a:ext cx="11687174" cy="245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3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6EBA-8CFD-4C45-BF8A-9634F263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 for split (2 and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0AFEE-6CFC-45A9-874B-91318BF36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Analysis</a:t>
            </a:r>
          </a:p>
          <a:p>
            <a:pPr lvl="1"/>
            <a:r>
              <a:rPr lang="en-US"/>
              <a:t>Evan </a:t>
            </a:r>
            <a:r>
              <a:rPr lang="en-US" dirty="0"/>
              <a:t>Walser-Kuntz</a:t>
            </a:r>
          </a:p>
          <a:p>
            <a:pPr lvl="1"/>
            <a:r>
              <a:rPr lang="en-US" dirty="0"/>
              <a:t>Cory Kromer-Edwards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NN</a:t>
            </a:r>
          </a:p>
          <a:p>
            <a:pPr lvl="1"/>
            <a:r>
              <a:rPr lang="en-US" dirty="0"/>
              <a:t>Jace </a:t>
            </a:r>
            <a:r>
              <a:rPr lang="en-US" dirty="0" err="1"/>
              <a:t>Neubaum</a:t>
            </a:r>
            <a:endParaRPr lang="en-US" dirty="0"/>
          </a:p>
          <a:p>
            <a:pPr lvl="1"/>
            <a:r>
              <a:rPr lang="en-US" dirty="0"/>
              <a:t>Andrew West</a:t>
            </a:r>
          </a:p>
          <a:p>
            <a:pPr lvl="1"/>
            <a:r>
              <a:rPr lang="en-US" dirty="0"/>
              <a:t>Cory Kromer-Edwards</a:t>
            </a:r>
          </a:p>
        </p:txBody>
      </p:sp>
    </p:spTree>
    <p:extLst>
      <p:ext uri="{BB962C8B-B14F-4D97-AF65-F5344CB8AC3E}">
        <p14:creationId xmlns:p14="http://schemas.microsoft.com/office/powerpoint/2010/main" val="63027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0003F-F734-40AE-B55E-CD57F5D6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in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92905-D988-4FE1-AA92-BFD923269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Input: </a:t>
            </a:r>
          </a:p>
          <a:p>
            <a:pPr marL="0" indent="0">
              <a:buNone/>
            </a:pPr>
            <a:r>
              <a:rPr lang="en-US" dirty="0"/>
              <a:t>	All 1, -1 genes</a:t>
            </a:r>
          </a:p>
          <a:p>
            <a:pPr marL="0" indent="0">
              <a:buNone/>
            </a:pPr>
            <a:r>
              <a:rPr lang="en-US" dirty="0"/>
              <a:t>	Whether isolate has ESBL, </a:t>
            </a:r>
            <a:r>
              <a:rPr lang="en-US" dirty="0" err="1"/>
              <a:t>Carba</a:t>
            </a:r>
            <a:r>
              <a:rPr lang="en-US" dirty="0"/>
              <a:t>., neither, or both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	0 -&gt; NA</a:t>
            </a:r>
          </a:p>
          <a:p>
            <a:pPr marL="0" indent="0">
              <a:buNone/>
            </a:pPr>
            <a:r>
              <a:rPr lang="en-US" dirty="0"/>
              <a:t>	1 -&gt; Resistant</a:t>
            </a:r>
          </a:p>
          <a:p>
            <a:pPr marL="0" indent="0">
              <a:buNone/>
            </a:pPr>
            <a:r>
              <a:rPr lang="en-US" dirty="0"/>
              <a:t>	2 -&gt; Intermediate</a:t>
            </a:r>
          </a:p>
          <a:p>
            <a:pPr marL="0" indent="0">
              <a:buNone/>
            </a:pPr>
            <a:r>
              <a:rPr lang="en-US" dirty="0"/>
              <a:t>	3 -&gt; Susceptible</a:t>
            </a:r>
          </a:p>
        </p:txBody>
      </p:sp>
    </p:spTree>
    <p:extLst>
      <p:ext uri="{BB962C8B-B14F-4D97-AF65-F5344CB8AC3E}">
        <p14:creationId xmlns:p14="http://schemas.microsoft.com/office/powerpoint/2010/main" val="1055431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2379-EBF2-4BE8-A7D4-7BC4A5018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in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B0AA0-E20D-4920-A4B0-162DEFC0E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Input: </a:t>
            </a:r>
          </a:p>
          <a:p>
            <a:pPr marL="0" indent="0">
              <a:buNone/>
            </a:pPr>
            <a:r>
              <a:rPr lang="en-US" dirty="0"/>
              <a:t>	All 1, -1 genes</a:t>
            </a:r>
          </a:p>
          <a:p>
            <a:pPr marL="0" indent="0">
              <a:buNone/>
            </a:pPr>
            <a:r>
              <a:rPr lang="en-US" dirty="0"/>
              <a:t>	Whether isolate has ESBL, </a:t>
            </a:r>
            <a:r>
              <a:rPr lang="en-US" dirty="0" err="1"/>
              <a:t>Carba</a:t>
            </a:r>
            <a:r>
              <a:rPr lang="en-US" dirty="0"/>
              <a:t>., neither, or both</a:t>
            </a:r>
          </a:p>
          <a:p>
            <a:pPr marL="0" indent="0">
              <a:buNone/>
            </a:pPr>
            <a:r>
              <a:rPr lang="en-US" dirty="0"/>
              <a:t>	MIC values</a:t>
            </a:r>
          </a:p>
          <a:p>
            <a:pPr marL="0" indent="0">
              <a:buNone/>
            </a:pPr>
            <a:r>
              <a:rPr lang="en-US" dirty="0"/>
              <a:t>	Demographic 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	0 -&gt; NA</a:t>
            </a:r>
          </a:p>
          <a:p>
            <a:pPr marL="0" indent="0">
              <a:buNone/>
            </a:pPr>
            <a:r>
              <a:rPr lang="en-US" dirty="0"/>
              <a:t>	1 -&gt; Resistant</a:t>
            </a:r>
          </a:p>
          <a:p>
            <a:pPr marL="0" indent="0">
              <a:buNone/>
            </a:pPr>
            <a:r>
              <a:rPr lang="en-US" dirty="0"/>
              <a:t>	2 -&gt; Intermediate</a:t>
            </a:r>
          </a:p>
          <a:p>
            <a:pPr marL="0" indent="0">
              <a:buNone/>
            </a:pPr>
            <a:r>
              <a:rPr lang="en-US" dirty="0"/>
              <a:t>	3 -&gt; Susceptible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2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E3D5-9A05-4776-9BEB-CD5CAB74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include in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68E00-05F1-447C-8389-AA1A9F632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Analysis results from demographic info and MIC values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NN results from 3 as a preliminary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NN results from 4 to see if adding information helped</a:t>
            </a:r>
          </a:p>
        </p:txBody>
      </p:sp>
    </p:spTree>
    <p:extLst>
      <p:ext uri="{BB962C8B-B14F-4D97-AF65-F5344CB8AC3E}">
        <p14:creationId xmlns:p14="http://schemas.microsoft.com/office/powerpoint/2010/main" val="36791575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137</TotalTime>
  <Words>90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LDA JMI Project</vt:lpstr>
      <vt:lpstr>Overview</vt:lpstr>
      <vt:lpstr>Preprocessing</vt:lpstr>
      <vt:lpstr>Timeline</vt:lpstr>
      <vt:lpstr>Groups for split (2 and 3)</vt:lpstr>
      <vt:lpstr>NN in 3</vt:lpstr>
      <vt:lpstr>NN in 4</vt:lpstr>
      <vt:lpstr>What to include in paper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LDA JMI Project</dc:title>
  <dc:creator>Cory Edwards</dc:creator>
  <cp:lastModifiedBy>Kromer-Edwards, Cory J</cp:lastModifiedBy>
  <cp:revision>17</cp:revision>
  <dcterms:created xsi:type="dcterms:W3CDTF">2019-02-20T18:39:52Z</dcterms:created>
  <dcterms:modified xsi:type="dcterms:W3CDTF">2019-02-22T15:16:43Z</dcterms:modified>
</cp:coreProperties>
</file>