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5" r:id="rId4"/>
    <p:sldId id="257" r:id="rId5"/>
    <p:sldId id="259" r:id="rId6"/>
    <p:sldId id="263" r:id="rId7"/>
    <p:sldId id="264" r:id="rId8"/>
    <p:sldId id="260" r:id="rId9"/>
    <p:sldId id="266" r:id="rId10"/>
    <p:sldId id="274" r:id="rId11"/>
    <p:sldId id="265" r:id="rId12"/>
    <p:sldId id="261" r:id="rId13"/>
    <p:sldId id="269" r:id="rId14"/>
    <p:sldId id="267" r:id="rId15"/>
    <p:sldId id="268" r:id="rId16"/>
    <p:sldId id="262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389C3-4E4A-4ECC-81BE-9E0973015EF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52852-9F53-4216-8532-53617932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20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 values are drug’s effectiveness used for a species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52852-9F53-4216-8532-5361793282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9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505A-A435-4600-A605-FB24E81EA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30615-7AC6-4EDC-ABF0-12AC40FD5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82D4-9F92-4696-BD95-168A1F19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0C48-C30F-4367-91EA-1430292AB2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3AFE3-E510-4F8F-9321-CC723AC7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671E4-7C64-40C7-9E8C-58284C43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50E0-7B74-484D-8C90-F3BC1CA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35BF-33A5-4E1B-BE88-E2A6144C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84A45-FB36-46D3-B855-4A62BD2AE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57E9-30CA-4A01-86AC-E16D4AC5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0C48-C30F-4367-91EA-1430292AB2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52890-7F5F-41F3-AF34-C8EAAFF5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8D4E2-2743-4521-80B6-6AF45F36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50E0-7B74-484D-8C90-F3BC1CA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741AE-72C8-42EB-9766-186B9B9D0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96D1C-D954-499A-B289-AF972DE00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79305-A339-4868-B971-F97A256D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0C48-C30F-4367-91EA-1430292AB2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5E085-4187-43A7-8537-1D8F6118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7CA08-6A70-4410-9BD2-8E739A58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50E0-7B74-484D-8C90-F3BC1CA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9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AFB5-4B9A-48E4-A219-88BC56D6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132F-5775-43C9-AF0B-ABA56972F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0FC4-5435-4F2F-831D-B2299312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0C48-C30F-4367-91EA-1430292AB2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2BAB0-E78A-4CA2-B7AF-FBD50AAF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91CAC-35F7-4B56-B373-E120394C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50E0-7B74-484D-8C90-F3BC1CA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1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1D52-104F-4143-916D-11DB8224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BBFE-FC36-4125-813B-49A79AEA7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F5C4-14C6-49BB-8869-01B07E60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0C48-C30F-4367-91EA-1430292AB2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B1814-0049-433B-BB76-6E171F99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1BEF5-3EAD-46B3-8C81-97C42953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50E0-7B74-484D-8C90-F3BC1CA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4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03F9-67C3-417B-AF61-4F36670C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3AB4-AF25-4E02-85C1-7834DF8C1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B29D6-C400-437B-8F7F-7A4F36580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2546-6CAC-4CA1-94E3-D4D2CE15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0C48-C30F-4367-91EA-1430292AB2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01596-9035-4A2D-854D-AC625D37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56C46-9A20-44A9-815D-DD42B7C8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50E0-7B74-484D-8C90-F3BC1CA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3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8E27-8858-4E64-B913-9C37F531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378D0-58A6-4D52-9662-5E418FFD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F9855-FDF2-4157-B5FE-64ACC0DC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999B4-C1E6-4E3C-A5BD-B84E433BD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EF1CA-0E12-4A5E-ADA9-F480A71C6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A438F-3A28-4F10-BF57-137FC36E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0C48-C30F-4367-91EA-1430292AB2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D7E35-F4CE-4514-A43C-6DD20B9E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CAA25-E2D5-48FE-B2FD-D3772CF2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50E0-7B74-484D-8C90-F3BC1CA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B781-C35E-4C77-99B1-1C4C920B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E4521-6C9D-488E-B12A-58A11163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0C48-C30F-4367-91EA-1430292AB2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A3343-F499-4887-8EC6-CB507CFB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6C3FB-547B-4B65-8274-E6A0E7FB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50E0-7B74-484D-8C90-F3BC1CA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7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87F4F-9DD4-48F2-A3F0-033D01D7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0C48-C30F-4367-91EA-1430292AB2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3FF2E-1D6F-47C0-B7A3-317503AF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FB102-18E8-4F17-8143-9E84E638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50E0-7B74-484D-8C90-F3BC1CA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3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61EA-077A-4E91-A19D-CC0429BA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16B80-2533-4F6A-BFA1-967FBE2EC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B7E26-3047-4607-AD40-938CC0673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94BF4-2B93-450D-BACA-A3DD9CE7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0C48-C30F-4367-91EA-1430292AB2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426E-9E4B-45FB-8933-A027112D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ABA63-F16C-4438-972C-48B92E04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50E0-7B74-484D-8C90-F3BC1CA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0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CA1B-8F60-40ED-9CFB-2A34EF0E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E6741-4EB6-4710-95B7-30ADE609E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0806B-134A-4BBD-AB58-4FE0CF3B7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87A47-65B9-446B-8762-C239374F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0C48-C30F-4367-91EA-1430292AB2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E948B-EF4B-4FC5-B309-2916A1EA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31645-1615-4F5E-8C6A-148FB019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50E0-7B74-484D-8C90-F3BC1CA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4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BCBDE-34E7-45EA-AE4E-88F08F8E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D6EDD-97E3-4F9F-8957-9747AAB1D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EB2E-5F00-43AC-AD47-7A01EB39D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60C48-C30F-4367-91EA-1430292AB26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7E7C-75F9-4A71-9CB6-1162E9408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138CF-9A88-4071-92F7-E691672E9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50E0-7B74-484D-8C90-F3BC1CA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4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21C9-3E7D-46B2-B710-AB3197064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1B799-2E37-42FC-83F0-274244917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1D17B-2EA5-4E4C-B6E8-E8E24087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D99244-1EB4-43C7-9AD9-6347725B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297018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D73E-DB4B-45D7-B387-EB3B35B5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43598-2C1C-4E77-85AE-E17C7998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Validation accuracy: 90%</a:t>
            </a:r>
          </a:p>
          <a:p>
            <a:pPr marL="0" indent="0">
              <a:buNone/>
            </a:pPr>
            <a:r>
              <a:rPr lang="en-US" dirty="0"/>
              <a:t>Validation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accuracy: 69%</a:t>
            </a:r>
          </a:p>
          <a:p>
            <a:pPr marL="0" indent="0">
              <a:buNone/>
            </a:pPr>
            <a:r>
              <a:rPr lang="en-US" dirty="0"/>
              <a:t>Test ...</a:t>
            </a:r>
          </a:p>
        </p:txBody>
      </p:sp>
    </p:spTree>
    <p:extLst>
      <p:ext uri="{BB962C8B-B14F-4D97-AF65-F5344CB8AC3E}">
        <p14:creationId xmlns:p14="http://schemas.microsoft.com/office/powerpoint/2010/main" val="143840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C3E3-0163-4B5E-8144-C83F75AC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5150-D9B8-47CB-BB00-1BAC9EB7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Preprocess data into X and 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predictions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demographic data with ISR values</a:t>
            </a:r>
          </a:p>
        </p:txBody>
      </p:sp>
    </p:spTree>
    <p:extLst>
      <p:ext uri="{BB962C8B-B14F-4D97-AF65-F5344CB8AC3E}">
        <p14:creationId xmlns:p14="http://schemas.microsoft.com/office/powerpoint/2010/main" val="284783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FC5D-A04E-43D3-B915-58731DF8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variables to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B91DF-E6E4-4835-9772-A7CAEC25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4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B14A-2D2F-44D4-B986-804B7AF9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BE6E-4BEB-41E6-A859-13E692E5D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53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9284-DC02-4288-B63E-51EBBD95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D29D7-E56B-47A7-9AAF-19B03C1BD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5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C3E3-0163-4B5E-8144-C83F75AC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5150-D9B8-47CB-BB00-1BAC9EB7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Preprocess data into X and 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predictions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demographic data with ISR values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correlated variables to model</a:t>
            </a:r>
          </a:p>
        </p:txBody>
      </p:sp>
    </p:spTree>
    <p:extLst>
      <p:ext uri="{BB962C8B-B14F-4D97-AF65-F5344CB8AC3E}">
        <p14:creationId xmlns:p14="http://schemas.microsoft.com/office/powerpoint/2010/main" val="127151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E3EF-E900-4AE5-BC06-F208F1F6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3F46-E6FA-4709-A33B-98EAA5037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4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0E2F-5E8C-485E-8A36-FE9DFDE4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42F0-5B78-48C2-AAB2-983A92D4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59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83B7-1534-449E-B4A1-0BC4EDB3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12AE-9B85-415D-A117-49C02E72B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5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11E8-750B-4E44-9855-F9F10F92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JMI 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31F9-6F46-4AE4-A200-E33DE3A5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1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6D97-40C6-47FD-AA67-301BD6F6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729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2359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CDE7-92E0-42CB-9482-FFD67948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1AA9-4DF0-4E27-A393-4EAC3B82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 values: drug’s effectiveness against bacteria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Each drug has a high and low MIC value threshold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MIC value is: </a:t>
            </a:r>
          </a:p>
          <a:p>
            <a:pPr lvl="1"/>
            <a:r>
              <a:rPr lang="en-US" dirty="0"/>
              <a:t>high then bacteria Resistant (R)</a:t>
            </a:r>
          </a:p>
          <a:p>
            <a:pPr lvl="1"/>
            <a:r>
              <a:rPr lang="en-US" dirty="0"/>
              <a:t>Low then bacteria is Susceptible 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28ED-E041-489A-907A-CFAA677F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7D859-A04D-42F2-942C-B24C51ED8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61" y="2060257"/>
            <a:ext cx="6829477" cy="1164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56AA1E-1531-43CC-BB8C-9EE986F22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88" y="4215384"/>
            <a:ext cx="11307424" cy="62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4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C3E3-0163-4B5E-8144-C83F75AC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5150-D9B8-47CB-BB00-1BAC9EB7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Preprocess data into X and Y</a:t>
            </a:r>
          </a:p>
        </p:txBody>
      </p:sp>
    </p:spTree>
    <p:extLst>
      <p:ext uri="{BB962C8B-B14F-4D97-AF65-F5344CB8AC3E}">
        <p14:creationId xmlns:p14="http://schemas.microsoft.com/office/powerpoint/2010/main" val="233041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9591-AE8E-4771-83EB-9A94C5D3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 and 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B8DFA-C353-4A3C-B9B2-645A47AB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ESBL, </a:t>
            </a:r>
            <a:r>
              <a:rPr lang="en-US" dirty="0" err="1"/>
              <a:t>Carbapanese</a:t>
            </a:r>
            <a:r>
              <a:rPr lang="en-US" dirty="0"/>
              <a:t>, Both, or Neither (0, 1, 2, 3)</a:t>
            </a:r>
            <a:br>
              <a:rPr lang="en-US" dirty="0"/>
            </a:br>
            <a:endParaRPr lang="en-US" dirty="0"/>
          </a:p>
          <a:p>
            <a:r>
              <a:rPr lang="en-US" dirty="0"/>
              <a:t>Number of genes for that group above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Drug Id</a:t>
            </a:r>
            <a:br>
              <a:rPr lang="en-US" dirty="0"/>
            </a:br>
            <a:endParaRPr lang="en-US" dirty="0"/>
          </a:p>
          <a:p>
            <a:r>
              <a:rPr lang="en-US" dirty="0"/>
              <a:t>Na, Resistant, Intermediate, Susceptible (0, 1, 2, 3)</a:t>
            </a:r>
          </a:p>
        </p:txBody>
      </p:sp>
    </p:spTree>
    <p:extLst>
      <p:ext uri="{BB962C8B-B14F-4D97-AF65-F5344CB8AC3E}">
        <p14:creationId xmlns:p14="http://schemas.microsoft.com/office/powerpoint/2010/main" val="95589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E285B7-FF83-4090-A4C6-7B608E112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61" y="586666"/>
            <a:ext cx="9673070" cy="581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7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C3E3-0163-4B5E-8144-C83F75AC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5150-D9B8-47CB-BB00-1BAC9EB7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Preprocess data into X and 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113949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33E0-1D86-4FC5-918E-86836DD1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0ED9B-9776-402E-B6F3-A83BA2FB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layers: 1000, 2000, 2000, 10000</a:t>
            </a:r>
            <a:br>
              <a:rPr lang="en-US" dirty="0"/>
            </a:br>
            <a:endParaRPr lang="en-US" dirty="0"/>
          </a:p>
          <a:p>
            <a:r>
              <a:rPr lang="en-US" dirty="0"/>
              <a:t>dropout: 0.2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learning rate: 0.001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Batch normalization as each layer</a:t>
            </a:r>
          </a:p>
        </p:txBody>
      </p:sp>
    </p:spTree>
    <p:extLst>
      <p:ext uri="{BB962C8B-B14F-4D97-AF65-F5344CB8AC3E}">
        <p14:creationId xmlns:p14="http://schemas.microsoft.com/office/powerpoint/2010/main" val="98361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115</Words>
  <Application>Microsoft Office PowerPoint</Application>
  <PresentationFormat>Widescreen</PresentationFormat>
  <Paragraphs>49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Title slide</vt:lpstr>
      <vt:lpstr>JMI Questions to Answer</vt:lpstr>
      <vt:lpstr>Background</vt:lpstr>
      <vt:lpstr>Data</vt:lpstr>
      <vt:lpstr>Tasks</vt:lpstr>
      <vt:lpstr>X and Y values</vt:lpstr>
      <vt:lpstr>PowerPoint Presentation</vt:lpstr>
      <vt:lpstr>Tasks</vt:lpstr>
      <vt:lpstr>Model</vt:lpstr>
      <vt:lpstr>F1 Score</vt:lpstr>
      <vt:lpstr>Testing model</vt:lpstr>
      <vt:lpstr>Tasks</vt:lpstr>
      <vt:lpstr>Demographic variables to test</vt:lpstr>
      <vt:lpstr>Testing for dependency</vt:lpstr>
      <vt:lpstr>Correlations</vt:lpstr>
      <vt:lpstr>Tasks</vt:lpstr>
      <vt:lpstr>Model</vt:lpstr>
      <vt:lpstr>Results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Cory Edwards</dc:creator>
  <cp:lastModifiedBy>Cory Edwards</cp:lastModifiedBy>
  <cp:revision>14</cp:revision>
  <dcterms:created xsi:type="dcterms:W3CDTF">2019-04-04T12:32:48Z</dcterms:created>
  <dcterms:modified xsi:type="dcterms:W3CDTF">2019-04-11T20:18:12Z</dcterms:modified>
</cp:coreProperties>
</file>