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2E8A913-0784-4268-82F4-8BEE90CE5134}">
          <p14:sldIdLst>
            <p14:sldId id="256"/>
            <p14:sldId id="260"/>
            <p14:sldId id="257"/>
            <p14:sldId id="261"/>
            <p14:sldId id="259"/>
            <p14:sldId id="262"/>
            <p14:sldId id="263"/>
            <p14:sldId id="264"/>
            <p14:sldId id="266"/>
            <p14:sldId id="265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2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8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7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0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3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7CF5-06B8-441A-AAEB-7A67A28AFCF5}" type="datetimeFigureOut">
              <a:rPr lang="zh-CN" altLang="en-US" smtClean="0"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A276-FAED-4E8F-9E8C-A66341327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2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enang-hokkien.gitla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.singlediv.com/" TargetMode="External"/><Relationship Id="rId2" Type="http://schemas.openxmlformats.org/officeDocument/2006/relationships/hyperlink" Target="https://codepen.io/jaysalvat/pen/HaqB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weekl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一些好用的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吴广林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5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CSS Writing Mode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定义写作模式，注意与文字方向的区别。</a:t>
            </a:r>
            <a:endParaRPr lang="en-US" altLang="zh-CN" dirty="0" smtClean="0"/>
          </a:p>
          <a:p>
            <a:r>
              <a:rPr lang="en-US" altLang="zh-CN" dirty="0" smtClean="0"/>
              <a:t>writing-mode: horizontal-</a:t>
            </a:r>
            <a:r>
              <a:rPr lang="en-US" altLang="zh-CN" dirty="0" err="1" smtClean="0"/>
              <a:t>tb</a:t>
            </a:r>
            <a:r>
              <a:rPr lang="en-US" altLang="zh-CN" dirty="0" smtClean="0"/>
              <a:t> | vertical-</a:t>
            </a:r>
            <a:r>
              <a:rPr lang="en-US" altLang="zh-CN" dirty="0" err="1" smtClean="0"/>
              <a:t>rl</a:t>
            </a:r>
            <a:r>
              <a:rPr lang="en-US" altLang="zh-CN" dirty="0"/>
              <a:t> </a:t>
            </a:r>
            <a:r>
              <a:rPr lang="en-US" altLang="zh-CN" dirty="0" smtClean="0"/>
              <a:t>| vertical-</a:t>
            </a:r>
            <a:r>
              <a:rPr lang="en-US" altLang="zh-CN" dirty="0" err="1" smtClean="0"/>
              <a:t>lr</a:t>
            </a:r>
            <a:r>
              <a:rPr lang="en-US" altLang="zh-CN" dirty="0" smtClean="0"/>
              <a:t> |</a:t>
            </a:r>
          </a:p>
          <a:p>
            <a:r>
              <a:rPr lang="zh-CN" altLang="en-US" dirty="0" smtClean="0"/>
              <a:t>例子：</a:t>
            </a:r>
            <a:r>
              <a:rPr lang="en-US" altLang="zh-CN" dirty="0" smtClean="0">
                <a:hlinkClick r:id="rId2"/>
              </a:rPr>
              <a:t>http://penang-hokkien.gitlab.io/</a:t>
            </a:r>
            <a:endParaRPr lang="en-US" altLang="zh-CN" dirty="0" smtClean="0"/>
          </a:p>
          <a:p>
            <a:r>
              <a:rPr lang="zh-CN" altLang="en-US" dirty="0" smtClean="0"/>
              <a:t>兼容性：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414" y="3509597"/>
            <a:ext cx="4657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https://codepen.io/jaysalvat/pen/HaqBf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https://a.singlediv.com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https://css-weekly.com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/>
              <a:t>https://css-tricks.com/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35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最后想说的话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475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1.CSS</a:t>
            </a:r>
            <a:r>
              <a:rPr lang="zh-CN" altLang="en-US" dirty="0" smtClean="0"/>
              <a:t>只是个工具，想象创造力才能发挥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最大功能。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许多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特性只是锦上添花，找到适合的才是关键的。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8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值得推荐学习的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1.CSS Grid Layout</a:t>
            </a:r>
            <a:r>
              <a:rPr lang="zh-CN" altLang="en-US" dirty="0" smtClean="0"/>
              <a:t>（网格布局）</a:t>
            </a:r>
            <a:endParaRPr lang="en-US" altLang="zh-CN" dirty="0" smtClean="0"/>
          </a:p>
          <a:p>
            <a:r>
              <a:rPr lang="en-US" altLang="zh-CN" dirty="0" smtClean="0"/>
              <a:t>2.CSS Shapes</a:t>
            </a:r>
          </a:p>
          <a:p>
            <a:r>
              <a:rPr lang="en-US" altLang="zh-CN" dirty="0" smtClean="0"/>
              <a:t>3.CSS Feature Queries</a:t>
            </a:r>
          </a:p>
          <a:p>
            <a:r>
              <a:rPr lang="en-US" altLang="zh-CN" dirty="0" smtClean="0"/>
              <a:t>4.CSS Variables</a:t>
            </a:r>
          </a:p>
          <a:p>
            <a:r>
              <a:rPr lang="en-US" altLang="zh-CN" dirty="0" smtClean="0"/>
              <a:t>5.CSS Writing Mode</a:t>
            </a:r>
          </a:p>
          <a:p>
            <a:r>
              <a:rPr lang="en-US" altLang="zh-CN" dirty="0" smtClean="0"/>
              <a:t>6.CSS 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Grid Layout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CSS</a:t>
            </a:r>
            <a:r>
              <a:rPr lang="zh-CN" altLang="en-US" sz="2400" dirty="0" smtClean="0"/>
              <a:t>网格布局擅长于划分区域，类似于表格布局，但是比表格布局更加容易控制，也更加强大。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特点：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利用网格线来定位、划分大小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网格可以重叠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 smtClean="0"/>
              <a:t>推荐学习途径：</a:t>
            </a:r>
            <a:r>
              <a:rPr lang="en-US" altLang="zh-CN" sz="2400" dirty="0" smtClean="0"/>
              <a:t>https://learncssgrid.com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0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36430"/>
            <a:ext cx="10515600" cy="5055577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030"/>
            <a:ext cx="4429492" cy="41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690688"/>
            <a:ext cx="5343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Shapes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CSS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Shapes </a:t>
            </a:r>
            <a:r>
              <a:rPr lang="zh-CN" altLang="en-US" sz="2400" dirty="0" smtClean="0"/>
              <a:t>可以实现不规则的文字环绕效果，但是需要和浮动配合使用。</a:t>
            </a:r>
            <a:endParaRPr lang="en-US" altLang="zh-CN" sz="2400" dirty="0"/>
          </a:p>
          <a:p>
            <a:r>
              <a:rPr lang="zh-CN" altLang="en-US" sz="2400" dirty="0" smtClean="0"/>
              <a:t>属性：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兼容性：</a:t>
            </a:r>
            <a:endParaRPr lang="en-US" altLang="zh-CN" sz="24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68" y="2334724"/>
            <a:ext cx="2173956" cy="1059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68" y="3761459"/>
            <a:ext cx="4572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shape-inside</a:t>
            </a:r>
            <a:endParaRPr lang="zh-CN" altLang="en-US" dirty="0"/>
          </a:p>
        </p:txBody>
      </p:sp>
      <p:pic>
        <p:nvPicPr>
          <p:cNvPr id="5122" name="Picture 2" descr="CSS Shap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71"/>
            <a:ext cx="46232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9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CSS Feature Queries</a:t>
            </a:r>
            <a:r>
              <a:rPr lang="zh-CN" altLang="en-US" b="1" dirty="0" smtClean="0"/>
              <a:t>（特性查询）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查询浏览器是否支持某个特性或选择器</a:t>
            </a:r>
            <a:endParaRPr lang="en-US" altLang="zh-CN" dirty="0" smtClean="0"/>
          </a:p>
          <a:p>
            <a:r>
              <a:rPr lang="en-US" altLang="zh-CN" dirty="0" smtClean="0"/>
              <a:t>@support &lt;support-condition&gt; {</a:t>
            </a:r>
          </a:p>
          <a:p>
            <a:pPr marL="0" indent="0">
              <a:buNone/>
            </a:pPr>
            <a:r>
              <a:rPr lang="en-US" altLang="zh-CN" dirty="0" smtClean="0"/>
              <a:t>	&lt;group-rule-body&gt;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r>
              <a:rPr lang="zh-CN" altLang="en-US" dirty="0" smtClean="0"/>
              <a:t>兼容性：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31" y="3923933"/>
            <a:ext cx="5324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CSS Variables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变量与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变量的不同就是浏览器本身就支持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变量，并且是实时的，而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变量则不行。</a:t>
            </a:r>
            <a:endParaRPr lang="en-US" altLang="zh-CN" dirty="0" smtClean="0"/>
          </a:p>
          <a:p>
            <a:r>
              <a:rPr lang="zh-CN" altLang="en-US" dirty="0" smtClean="0"/>
              <a:t>因此可以用来做主题变色工具</a:t>
            </a:r>
            <a:endParaRPr lang="en-US" altLang="zh-CN" dirty="0" smtClean="0"/>
          </a:p>
          <a:p>
            <a:r>
              <a:rPr lang="zh-CN" altLang="en-US" dirty="0" smtClean="0"/>
              <a:t>注意点：</a:t>
            </a:r>
            <a:r>
              <a:rPr lang="en-US" altLang="zh-CN" dirty="0" err="1" smtClean="0"/>
              <a:t>css</a:t>
            </a:r>
            <a:r>
              <a:rPr lang="zh-CN" altLang="en-US" smtClean="0"/>
              <a:t>变量是有作用域的</a:t>
            </a:r>
            <a:endParaRPr lang="en-US" altLang="zh-CN" dirty="0" smtClean="0"/>
          </a:p>
          <a:p>
            <a:r>
              <a:rPr lang="zh-CN" altLang="en-US" dirty="0" smtClean="0"/>
              <a:t>兼容性：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15" y="4001294"/>
            <a:ext cx="45624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</TotalTime>
  <Words>253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一些好用的CSS新特性</vt:lpstr>
      <vt:lpstr>值得推荐学习的</vt:lpstr>
      <vt:lpstr>CSS Grid Layout</vt:lpstr>
      <vt:lpstr>属性介绍</vt:lpstr>
      <vt:lpstr>兼容性</vt:lpstr>
      <vt:lpstr>CSS Shapes</vt:lpstr>
      <vt:lpstr>shape-inside</vt:lpstr>
      <vt:lpstr>CSS Feature Queries（特性查询）</vt:lpstr>
      <vt:lpstr>CSS Variables</vt:lpstr>
      <vt:lpstr>CSS Writing Mode</vt:lpstr>
      <vt:lpstr>其他</vt:lpstr>
      <vt:lpstr>最后想说的话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一些好用的CSS新特性</dc:title>
  <dc:creator>Administrator</dc:creator>
  <cp:lastModifiedBy>Administrator</cp:lastModifiedBy>
  <cp:revision>71</cp:revision>
  <dcterms:created xsi:type="dcterms:W3CDTF">2019-02-21T07:41:50Z</dcterms:created>
  <dcterms:modified xsi:type="dcterms:W3CDTF">2019-03-04T07:49:37Z</dcterms:modified>
</cp:coreProperties>
</file>