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Ha</a:t>
            </a:r>
            <a:endParaRPr lang="en-US"/>
          </a:p>
        </p:txBody>
      </p:sp>
      <p:sp>
        <p:nvSpPr>
          <p:cNvPr id="4" name="Slide Number Placeholder 3"/>
          <p:cNvSpPr>
            <a:spLocks noGrp="1"/>
          </p:cNvSpPr>
          <p:nvPr>
            <p:ph type="sldNum" sz="quarter" idx="5"/>
          </p:nvPr>
        </p:nvSpPr>
        <p:spPr/>
        <p:txBody>
          <a:bodyPr/>
          <a:lstStyle/>
          <a:p>
            <a:fld id="{17E254F1-4415-47BF-9E91-C5D4B9A33350}" type="slidenum">
              <a:rPr lang="en-IN" smtClean="0"/>
              <a:pPr/>
              <a:t>1</a:t>
            </a:fld>
            <a:endParaRPr lang="en-IN"/>
          </a:p>
        </p:txBody>
      </p:sp>
    </p:spTree>
    <p:extLst>
      <p:ext uri="{BB962C8B-B14F-4D97-AF65-F5344CB8AC3E}">
        <p14:creationId xmlns:p14="http://schemas.microsoft.com/office/powerpoint/2010/main" val="412555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a:extLst>
              <a:ext uri="{C183D7F6-B498-43B3-948B-1728B52AA6E4}">
                <adec:decorative xmlns:adec="http://schemas.microsoft.com/office/drawing/2017/decorative" val="1"/>
              </a:ext>
            </a:extLst>
          </p:cNvPr>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IN" sz="2000" b="1" dirty="0">
                <a:solidFill>
                  <a:schemeClr val="tx1">
                    <a:lumMod val="75000"/>
                    <a:lumOff val="25000"/>
                  </a:schemeClr>
                </a:solidFill>
                <a:latin typeface="Arial" pitchFamily="34" charset="0"/>
                <a:cs typeface="Arial" pitchFamily="34" charset="0"/>
              </a:rPr>
              <a:t>JAYARAMAN A</a:t>
            </a:r>
            <a:r>
              <a:rPr lang="en-US" sz="2000" b="1" dirty="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praveenk7020@gmail.com</cp:lastModifiedBy>
  <cp:revision>46</cp:revision>
  <dcterms:created xsi:type="dcterms:W3CDTF">2021-05-26T16:50:10Z</dcterms:created>
  <dcterms:modified xsi:type="dcterms:W3CDTF">2024-04-03T15:31:48Z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