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33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ED"/>
    <a:srgbClr val="DDF0FD"/>
    <a:srgbClr val="0092FF"/>
    <a:srgbClr val="1A96F0"/>
    <a:srgbClr val="F2FAFE"/>
    <a:srgbClr val="F2F2F2"/>
    <a:srgbClr val="EBF3F6"/>
    <a:srgbClr val="F8F8F8"/>
    <a:srgbClr val="F7F8F7"/>
    <a:srgbClr val="62D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6"/>
    <p:restoredTop sz="97020" autoAdjust="0"/>
  </p:normalViewPr>
  <p:slideViewPr>
    <p:cSldViewPr snapToGrid="0">
      <p:cViewPr varScale="1">
        <p:scale>
          <a:sx n="146" d="100"/>
          <a:sy n="146" d="100"/>
        </p:scale>
        <p:origin x="168" y="5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p="http://schemas.openxmlformats.org/presentationml/2006/main" xmlns:r="http://schemas.openxmlformats.org/officeDocument/2006/relationships" xmlns="" xmlns:ma14="http://schemas.microsoft.com/office/mac/drawingml/2011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5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2025-01-06T21:29:06Z</dcterms:modified>
  <cp:category/>
</cp:coreProperties>
</file>