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68" r:id="rId36"/>
    <p:sldId id="670" r:id="rId37"/>
    <p:sldId id="672" r:id="rId38"/>
    <p:sldId id="666" r:id="rId39"/>
    <p:sldId id="671" r:id="rId40"/>
    <p:sldId id="674" r:id="rId41"/>
    <p:sldId id="673" r:id="rId42"/>
    <p:sldId id="675" r:id="rId43"/>
    <p:sldId id="678" r:id="rId44"/>
    <p:sldId id="677" r:id="rId45"/>
    <p:sldId id="679" r:id="rId4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21F7B9-D771-9AFF-2F57-2B24C4CA7D43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ja-JP" altLang="en-US"/>
              <a:t>最新版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98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17</Words>
  <Application>Microsoft Macintosh PowerPoint</Application>
  <PresentationFormat>ワイド画面</PresentationFormat>
  <Paragraphs>8</Paragraphs>
  <Slides>45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61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2025-04-09T15:26:00Z</dcterms:modified>
  <cp:category/>
</cp:coreProperties>
</file>