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33" r:id="rId2"/>
    <p:sldId id="636" r:id="rId3"/>
    <p:sldId id="635" r:id="rId4"/>
    <p:sldId id="634" r:id="rId5"/>
    <p:sldId id="637" r:id="rId6"/>
    <p:sldId id="638" r:id="rId7"/>
    <p:sldId id="643" r:id="rId8"/>
    <p:sldId id="639" r:id="rId9"/>
    <p:sldId id="641" r:id="rId10"/>
    <p:sldId id="642" r:id="rId11"/>
    <p:sldId id="645" r:id="rId12"/>
    <p:sldId id="640" r:id="rId13"/>
    <p:sldId id="644" r:id="rId14"/>
    <p:sldId id="646" r:id="rId15"/>
    <p:sldId id="647" r:id="rId16"/>
    <p:sldId id="650" r:id="rId17"/>
    <p:sldId id="648" r:id="rId18"/>
    <p:sldId id="649" r:id="rId19"/>
    <p:sldId id="651" r:id="rId20"/>
    <p:sldId id="652" r:id="rId21"/>
    <p:sldId id="653" r:id="rId22"/>
    <p:sldId id="654" r:id="rId23"/>
    <p:sldId id="655" r:id="rId24"/>
    <p:sldId id="656" r:id="rId25"/>
    <p:sldId id="658" r:id="rId26"/>
    <p:sldId id="657" r:id="rId27"/>
    <p:sldId id="659" r:id="rId28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  <p14:sldId id="636"/>
            <p14:sldId id="635"/>
            <p14:sldId id="634"/>
            <p14:sldId id="637"/>
            <p14:sldId id="638"/>
            <p14:sldId id="643"/>
            <p14:sldId id="639"/>
            <p14:sldId id="641"/>
            <p14:sldId id="642"/>
            <p14:sldId id="645"/>
            <p14:sldId id="640"/>
            <p14:sldId id="644"/>
            <p14:sldId id="646"/>
            <p14:sldId id="647"/>
            <p14:sldId id="650"/>
            <p14:sldId id="648"/>
            <p14:sldId id="649"/>
            <p14:sldId id="651"/>
            <p14:sldId id="652"/>
            <p14:sldId id="653"/>
            <p14:sldId id="654"/>
            <p14:sldId id="655"/>
            <p14:sldId id="656"/>
            <p14:sldId id="658"/>
            <p14:sldId id="657"/>
            <p14:sldId id="659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CEE"/>
    <a:srgbClr val="2EC2ED"/>
    <a:srgbClr val="DDF0FD"/>
    <a:srgbClr val="0092FF"/>
    <a:srgbClr val="1A96F0"/>
    <a:srgbClr val="F2FAFE"/>
    <a:srgbClr val="F2F2F2"/>
    <a:srgbClr val="EBF3F6"/>
    <a:srgbClr val="F8F8F8"/>
    <a:srgbClr val="F7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/>
    <p:restoredTop sz="97020" autoAdjust="0"/>
  </p:normalViewPr>
  <p:slideViewPr>
    <p:cSldViewPr snapToGrid="0">
      <p:cViewPr varScale="1">
        <p:scale>
          <a:sx n="127" d="100"/>
          <a:sy n="127" d="100"/>
        </p:scale>
        <p:origin x="192" y="9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89969" y="1299755"/>
            <a:ext cx="11412063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40196" y="15168"/>
            <a:ext cx="6827665" cy="6827665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12086" y="1247263"/>
            <a:ext cx="992373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4" y="1247262"/>
            <a:ext cx="3489189" cy="2054909"/>
          </a:xfrm>
          <a:prstGeom prst="parallelogram">
            <a:avLst>
              <a:gd name="adj" fmla="val 11066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60115" y="3266979"/>
            <a:ext cx="3712474" cy="2343755"/>
          </a:xfrm>
          <a:prstGeom prst="parallelogram">
            <a:avLst>
              <a:gd name="adj" fmla="val 1034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9CBFF53-0166-8434-0D85-2FD45A47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4" y="-1045136"/>
            <a:ext cx="3255774" cy="325577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71DA1-8EC3-E03E-99A8-996978FC7CC3}"/>
              </a:ext>
            </a:extLst>
          </p:cNvPr>
          <p:cNvSpPr/>
          <p:nvPr/>
        </p:nvSpPr>
        <p:spPr>
          <a:xfrm>
            <a:off x="9971295" y="1733975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7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333645" y="1247262"/>
            <a:ext cx="3248028" cy="2329949"/>
          </a:xfrm>
          <a:prstGeom prst="parallelogram">
            <a:avLst>
              <a:gd name="adj" fmla="val 9102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393708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72380" y="1247263"/>
            <a:ext cx="1022515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5" y="1245997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73589" y="3265718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239" y="-92082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685704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63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3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73353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98436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64510" y="3205424"/>
            <a:ext cx="3668852" cy="2405312"/>
          </a:xfrm>
          <a:prstGeom prst="parallelogram">
            <a:avLst>
              <a:gd name="adj" fmla="val 9767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83401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8" y="1247262"/>
            <a:ext cx="3318367" cy="2054909"/>
          </a:xfrm>
          <a:prstGeom prst="parallelogram">
            <a:avLst>
              <a:gd name="adj" fmla="val 10283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34366" y="3205424"/>
            <a:ext cx="3668852" cy="2405312"/>
          </a:xfrm>
          <a:prstGeom prst="parallelogram">
            <a:avLst>
              <a:gd name="adj" fmla="val 97260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7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2106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33156" y="1516159"/>
            <a:ext cx="812988" cy="338337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34605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7A5DA42C-8085-AE58-45BF-292430BA7453}"/>
              </a:ext>
            </a:extLst>
          </p:cNvPr>
          <p:cNvSpPr/>
          <p:nvPr/>
        </p:nvSpPr>
        <p:spPr>
          <a:xfrm flipV="1">
            <a:off x="3534605" y="3264751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8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80871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682914" y="1516156"/>
            <a:ext cx="870063" cy="382568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24556" y="1516158"/>
            <a:ext cx="2909387" cy="1749555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435328" y="3356149"/>
            <a:ext cx="3216676" cy="1979525"/>
          </a:xfrm>
          <a:prstGeom prst="parallelogram">
            <a:avLst>
              <a:gd name="adj" fmla="val 9979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7130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9" y="1516156"/>
            <a:ext cx="812988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4465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10251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3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5" y="1516156"/>
            <a:ext cx="843134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8" y="1516156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45618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0806856" y="588932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5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00967" y="68705"/>
            <a:ext cx="6646796" cy="6646796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44168" y="1646781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45133" y="1646784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55905" y="3376243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0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20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3063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44648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0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8" y="1656829"/>
            <a:ext cx="774173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350935" y="1656830"/>
            <a:ext cx="200268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350934" y="3386290"/>
            <a:ext cx="2291020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6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34602" y="1656829"/>
            <a:ext cx="754076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9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84360" y="1656829"/>
            <a:ext cx="804318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5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54214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16435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416434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2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34514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729796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98715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326995" y="2011360"/>
            <a:ext cx="11055638" cy="1597490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4260190" y="2706642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  <a:endParaRPr kumimoji="1" lang="ja-JP" altLang="en-US" sz="3600" b="1">
              <a:solidFill>
                <a:srgbClr val="7030A0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4260190" y="2075561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326995" y="4219302"/>
            <a:ext cx="11055638" cy="1597490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4260190" y="4914584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  <a:endParaRPr kumimoji="1" lang="ja-JP" altLang="en-US" sz="3600" b="1">
              <a:solidFill>
                <a:schemeClr val="accent6">
                  <a:lumMod val="75000"/>
                </a:schemeClr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4260190" y="4283503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668C94-1541-6A45-9F76-B8EDDC8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9" y="3240314"/>
            <a:ext cx="3251200" cy="3251200"/>
          </a:xfrm>
          <a:prstGeom prst="rect">
            <a:avLst/>
          </a:prstGeom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2FBE6B70-9719-7503-8EAB-1D81D030DA67}"/>
              </a:ext>
            </a:extLst>
          </p:cNvPr>
          <p:cNvSpPr/>
          <p:nvPr/>
        </p:nvSpPr>
        <p:spPr>
          <a:xfrm>
            <a:off x="396664" y="5496086"/>
            <a:ext cx="1299467" cy="129946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b="1">
              <a:latin typeface="Lucida Calligraphy" panose="03010101010101010101" pitchFamily="66" charset="0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07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斜め縞 17">
            <a:extLst>
              <a:ext uri="{FF2B5EF4-FFF2-40B4-BE49-F238E27FC236}">
                <a16:creationId xmlns:a16="http://schemas.microsoft.com/office/drawing/2014/main" id="{52FC58BB-360A-291B-11C3-3DD5347978B2}"/>
              </a:ext>
            </a:extLst>
          </p:cNvPr>
          <p:cNvSpPr/>
          <p:nvPr/>
        </p:nvSpPr>
        <p:spPr>
          <a:xfrm rot="10800000">
            <a:off x="138081" y="498513"/>
            <a:ext cx="1406487" cy="2930487"/>
          </a:xfrm>
          <a:prstGeom prst="diagStripe">
            <a:avLst>
              <a:gd name="adj" fmla="val 52632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65B35A7B-E1D8-5A99-723B-7F92D52F6798}"/>
              </a:ext>
            </a:extLst>
          </p:cNvPr>
          <p:cNvSpPr/>
          <p:nvPr/>
        </p:nvSpPr>
        <p:spPr>
          <a:xfrm>
            <a:off x="3917668" y="1638759"/>
            <a:ext cx="1700934" cy="3580482"/>
          </a:xfrm>
          <a:prstGeom prst="parallelogram">
            <a:avLst>
              <a:gd name="adj" fmla="val 558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EC44BBD1-9145-66AE-1D42-4D0405501BD3}"/>
              </a:ext>
            </a:extLst>
          </p:cNvPr>
          <p:cNvSpPr/>
          <p:nvPr/>
        </p:nvSpPr>
        <p:spPr>
          <a:xfrm rot="20650315">
            <a:off x="6009818" y="2964077"/>
            <a:ext cx="1025571" cy="2246207"/>
          </a:xfrm>
          <a:prstGeom prst="trapezoid">
            <a:avLst>
              <a:gd name="adj" fmla="val 29956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6E95F27E-FF65-BF5D-0122-EA4CD1AEE085}"/>
              </a:ext>
            </a:extLst>
          </p:cNvPr>
          <p:cNvSpPr/>
          <p:nvPr/>
        </p:nvSpPr>
        <p:spPr>
          <a:xfrm rot="13339214">
            <a:off x="5964866" y="1571249"/>
            <a:ext cx="998863" cy="250634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D5FC1C05-EB04-89E1-B2F8-E2C4FDA2358E}"/>
              </a:ext>
            </a:extLst>
          </p:cNvPr>
          <p:cNvSpPr/>
          <p:nvPr/>
        </p:nvSpPr>
        <p:spPr>
          <a:xfrm rot="9105164">
            <a:off x="7411653" y="2545271"/>
            <a:ext cx="1022446" cy="2382478"/>
          </a:xfrm>
          <a:prstGeom prst="triangle">
            <a:avLst>
              <a:gd name="adj" fmla="val 48202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46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6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DF1D6-98BE-0DEA-CD74-D23A77B4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0" y="485949"/>
            <a:ext cx="4357356" cy="43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673239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235570" y="1272384"/>
            <a:ext cx="1062709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4037028" y="1272384"/>
            <a:ext cx="3217886" cy="4313233"/>
          </a:xfrm>
          <a:prstGeom prst="chevron">
            <a:avLst>
              <a:gd name="adj" fmla="val 6100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502416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54700" y="1272384"/>
            <a:ext cx="982324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3645140" y="1272384"/>
            <a:ext cx="3227931" cy="4313233"/>
          </a:xfrm>
          <a:prstGeom prst="chevron">
            <a:avLst>
              <a:gd name="adj" fmla="val 6054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4FB805-379B-ED36-6565-3A1E591C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52" y="-683288"/>
            <a:ext cx="3537020" cy="35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15</Words>
  <Application>Microsoft Macintosh PowerPoint</Application>
  <PresentationFormat>ワイド画面</PresentationFormat>
  <Paragraphs>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43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Lucida Calligraphy</vt:lpstr>
      <vt:lpstr>Plantagenet Cherokee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2025-04-06T13:31:37Z</dcterms:modified>
  <cp:category/>
</cp:coreProperties>
</file>