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40" r:id="rId2"/>
    <p:sldId id="702" r:id="rId3"/>
    <p:sldId id="704" r:id="rId4"/>
    <p:sldId id="706" r:id="rId5"/>
    <p:sldId id="708" r:id="rId6"/>
    <p:sldId id="709" r:id="rId7"/>
    <p:sldId id="710" r:id="rId8"/>
    <p:sldId id="711" r:id="rId9"/>
  </p:sldIdLst>
  <p:sldSz cx="14400213" cy="4356100"/>
  <p:notesSz cx="6735763" cy="9866313"/>
  <p:defaultTextStyle>
    <a:defPPr>
      <a:defRPr lang="ja-JP"/>
    </a:defPPr>
    <a:lvl1pPr marL="0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40"/>
            <p14:sldId id="702"/>
            <p14:sldId id="704"/>
            <p14:sldId id="706"/>
            <p14:sldId id="708"/>
            <p14:sldId id="709"/>
            <p14:sldId id="710"/>
            <p14:sldId id="711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7144" userDrawn="1">
          <p15:clr>
            <a:srgbClr val="FBAE40"/>
          </p15:clr>
        </p15:guide>
        <p15:guide id="2" orient="horz" pos="1372" userDrawn="1">
          <p15:clr>
            <a:srgbClr val="A4A3A4"/>
          </p15:clr>
        </p15:guide>
        <p15:guide id="3" pos="1927" userDrawn="1">
          <p15:clr>
            <a:srgbClr val="FBAE40"/>
          </p15:clr>
        </p15:guide>
        <p15:guide id="4" pos="45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1CFE"/>
    <a:srgbClr val="0A0CF0"/>
    <a:srgbClr val="056BE6"/>
    <a:srgbClr val="4396FB"/>
    <a:srgbClr val="F2EBFF"/>
    <a:srgbClr val="0947E6"/>
    <a:srgbClr val="8C51FF"/>
    <a:srgbClr val="6211FF"/>
    <a:srgbClr val="324E8A"/>
    <a:srgbClr val="E8E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/>
    <p:restoredTop sz="97146" autoAdjust="0"/>
  </p:normalViewPr>
  <p:slideViewPr>
    <p:cSldViewPr snapToGrid="0">
      <p:cViewPr varScale="1">
        <p:scale>
          <a:sx n="96" d="100"/>
          <a:sy n="96" d="100"/>
        </p:scale>
        <p:origin x="192" y="2232"/>
      </p:cViewPr>
      <p:guideLst>
        <p:guide pos="7144"/>
        <p:guide orient="horz" pos="1372"/>
        <p:guide pos="1927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2747963" y="739775"/>
            <a:ext cx="12231688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08651" y="24340"/>
            <a:ext cx="12764338" cy="290404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1525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0013" y="394253"/>
            <a:ext cx="12960192" cy="3567596"/>
          </a:xfrm>
        </p:spPr>
        <p:txBody>
          <a:bodyPr/>
          <a:lstStyle>
            <a:lvl1pPr marL="201642" indent="-201642">
              <a:lnSpc>
                <a:spcPct val="130000"/>
              </a:lnSpc>
              <a:buFont typeface="+mj-lt"/>
              <a:buAutoNum type="arabicPeriod"/>
              <a:tabLst/>
              <a:defRPr sz="1016">
                <a:solidFill>
                  <a:schemeClr val="tx2"/>
                </a:solidFill>
              </a:defRPr>
            </a:lvl1pPr>
            <a:lvl2pPr marL="315571" indent="-141151">
              <a:lnSpc>
                <a:spcPct val="130000"/>
              </a:lnSpc>
              <a:buFont typeface="Wingdings" pitchFamily="2" charset="2"/>
              <a:buChar char="Ø"/>
              <a:tabLst/>
              <a:defRPr sz="889"/>
            </a:lvl2pPr>
            <a:lvl3pPr marL="537378" indent="-168373">
              <a:lnSpc>
                <a:spcPct val="130000"/>
              </a:lnSpc>
              <a:buFont typeface="Wingdings" pitchFamily="2" charset="2"/>
              <a:buChar char="l"/>
              <a:tabLst/>
              <a:defRPr sz="889"/>
            </a:lvl3pPr>
            <a:lvl4pPr marL="678527" indent="-141151">
              <a:lnSpc>
                <a:spcPct val="130000"/>
              </a:lnSpc>
              <a:tabLst/>
              <a:defRPr sz="889"/>
            </a:lvl4pPr>
            <a:lvl5pPr marL="711798" indent="0">
              <a:lnSpc>
                <a:spcPct val="130000"/>
              </a:lnSpc>
              <a:buNone/>
              <a:tabLst/>
              <a:defRPr sz="889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235308" y="33596"/>
            <a:ext cx="311648" cy="268231"/>
          </a:xfrm>
          <a:prstGeom prst="rect">
            <a:avLst/>
          </a:prstGeom>
          <a:solidFill>
            <a:schemeClr val="tx2"/>
          </a:solidFill>
        </p:spPr>
        <p:txBody>
          <a:bodyPr wrap="none" lIns="68592" tIns="45728" rIns="68592" bIns="45728" rtlCol="0">
            <a:spAutoFit/>
          </a:bodyPr>
          <a:lstStyle/>
          <a:p>
            <a:pPr algn="ctr"/>
            <a:fld id="{E8AAC2EA-DDD6-FF48-A997-0CC713DA5D22}" type="slidenum">
              <a:rPr lang="ja-JP" altLang="en-US" sz="1143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143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0020" y="1353220"/>
            <a:ext cx="12240182" cy="933738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60037" y="2468457"/>
            <a:ext cx="10080149" cy="11132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7521" y="2799203"/>
            <a:ext cx="12240182" cy="865169"/>
          </a:xfrm>
        </p:spPr>
        <p:txBody>
          <a:bodyPr anchor="t"/>
          <a:lstStyle>
            <a:lvl1pPr algn="l">
              <a:defRPr sz="2541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37521" y="1846303"/>
            <a:ext cx="12240182" cy="952896"/>
          </a:xfrm>
        </p:spPr>
        <p:txBody>
          <a:bodyPr anchor="b"/>
          <a:lstStyle>
            <a:lvl1pPr marL="0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20014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320109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5" y="975082"/>
            <a:ext cx="6362594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20015" y="1381450"/>
            <a:ext cx="6362594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315113" y="975082"/>
            <a:ext cx="6365097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315113" y="1381450"/>
            <a:ext cx="6365097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0017" y="173438"/>
            <a:ext cx="4737570" cy="738117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30086" y="173443"/>
            <a:ext cx="8050120" cy="3717810"/>
          </a:xfrm>
        </p:spPr>
        <p:txBody>
          <a:bodyPr/>
          <a:lstStyle>
            <a:lvl1pPr>
              <a:defRPr sz="2033"/>
            </a:lvl1pPr>
            <a:lvl2pPr>
              <a:defRPr sz="1779"/>
            </a:lvl2pPr>
            <a:lvl3pPr>
              <a:defRPr sz="1525"/>
            </a:lvl3pPr>
            <a:lvl4pPr>
              <a:defRPr sz="1271"/>
            </a:lvl4pPr>
            <a:lvl5pPr>
              <a:defRPr sz="1271"/>
            </a:lvl5pPr>
            <a:lvl6pPr>
              <a:defRPr sz="1271"/>
            </a:lvl6pPr>
            <a:lvl7pPr>
              <a:defRPr sz="1271"/>
            </a:lvl7pPr>
            <a:lvl8pPr>
              <a:defRPr sz="1271"/>
            </a:lvl8pPr>
            <a:lvl9pPr>
              <a:defRPr sz="127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20017" y="911559"/>
            <a:ext cx="4737570" cy="2979693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22542" y="3049271"/>
            <a:ext cx="8640128" cy="359984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822542" y="389227"/>
            <a:ext cx="8640128" cy="2613660"/>
          </a:xfrm>
        </p:spPr>
        <p:txBody>
          <a:bodyPr/>
          <a:lstStyle>
            <a:lvl1pPr marL="0" indent="0">
              <a:buNone/>
              <a:defRPr sz="2033"/>
            </a:lvl1pPr>
            <a:lvl2pPr marL="290366" indent="0">
              <a:buNone/>
              <a:defRPr sz="1779"/>
            </a:lvl2pPr>
            <a:lvl3pPr marL="580731" indent="0">
              <a:buNone/>
              <a:defRPr sz="1525"/>
            </a:lvl3pPr>
            <a:lvl4pPr marL="871096" indent="0">
              <a:buNone/>
              <a:defRPr sz="1271"/>
            </a:lvl4pPr>
            <a:lvl5pPr marL="1161460" indent="0">
              <a:buNone/>
              <a:defRPr sz="1271"/>
            </a:lvl5pPr>
            <a:lvl6pPr marL="1451826" indent="0">
              <a:buNone/>
              <a:defRPr sz="1271"/>
            </a:lvl6pPr>
            <a:lvl7pPr marL="1742191" indent="0">
              <a:buNone/>
              <a:defRPr sz="1271"/>
            </a:lvl7pPr>
            <a:lvl8pPr marL="2032557" indent="0">
              <a:buNone/>
              <a:defRPr sz="1271"/>
            </a:lvl8pPr>
            <a:lvl9pPr marL="2322922" indent="0">
              <a:buNone/>
              <a:defRPr sz="1271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822542" y="3409255"/>
            <a:ext cx="8640128" cy="511238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図 344">
            <a:extLst>
              <a:ext uri="{FF2B5EF4-FFF2-40B4-BE49-F238E27FC236}">
                <a16:creationId xmlns:a16="http://schemas.microsoft.com/office/drawing/2014/main" id="{8B3052D2-CD36-2ACF-F85E-7A5314C1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r="5743"/>
          <a:stretch/>
        </p:blipFill>
        <p:spPr>
          <a:xfrm flipH="1">
            <a:off x="8109678" y="198438"/>
            <a:ext cx="5996065" cy="3962400"/>
          </a:xfrm>
          <a:prstGeom prst="rect">
            <a:avLst/>
          </a:prstGeom>
        </p:spPr>
      </p:pic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0" y="194870"/>
            <a:ext cx="7442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89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440156" y="174450"/>
            <a:ext cx="3240047" cy="371680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20011" y="174450"/>
            <a:ext cx="9480140" cy="3716802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8" y="-1364880"/>
            <a:ext cx="13308697" cy="70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6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703947" y="4190540"/>
            <a:ext cx="8992327" cy="165560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53" userDrawn="1">
          <p15:clr>
            <a:srgbClr val="FBAE40"/>
          </p15:clr>
        </p15:guide>
        <p15:guide id="6" pos="9018" userDrawn="1">
          <p15:clr>
            <a:srgbClr val="FBAE40"/>
          </p15:clr>
        </p15:guide>
        <p15:guide id="7" orient="horz" pos="738" userDrawn="1">
          <p15:clr>
            <a:srgbClr val="FBAE40"/>
          </p15:clr>
        </p15:guide>
        <p15:guide id="8" orient="horz" pos="3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487" y="338532"/>
            <a:ext cx="13446203" cy="248658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01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20013" y="174448"/>
            <a:ext cx="12960192" cy="72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3" y="1016428"/>
            <a:ext cx="12960192" cy="287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20011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20074" y="4037464"/>
            <a:ext cx="4560068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320155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49" r:id="rId4"/>
    <p:sldLayoutId id="2147483664" r:id="rId5"/>
    <p:sldLayoutId id="2147483665" r:id="rId6"/>
    <p:sldLayoutId id="2147483661" r:id="rId7"/>
    <p:sldLayoutId id="2147483650" r:id="rId8"/>
    <p:sldLayoutId id="2147483662" r:id="rId9"/>
    <p:sldLayoutId id="2147483660" r:id="rId10"/>
    <p:sldLayoutId id="2147483663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sldNum="0" hdr="0" ftr="0" dt="0"/>
  <p:txStyles>
    <p:titleStyle>
      <a:lvl1pPr algn="ctr" defTabSz="580731" rtl="0" eaLnBrk="1" latinLnBrk="0" hangingPunct="1">
        <a:spcBef>
          <a:spcPct val="0"/>
        </a:spcBef>
        <a:buNone/>
        <a:defRPr kumimoji="1" sz="2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774" indent="-217774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471844" indent="-181479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2pPr>
      <a:lvl3pPr marL="725913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25" kern="1200">
          <a:solidFill>
            <a:schemeClr val="tx1"/>
          </a:solidFill>
          <a:latin typeface="+mn-lt"/>
          <a:ea typeface="+mn-ea"/>
          <a:cs typeface="+mn-cs"/>
        </a:defRPr>
      </a:lvl3pPr>
      <a:lvl4pPr marL="101627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4pPr>
      <a:lvl5pPr marL="130664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5pPr>
      <a:lvl6pPr marL="159700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6pPr>
      <a:lvl7pPr marL="1887374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7pPr>
      <a:lvl8pPr marL="217773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8pPr>
      <a:lvl9pPr marL="246810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09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6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2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19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57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22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73" userDrawn="1">
          <p15:clr>
            <a:srgbClr val="F26B43"/>
          </p15:clr>
        </p15:guide>
        <p15:guide id="13" orient="horz" pos="575" userDrawn="1">
          <p15:clr>
            <a:srgbClr val="F26B43"/>
          </p15:clr>
        </p15:guide>
        <p15:guide id="14" orient="horz" pos="2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FF5892-A9CE-E78C-24FD-4A696F43419A}"/>
              </a:ext>
            </a:extLst>
          </p:cNvPr>
          <p:cNvSpPr/>
          <p:nvPr/>
        </p:nvSpPr>
        <p:spPr>
          <a:xfrm>
            <a:off x="5912120" y="1636906"/>
            <a:ext cx="2575972" cy="10822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6097">
                <a:solidFill>
                  <a:srgbClr val="FF0000"/>
                </a:solidFill>
              </a:rPr>
              <a:t>40:21</a:t>
            </a:r>
            <a:endParaRPr lang="ja-JP" altLang="en-US" sz="6097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3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C1383AE-FAB1-416D-6D38-8766BC54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30" y="-615374"/>
            <a:ext cx="2639352" cy="263935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0DE593B-D6FB-C235-ECB6-0F2B15579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43" y="1879445"/>
            <a:ext cx="2250970" cy="2250970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E57BB72C-1B1B-D073-F90D-12DD1687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7138" y="1"/>
            <a:ext cx="1538892" cy="1538892"/>
          </a:xfrm>
          <a:prstGeom prst="rect">
            <a:avLst/>
          </a:prstGeom>
        </p:spPr>
      </p:pic>
      <p:pic>
        <p:nvPicPr>
          <p:cNvPr id="13" name="グラフィックス 12" descr="ワークフロー">
            <a:extLst>
              <a:ext uri="{FF2B5EF4-FFF2-40B4-BE49-F238E27FC236}">
                <a16:creationId xmlns:a16="http://schemas.microsoft.com/office/drawing/2014/main" id="{916F73EE-B66B-8C70-065F-64134DB9A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5194" y="1329150"/>
            <a:ext cx="1347185" cy="1347185"/>
          </a:xfrm>
          <a:prstGeom prst="rect">
            <a:avLst/>
          </a:prstGeom>
        </p:spPr>
      </p:pic>
      <p:pic>
        <p:nvPicPr>
          <p:cNvPr id="15" name="グラフィックス 14" descr="テーブル">
            <a:extLst>
              <a:ext uri="{FF2B5EF4-FFF2-40B4-BE49-F238E27FC236}">
                <a16:creationId xmlns:a16="http://schemas.microsoft.com/office/drawing/2014/main" id="{69B86972-0042-398D-4838-CF2805C89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3557" y="2491683"/>
            <a:ext cx="1439184" cy="1439184"/>
          </a:xfrm>
          <a:prstGeom prst="rect">
            <a:avLst/>
          </a:prstGeom>
        </p:spPr>
      </p:pic>
      <p:pic>
        <p:nvPicPr>
          <p:cNvPr id="17" name="グラフィックス 16" descr="プラグ">
            <a:extLst>
              <a:ext uri="{FF2B5EF4-FFF2-40B4-BE49-F238E27FC236}">
                <a16:creationId xmlns:a16="http://schemas.microsoft.com/office/drawing/2014/main" id="{4984F745-4996-A0DF-2456-66E60F5920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0818" y="3251459"/>
            <a:ext cx="1104642" cy="1104642"/>
          </a:xfrm>
          <a:prstGeom prst="rect">
            <a:avLst/>
          </a:prstGeom>
        </p:spPr>
      </p:pic>
      <p:pic>
        <p:nvPicPr>
          <p:cNvPr id="19" name="グラフィックス 18" descr="ドキュメント">
            <a:extLst>
              <a:ext uri="{FF2B5EF4-FFF2-40B4-BE49-F238E27FC236}">
                <a16:creationId xmlns:a16="http://schemas.microsoft.com/office/drawing/2014/main" id="{0AA68604-72B9-796B-777B-B174A04C47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10969" y="2718086"/>
            <a:ext cx="979189" cy="979189"/>
          </a:xfrm>
          <a:prstGeom prst="rect">
            <a:avLst/>
          </a:prstGeom>
        </p:spPr>
      </p:pic>
      <p:pic>
        <p:nvPicPr>
          <p:cNvPr id="21" name="グラフィックス 20" descr="意思決定図">
            <a:extLst>
              <a:ext uri="{FF2B5EF4-FFF2-40B4-BE49-F238E27FC236}">
                <a16:creationId xmlns:a16="http://schemas.microsoft.com/office/drawing/2014/main" id="{0BE8FB9A-8E69-EAE0-072B-377B3170BE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4308" y="2178965"/>
            <a:ext cx="1366852" cy="1366852"/>
          </a:xfrm>
          <a:prstGeom prst="rect">
            <a:avLst/>
          </a:prstGeom>
        </p:spPr>
      </p:pic>
      <p:pic>
        <p:nvPicPr>
          <p:cNvPr id="3" name="グラフィックス 2" descr="インターネット">
            <a:extLst>
              <a:ext uri="{FF2B5EF4-FFF2-40B4-BE49-F238E27FC236}">
                <a16:creationId xmlns:a16="http://schemas.microsoft.com/office/drawing/2014/main" id="{F189F680-6571-A247-589B-237E0F7C15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59461" y="-107951"/>
            <a:ext cx="1711981" cy="1711981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BC018B3B-30DD-A1CC-E9FB-DC625C03B0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15621" y="980316"/>
            <a:ext cx="1868901" cy="186890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02D762D-0321-27ED-216C-056E7D3FCF0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407988"/>
            <a:ext cx="2844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C9842E-2119-9D66-4431-212C9CCB168E}"/>
              </a:ext>
            </a:extLst>
          </p:cNvPr>
          <p:cNvSpPr/>
          <p:nvPr/>
        </p:nvSpPr>
        <p:spPr>
          <a:xfrm>
            <a:off x="3051200" y="1"/>
            <a:ext cx="8297813" cy="43561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リスト">
            <a:extLst>
              <a:ext uri="{FF2B5EF4-FFF2-40B4-BE49-F238E27FC236}">
                <a16:creationId xmlns:a16="http://schemas.microsoft.com/office/drawing/2014/main" id="{BCAB8775-7B8A-3CA1-2329-C8437014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9167" y="538618"/>
            <a:ext cx="2045243" cy="2045243"/>
          </a:xfrm>
          <a:prstGeom prst="rect">
            <a:avLst/>
          </a:prstGeom>
        </p:spPr>
      </p:pic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2262D35B-7BE4-2F21-1C67-3792D289DAEA}"/>
              </a:ext>
            </a:extLst>
          </p:cNvPr>
          <p:cNvSpPr/>
          <p:nvPr/>
        </p:nvSpPr>
        <p:spPr>
          <a:xfrm>
            <a:off x="1713098" y="3593577"/>
            <a:ext cx="557408" cy="464507"/>
          </a:xfrm>
          <a:custGeom>
            <a:avLst/>
            <a:gdLst>
              <a:gd name="connsiteX0" fmla="*/ 0 w 557408"/>
              <a:gd name="connsiteY0" fmla="*/ 232254 h 464507"/>
              <a:gd name="connsiteX1" fmla="*/ 195093 w 557408"/>
              <a:gd name="connsiteY1" fmla="*/ 464507 h 464507"/>
              <a:gd name="connsiteX2" fmla="*/ 557409 w 557408"/>
              <a:gd name="connsiteY2" fmla="*/ 0 h 46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408" h="464507">
                <a:moveTo>
                  <a:pt x="0" y="232254"/>
                </a:moveTo>
                <a:lnTo>
                  <a:pt x="195093" y="464507"/>
                </a:lnTo>
                <a:lnTo>
                  <a:pt x="557409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AC4C0133-9D9A-E5C8-8F4B-7B666797ADD0}"/>
              </a:ext>
            </a:extLst>
          </p:cNvPr>
          <p:cNvSpPr/>
          <p:nvPr/>
        </p:nvSpPr>
        <p:spPr>
          <a:xfrm>
            <a:off x="691183" y="3640027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51A05464-3E6B-7D2B-A35E-5F519F827F45}"/>
              </a:ext>
            </a:extLst>
          </p:cNvPr>
          <p:cNvSpPr/>
          <p:nvPr/>
        </p:nvSpPr>
        <p:spPr>
          <a:xfrm>
            <a:off x="691183" y="4011633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4" name="フリーフォーム 23">
            <a:extLst>
              <a:ext uri="{FF2B5EF4-FFF2-40B4-BE49-F238E27FC236}">
                <a16:creationId xmlns:a16="http://schemas.microsoft.com/office/drawing/2014/main" id="{CFFE99E3-F258-7E23-01F2-2DC1E1D39DD6}"/>
              </a:ext>
            </a:extLst>
          </p:cNvPr>
          <p:cNvSpPr/>
          <p:nvPr/>
        </p:nvSpPr>
        <p:spPr>
          <a:xfrm>
            <a:off x="691183" y="289681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5A9A3B44-84A2-5FF6-2875-F4A87681DD91}"/>
              </a:ext>
            </a:extLst>
          </p:cNvPr>
          <p:cNvSpPr/>
          <p:nvPr/>
        </p:nvSpPr>
        <p:spPr>
          <a:xfrm>
            <a:off x="691183" y="326842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ED08E99F-F1C2-4839-6096-0DDE8B24868E}"/>
              </a:ext>
            </a:extLst>
          </p:cNvPr>
          <p:cNvSpPr/>
          <p:nvPr/>
        </p:nvSpPr>
        <p:spPr>
          <a:xfrm>
            <a:off x="691183" y="2137688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C3CA62A4-2F80-8067-4D5B-404C1FE5CCB4}"/>
              </a:ext>
            </a:extLst>
          </p:cNvPr>
          <p:cNvSpPr/>
          <p:nvPr/>
        </p:nvSpPr>
        <p:spPr>
          <a:xfrm>
            <a:off x="691183" y="2509294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1EF974A-5BDB-9375-B522-77AAEE3973EC}"/>
              </a:ext>
            </a:extLst>
          </p:cNvPr>
          <p:cNvSpPr/>
          <p:nvPr/>
        </p:nvSpPr>
        <p:spPr>
          <a:xfrm>
            <a:off x="691183" y="138062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3D0608E6-3053-9F1D-BE97-5919D2809A5C}"/>
              </a:ext>
            </a:extLst>
          </p:cNvPr>
          <p:cNvSpPr/>
          <p:nvPr/>
        </p:nvSpPr>
        <p:spPr>
          <a:xfrm>
            <a:off x="691183" y="175223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678694D2-BE88-9C1F-C272-A1AF721E0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354" y="-2502470"/>
            <a:ext cx="2229634" cy="22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alpha val="48998"/>
              </a:srgbClr>
            </a:gs>
            <a:gs pos="0">
              <a:srgbClr val="0947E6">
                <a:alpha val="2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206235"/>
            <a:ext cx="1503295" cy="1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0">
              <a:srgbClr val="4396FB">
                <a:alpha val="34902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8698" y="276363"/>
            <a:ext cx="1969535" cy="196953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72223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-19052"/>
            <a:ext cx="1503295" cy="15032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4D9AB2-2CD5-A2A3-B4B3-221BCFFBB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3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53" y="1468160"/>
            <a:ext cx="1991903" cy="24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7966" y="276363"/>
            <a:ext cx="1969535" cy="196953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65597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-19052"/>
            <a:ext cx="1503295" cy="15032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4D9AB2-2CD5-A2A3-B4B3-221BCFFBB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3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01" y="1468160"/>
            <a:ext cx="1991903" cy="2480986"/>
          </a:xfrm>
          <a:prstGeom prst="rect">
            <a:avLst/>
          </a:prstGeom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113183" y="1789044"/>
            <a:ext cx="1258954" cy="795126"/>
          </a:xfrm>
          <a:prstGeom prst="roundRect">
            <a:avLst/>
          </a:prstGeom>
          <a:solidFill>
            <a:srgbClr val="751CFE">
              <a:alpha val="71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89044"/>
            <a:ext cx="1859647" cy="79512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65597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113183" y="1789044"/>
            <a:ext cx="1258954" cy="795126"/>
          </a:xfrm>
          <a:prstGeom prst="roundRect">
            <a:avLst/>
          </a:prstGeom>
          <a:solidFill>
            <a:srgbClr val="751CFE">
              <a:alpha val="71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89044"/>
            <a:ext cx="1859647" cy="79512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3256721" y="1435859"/>
            <a:ext cx="2004392" cy="2486784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9005983" y="346970"/>
            <a:ext cx="2100171" cy="1844332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4244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443944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448177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033671" y="1753772"/>
            <a:ext cx="1431234" cy="830398"/>
          </a:xfrm>
          <a:prstGeom prst="roundRect">
            <a:avLst/>
          </a:prstGeom>
          <a:solidFill>
            <a:srgbClr val="751CFE">
              <a:alpha val="63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effectLst>
                  <a:outerShdw blurRad="25400" dist="63500" dir="2700000" algn="tl" rotWithShape="0">
                    <a:schemeClr val="tx1">
                      <a:alpha val="3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6000" b="1">
              <a:solidFill>
                <a:schemeClr val="bg1"/>
              </a:solidFill>
              <a:effectLst>
                <a:outerShdw blurRad="25400" dist="63500" dir="2700000" algn="tl" rotWithShape="0">
                  <a:schemeClr val="tx1">
                    <a:alpha val="3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44394"/>
            <a:ext cx="1859647" cy="83977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effectLst>
                  <a:outerShdw blurRad="25400" dist="50800" dir="2700000" algn="tl" rotWithShape="0">
                    <a:schemeClr val="tx2">
                      <a:lumMod val="50000"/>
                      <a:alpha val="6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effectLst>
                <a:outerShdw blurRad="25400" dist="50800" dir="2700000" algn="tl" rotWithShape="0">
                  <a:schemeClr val="tx2">
                    <a:lumMod val="50000"/>
                    <a:alpha val="6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3256721" y="1223827"/>
            <a:ext cx="2004392" cy="2486784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9005983" y="148190"/>
            <a:ext cx="2100171" cy="1844332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72062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37</Words>
  <Application>Microsoft Macintosh PowerPoint</Application>
  <PresentationFormat>ユーザー設定</PresentationFormat>
  <Paragraphs>17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23" baseType="lpstr">
      <vt:lpstr>Hiragino Maru Gothic Pro W4</vt:lpstr>
      <vt:lpstr>Noto Sans JP Black</vt:lpstr>
      <vt:lpstr>Noto Sans JP Medium</vt:lpstr>
      <vt:lpstr>Noto Sans JP Regular</vt:lpstr>
      <vt:lpstr>Noto Sans JP SemiBold</vt:lpstr>
      <vt:lpstr>游ゴシック</vt:lpstr>
      <vt:lpstr>游ゴシック</vt:lpstr>
      <vt:lpstr>Arial</vt:lpstr>
      <vt:lpstr>Arial Black</vt:lpstr>
      <vt:lpstr>Calibri</vt:lpstr>
      <vt:lpstr>IBM Plex Sans Condensed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2025-04-18T11:55:55Z</dcterms:modified>
  <cp:category/>
</cp:coreProperties>
</file>