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33" r:id="rId2"/>
    <p:sldId id="636" r:id="rId3"/>
    <p:sldId id="635" r:id="rId4"/>
    <p:sldId id="634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DDF0FD"/>
    <a:srgbClr val="0092FF"/>
    <a:srgbClr val="1A96F0"/>
    <a:srgbClr val="F2FAFE"/>
    <a:srgbClr val="F2F2F2"/>
    <a:srgbClr val="EBF3F6"/>
    <a:srgbClr val="F8F8F8"/>
    <a:srgbClr val="F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7"/>
    <p:restoredTop sz="97020" autoAdjust="0"/>
  </p:normalViewPr>
  <p:slideViewPr>
    <p:cSldViewPr snapToGrid="0">
      <p:cViewPr varScale="1">
        <p:scale>
          <a:sx n="132" d="100"/>
          <a:sy n="132" d="100"/>
        </p:scale>
        <p:origin x="192" y="5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8" baseType="lpstr">
      <vt:lpstr>Noto Sans JP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2025-03-02T12:56:09Z</dcterms:modified>
  <cp:category/>
</cp:coreProperties>
</file>