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40" r:id="rId2"/>
    <p:sldId id="702" r:id="rId3"/>
    <p:sldId id="704" r:id="rId4"/>
    <p:sldId id="706" r:id="rId5"/>
    <p:sldId id="708" r:id="rId6"/>
    <p:sldId id="709" r:id="rId7"/>
    <p:sldId id="710" r:id="rId8"/>
    <p:sldId id="711" r:id="rId9"/>
    <p:sldId id="712" r:id="rId10"/>
    <p:sldId id="713" r:id="rId11"/>
    <p:sldId id="714" r:id="rId12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6"/>
            <p14:sldId id="708"/>
            <p14:sldId id="709"/>
            <p14:sldId id="710"/>
            <p14:sldId id="711"/>
            <p14:sldId id="712"/>
            <p14:sldId id="713"/>
            <p14:sldId id="714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CFF"/>
    <a:srgbClr val="0200A0"/>
    <a:srgbClr val="6211FF"/>
    <a:srgbClr val="324E8A"/>
    <a:srgbClr val="751CFE"/>
    <a:srgbClr val="0A0CF0"/>
    <a:srgbClr val="056BE6"/>
    <a:srgbClr val="4396FB"/>
    <a:srgbClr val="F2EBFF"/>
    <a:srgbClr val="094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BCFF">
                <a:alpha val="47217"/>
                <a:lumMod val="61000"/>
                <a:lumOff val="39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84920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6264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78381" y="149880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1293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BCFF">
                <a:alpha val="47217"/>
                <a:lumMod val="61000"/>
                <a:lumOff val="39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84920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6264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78381" y="149880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734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70" y="-1185218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435859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34697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424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33671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223827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14819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06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91633" y="156506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21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61</Words>
  <Application>Microsoft Macintosh PowerPoint</Application>
  <PresentationFormat>ユーザー設定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6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2025-04-18T15:42:46Z</dcterms:modified>
  <cp:category/>
</cp:coreProperties>
</file>