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633" r:id="rId2"/>
    <p:sldId id="636" r:id="rId3"/>
    <p:sldId id="635" r:id="rId4"/>
    <p:sldId id="634" r:id="rId5"/>
    <p:sldId id="637" r:id="rId6"/>
    <p:sldId id="638" r:id="rId7"/>
    <p:sldId id="643" r:id="rId8"/>
    <p:sldId id="639" r:id="rId9"/>
    <p:sldId id="641" r:id="rId10"/>
    <p:sldId id="642" r:id="rId11"/>
    <p:sldId id="645" r:id="rId12"/>
    <p:sldId id="640" r:id="rId13"/>
    <p:sldId id="644" r:id="rId14"/>
    <p:sldId id="646" r:id="rId15"/>
    <p:sldId id="647" r:id="rId16"/>
    <p:sldId id="650" r:id="rId17"/>
    <p:sldId id="648" r:id="rId18"/>
    <p:sldId id="649" r:id="rId19"/>
    <p:sldId id="651" r:id="rId20"/>
    <p:sldId id="652" r:id="rId21"/>
    <p:sldId id="653" r:id="rId22"/>
    <p:sldId id="654" r:id="rId23"/>
    <p:sldId id="655" r:id="rId24"/>
    <p:sldId id="656" r:id="rId25"/>
    <p:sldId id="658" r:id="rId26"/>
    <p:sldId id="657" r:id="rId27"/>
    <p:sldId id="659" r:id="rId28"/>
    <p:sldId id="660" r:id="rId29"/>
    <p:sldId id="661" r:id="rId30"/>
    <p:sldId id="662" r:id="rId31"/>
    <p:sldId id="663" r:id="rId32"/>
    <p:sldId id="665" r:id="rId33"/>
    <p:sldId id="667" r:id="rId34"/>
    <p:sldId id="669" r:id="rId35"/>
    <p:sldId id="681" r:id="rId36"/>
    <p:sldId id="668" r:id="rId37"/>
    <p:sldId id="670" r:id="rId38"/>
    <p:sldId id="672" r:id="rId39"/>
    <p:sldId id="666" r:id="rId40"/>
    <p:sldId id="671" r:id="rId41"/>
    <p:sldId id="674" r:id="rId42"/>
    <p:sldId id="673" r:id="rId43"/>
    <p:sldId id="675" r:id="rId44"/>
    <p:sldId id="678" r:id="rId45"/>
    <p:sldId id="677" r:id="rId46"/>
    <p:sldId id="679" r:id="rId47"/>
    <p:sldId id="680" r:id="rId48"/>
    <p:sldId id="682" r:id="rId49"/>
  </p:sldIdLst>
  <p:sldSz cx="12192000" cy="6858000"/>
  <p:notesSz cx="6735763" cy="98663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33"/>
            <p14:sldId id="636"/>
            <p14:sldId id="635"/>
            <p14:sldId id="634"/>
            <p14:sldId id="637"/>
            <p14:sldId id="638"/>
            <p14:sldId id="643"/>
            <p14:sldId id="639"/>
            <p14:sldId id="641"/>
            <p14:sldId id="642"/>
            <p14:sldId id="645"/>
            <p14:sldId id="640"/>
            <p14:sldId id="644"/>
            <p14:sldId id="646"/>
            <p14:sldId id="647"/>
            <p14:sldId id="650"/>
            <p14:sldId id="648"/>
            <p14:sldId id="649"/>
            <p14:sldId id="651"/>
            <p14:sldId id="652"/>
            <p14:sldId id="653"/>
            <p14:sldId id="654"/>
            <p14:sldId id="655"/>
            <p14:sldId id="656"/>
            <p14:sldId id="658"/>
            <p14:sldId id="657"/>
            <p14:sldId id="659"/>
            <p14:sldId id="660"/>
            <p14:sldId id="661"/>
            <p14:sldId id="662"/>
            <p14:sldId id="663"/>
            <p14:sldId id="665"/>
            <p14:sldId id="667"/>
            <p14:sldId id="669"/>
            <p14:sldId id="681"/>
            <p14:sldId id="668"/>
            <p14:sldId id="670"/>
            <p14:sldId id="672"/>
            <p14:sldId id="666"/>
            <p14:sldId id="671"/>
            <p14:sldId id="674"/>
            <p14:sldId id="673"/>
            <p14:sldId id="675"/>
            <p14:sldId id="678"/>
            <p14:sldId id="677"/>
            <p14:sldId id="679"/>
            <p14:sldId id="680"/>
            <p14:sldId id="682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CEE"/>
    <a:srgbClr val="2EC2ED"/>
    <a:srgbClr val="C2F2FF"/>
    <a:srgbClr val="F2FAFE"/>
    <a:srgbClr val="DDF0FD"/>
    <a:srgbClr val="EBF3F6"/>
    <a:srgbClr val="0092FF"/>
    <a:srgbClr val="1A96F0"/>
    <a:srgbClr val="F2F2F2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35"/>
    <p:restoredTop sz="97020" autoAdjust="0"/>
  </p:normalViewPr>
  <p:slideViewPr>
    <p:cSldViewPr snapToGrid="0">
      <p:cViewPr varScale="1">
        <p:scale>
          <a:sx n="127" d="100"/>
          <a:sy n="127" d="100"/>
        </p:scale>
        <p:origin x="192" y="960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79375" y="739775"/>
            <a:ext cx="65770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0D3B3-C8C1-6E46-8649-3782253E9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665" y="195600"/>
            <a:ext cx="11444657" cy="573026"/>
          </a:xfrm>
        </p:spPr>
        <p:txBody>
          <a:bodyPr tIns="72000">
            <a:normAutofit/>
          </a:bodyPr>
          <a:lstStyle>
            <a:lvl1pPr algn="l">
              <a:defRPr sz="24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FUTURA MEDIUM" panose="020B0602020204020303" pitchFamily="34" charset="-79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9669E2-129F-E448-9132-D00EB420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759" y="1161028"/>
            <a:ext cx="11272482" cy="829816"/>
          </a:xfrm>
        </p:spPr>
        <p:txBody>
          <a:bodyPr tIns="144000">
            <a:normAutofit/>
          </a:bodyPr>
          <a:lstStyle>
            <a:lvl1pPr marL="0" indent="0">
              <a:spcBef>
                <a:spcPts val="600"/>
              </a:spcBef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FUTURA MEDIUM" panose="020B0602020204020303" pitchFamily="34" charset="-79"/>
              </a:defRPr>
            </a:lvl1pPr>
            <a:lvl2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2pPr>
            <a:lvl3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3pPr>
            <a:lvl4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4pPr>
            <a:lvl5pPr>
              <a:defRPr b="1" i="0">
                <a:solidFill>
                  <a:schemeClr val="tx1">
                    <a:lumMod val="75000"/>
                    <a:lumOff val="25000"/>
                  </a:schemeClr>
                </a:solidFill>
                <a:latin typeface="Yu Gothic" panose="020B0400000000000000" pitchFamily="34" charset="-128"/>
                <a:ea typeface="Yu Gothic" panose="020B0400000000000000" pitchFamily="34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00917B-6676-EB41-8644-7F9CC35D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2144" y="6522343"/>
            <a:ext cx="11460416" cy="230832"/>
          </a:xfrm>
        </p:spPr>
        <p:txBody>
          <a:bodyPr wrap="square">
            <a:spAutoFit/>
          </a:bodyPr>
          <a:lstStyle>
            <a:lvl1pPr>
              <a:defRPr sz="9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r>
              <a:rPr lang="en-US" altLang="ja-JP"/>
              <a:t>© 2024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ED10C2-C734-7543-ADCD-6AD932BFF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2640" y="6519943"/>
            <a:ext cx="11257216" cy="247831"/>
          </a:xfrm>
        </p:spPr>
        <p:txBody>
          <a:bodyPr/>
          <a:lstStyle>
            <a:lvl1pPr>
              <a:defRPr sz="1000" b="0" i="0">
                <a:latin typeface="Sofia Sans Semi Condensed" pitchFamily="2" charset="0"/>
                <a:cs typeface="Futura Medium" panose="020B0602020204020303" pitchFamily="34" charset="-79"/>
              </a:defRPr>
            </a:lvl1pPr>
          </a:lstStyle>
          <a:p>
            <a:fld id="{E310EA0D-2252-9045-A82C-BA460C3629D0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FDA3ED4-7D37-C04F-8F52-09BB0F640678}"/>
              </a:ext>
            </a:extLst>
          </p:cNvPr>
          <p:cNvCxnSpPr>
            <a:cxnSpLocks/>
          </p:cNvCxnSpPr>
          <p:nvPr userDrawn="1"/>
        </p:nvCxnSpPr>
        <p:spPr>
          <a:xfrm>
            <a:off x="326020" y="891247"/>
            <a:ext cx="11539960" cy="0"/>
          </a:xfrm>
          <a:prstGeom prst="line">
            <a:avLst/>
          </a:prstGeom>
          <a:ln w="25400" cap="rnd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D24D9D1-42DE-DD9F-87B1-8259527A5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05607" y="277641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71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FBAE40"/>
          </p15:clr>
        </p15:guide>
        <p15:guide id="2" pos="279">
          <p15:clr>
            <a:srgbClr val="FBAE40"/>
          </p15:clr>
        </p15:guide>
        <p15:guide id="3" pos="7401">
          <p15:clr>
            <a:srgbClr val="FBAE40"/>
          </p15:clr>
        </p15:guide>
        <p15:guide id="4" orient="horz" pos="1344">
          <p15:clr>
            <a:srgbClr val="FBAE40"/>
          </p15:clr>
        </p15:guide>
        <p15:guide id="5" orient="horz" pos="4065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4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4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6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42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42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289305" y="6597352"/>
            <a:ext cx="7613391" cy="260648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1000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44">
          <p15:clr>
            <a:srgbClr val="FBAE40"/>
          </p15:clr>
        </p15:guide>
        <p15:guide id="6" pos="7636">
          <p15:clr>
            <a:srgbClr val="FBAE40"/>
          </p15:clr>
        </p15:guide>
        <p15:guide id="7" orient="horz" pos="1162">
          <p15:clr>
            <a:srgbClr val="FBAE40"/>
          </p15:clr>
        </p15:guide>
        <p15:guide id="8" orient="horz" pos="48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0" y="1"/>
            <a:ext cx="423985" cy="43529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noAutofit/>
          </a:bodyPr>
          <a:lstStyle/>
          <a:p>
            <a:pPr algn="ctr"/>
            <a:endParaRPr kumimoji="1" lang="ja-JP" altLang="en-US" sz="2000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" y="1"/>
            <a:ext cx="11308262" cy="435290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2000" b="0" spc="3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106" y="548680"/>
            <a:ext cx="8534400" cy="40011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 b="1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1679390" y="6597352"/>
            <a:ext cx="512610" cy="260648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1308263" y="17590"/>
            <a:ext cx="883738" cy="40011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rIns="45719" rtlCol="0" anchor="ctr">
            <a:spAutoFit/>
          </a:bodyPr>
          <a:lstStyle/>
          <a:p>
            <a:pPr algn="ctr"/>
            <a:endParaRPr kumimoji="1" lang="ja-JP" altLang="en-US" sz="200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0" y="468434"/>
            <a:ext cx="12192000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89861" y="1042284"/>
            <a:ext cx="10363200" cy="338554"/>
          </a:xfrm>
        </p:spPr>
        <p:txBody>
          <a:bodyPr anchor="ctr">
            <a:spAutoFit/>
          </a:bodyPr>
          <a:lstStyle>
            <a:lvl1pPr marL="0" indent="0" algn="l">
              <a:buNone/>
              <a:defRPr sz="1600" b="0" i="0" spc="300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289305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054654" y="6597352"/>
            <a:ext cx="2082693" cy="260648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1000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7820002" y="6597352"/>
            <a:ext cx="2082693" cy="260648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9" tIns="0" rIns="45719" bIns="0" rtlCol="0" anchor="ctr">
            <a:normAutofit/>
          </a:bodyPr>
          <a:lstStyle/>
          <a:p>
            <a:pPr algn="ctr"/>
            <a:r>
              <a:rPr kumimoji="1" lang="ja-JP" altLang="en-US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1000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1000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4371997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7139911" y="6727676"/>
            <a:ext cx="67442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78462" y="0"/>
            <a:ext cx="513538" cy="41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346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580" userDrawn="1">
          <p15:clr>
            <a:srgbClr val="FBAE40"/>
          </p15:clr>
        </p15:guide>
        <p15:guide id="6" pos="10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8487" y="559423"/>
            <a:ext cx="11384282" cy="338554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78487" y="38319"/>
            <a:ext cx="11384282" cy="457196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2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64539" y="38315"/>
            <a:ext cx="653167" cy="457200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2400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2400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4649" y="38319"/>
            <a:ext cx="10806978" cy="457196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09600" y="620688"/>
            <a:ext cx="10972800" cy="5616624"/>
          </a:xfrm>
        </p:spPr>
        <p:txBody>
          <a:bodyPr/>
          <a:lstStyle>
            <a:lvl1pPr marL="317500" indent="-317500">
              <a:lnSpc>
                <a:spcPct val="130000"/>
              </a:lnSpc>
              <a:buFont typeface="+mj-lt"/>
              <a:buAutoNum type="arabicPeriod"/>
              <a:tabLst/>
              <a:defRPr sz="1600">
                <a:solidFill>
                  <a:schemeClr val="tx2"/>
                </a:solidFill>
              </a:defRPr>
            </a:lvl1pPr>
            <a:lvl2pPr marL="496888" indent="-222250">
              <a:lnSpc>
                <a:spcPct val="130000"/>
              </a:lnSpc>
              <a:buFont typeface="Wingdings" pitchFamily="2" charset="2"/>
              <a:buChar char="Ø"/>
              <a:tabLst/>
              <a:defRPr sz="1400"/>
            </a:lvl2pPr>
            <a:lvl3pPr marL="846138" indent="-265113">
              <a:lnSpc>
                <a:spcPct val="130000"/>
              </a:lnSpc>
              <a:buFont typeface="Wingdings" pitchFamily="2" charset="2"/>
              <a:buChar char="l"/>
              <a:tabLst/>
              <a:defRPr sz="1400"/>
            </a:lvl3pPr>
            <a:lvl4pPr marL="1068388" indent="-222250">
              <a:lnSpc>
                <a:spcPct val="130000"/>
              </a:lnSpc>
              <a:tabLst/>
              <a:defRPr sz="1400"/>
            </a:lvl4pPr>
            <a:lvl5pPr marL="1120775" indent="0">
              <a:lnSpc>
                <a:spcPct val="130000"/>
              </a:lnSpc>
              <a:buNone/>
              <a:tabLst/>
              <a:defRPr sz="1400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85841" y="52888"/>
            <a:ext cx="490620" cy="422405"/>
          </a:xfrm>
          <a:prstGeom prst="rect">
            <a:avLst/>
          </a:prstGeom>
          <a:solidFill>
            <a:schemeClr val="tx2"/>
          </a:solidFill>
        </p:spPr>
        <p:txBody>
          <a:bodyPr wrap="none" lIns="108000" tIns="72000" rIns="108000" bIns="72000" rtlCol="0">
            <a:spAutoFit/>
          </a:bodyPr>
          <a:lstStyle/>
          <a:p>
            <a:pPr algn="ctr"/>
            <a:fld id="{E8AAC2EA-DDD6-FF48-A997-0CC713DA5D22}" type="slidenum">
              <a:rPr lang="ja-JP" altLang="en-US" sz="1800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800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4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49" r:id="rId2"/>
    <p:sldLayoutId id="2147483664" r:id="rId3"/>
    <p:sldLayoutId id="2147483665" r:id="rId4"/>
    <p:sldLayoutId id="2147483661" r:id="rId5"/>
    <p:sldLayoutId id="2147483650" r:id="rId6"/>
    <p:sldLayoutId id="2147483662" r:id="rId7"/>
    <p:sldLayoutId id="2147483660" r:id="rId8"/>
    <p:sldLayoutId id="2147483663" r:id="rId9"/>
    <p:sldLayoutId id="2147483651" r:id="rId10"/>
    <p:sldLayoutId id="2147483652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89969" y="1299755"/>
            <a:ext cx="11412063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40196" y="15168"/>
            <a:ext cx="6827665" cy="6827665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12086" y="1247263"/>
            <a:ext cx="992373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4" y="1247262"/>
            <a:ext cx="3489189" cy="2054909"/>
          </a:xfrm>
          <a:prstGeom prst="parallelogram">
            <a:avLst>
              <a:gd name="adj" fmla="val 11066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60115" y="3266979"/>
            <a:ext cx="3712474" cy="2343755"/>
          </a:xfrm>
          <a:prstGeom prst="parallelogram">
            <a:avLst>
              <a:gd name="adj" fmla="val 1034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9CBFF53-0166-8434-0D85-2FD45A47E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1904" y="-1045136"/>
            <a:ext cx="3255774" cy="325577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71DA1-8EC3-E03E-99A8-996978FC7CC3}"/>
              </a:ext>
            </a:extLst>
          </p:cNvPr>
          <p:cNvSpPr/>
          <p:nvPr/>
        </p:nvSpPr>
        <p:spPr>
          <a:xfrm>
            <a:off x="9971295" y="1733975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477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333645" y="1247262"/>
            <a:ext cx="3248028" cy="2329949"/>
          </a:xfrm>
          <a:prstGeom prst="parallelogram">
            <a:avLst>
              <a:gd name="adj" fmla="val 9102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393708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100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572380" y="1247263"/>
            <a:ext cx="1022515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132675" y="1245997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073589" y="3265718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2239" y="-92082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685704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46339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51692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93448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10088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354943" y="3266983"/>
            <a:ext cx="3489193" cy="2343755"/>
          </a:xfrm>
          <a:prstGeom prst="parallelogram">
            <a:avLst>
              <a:gd name="adj" fmla="val 9490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431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73353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9" y="1247262"/>
            <a:ext cx="3237982" cy="2054909"/>
          </a:xfrm>
          <a:prstGeom prst="parallelogram">
            <a:avLst>
              <a:gd name="adj" fmla="val 98436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64510" y="3205424"/>
            <a:ext cx="3668852" cy="2405312"/>
          </a:xfrm>
          <a:prstGeom prst="parallelogram">
            <a:avLst>
              <a:gd name="adj" fmla="val 9767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8906473" y="165476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212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371788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83401" y="1247263"/>
            <a:ext cx="992370" cy="4363475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414028" y="1247262"/>
            <a:ext cx="3318367" cy="2054909"/>
          </a:xfrm>
          <a:prstGeom prst="parallelogram">
            <a:avLst>
              <a:gd name="adj" fmla="val 102837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234366" y="3205424"/>
            <a:ext cx="3668852" cy="2405312"/>
          </a:xfrm>
          <a:prstGeom prst="parallelogram">
            <a:avLst>
              <a:gd name="adj" fmla="val 97260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0740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2106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733156" y="1516159"/>
            <a:ext cx="812988" cy="338337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34605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7A5DA42C-8085-AE58-45BF-292430BA7453}"/>
              </a:ext>
            </a:extLst>
          </p:cNvPr>
          <p:cNvSpPr/>
          <p:nvPr/>
        </p:nvSpPr>
        <p:spPr>
          <a:xfrm flipV="1">
            <a:off x="3534605" y="3264751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081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80871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682914" y="1516156"/>
            <a:ext cx="870063" cy="382568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24556" y="1516158"/>
            <a:ext cx="2909387" cy="1749555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435328" y="3356149"/>
            <a:ext cx="3216676" cy="1979525"/>
          </a:xfrm>
          <a:prstGeom prst="parallelogram">
            <a:avLst>
              <a:gd name="adj" fmla="val 9979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2D026F4-FBE3-3095-FAA2-07DCBC3670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722" y="-918251"/>
            <a:ext cx="3312278" cy="3312278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9206399" y="1603251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277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71306" y="140773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9" y="1516156"/>
            <a:ext cx="812988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4465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10251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2730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5" y="1516156"/>
            <a:ext cx="843134" cy="3574728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15474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1011129" y="1311849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1983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pattFill prst="pct25">
            <a:fgClr>
              <a:srgbClr val="209CEE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980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91402" y="120677"/>
            <a:ext cx="6305149" cy="6305149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93928" y="1516156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594893" y="1516159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05665" y="3245618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0413F8A-FFFA-86C4-76C5-6C3461EB338E}"/>
              </a:ext>
            </a:extLst>
          </p:cNvPr>
          <p:cNvSpPr/>
          <p:nvPr/>
        </p:nvSpPr>
        <p:spPr>
          <a:xfrm>
            <a:off x="10806856" y="588932"/>
            <a:ext cx="641279" cy="5124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85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200967" y="68705"/>
            <a:ext cx="6646796" cy="6646796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44168" y="1646781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45133" y="1646784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55905" y="3376243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8700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20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5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3063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44648" y="1656829"/>
            <a:ext cx="843134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101114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545857" y="3386291"/>
            <a:ext cx="3005665" cy="1849670"/>
          </a:xfrm>
          <a:prstGeom prst="parallelogram">
            <a:avLst>
              <a:gd name="adj" fmla="val 99799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50000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873828" y="1656829"/>
            <a:ext cx="774173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350935" y="1656830"/>
            <a:ext cx="200268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350934" y="3386290"/>
            <a:ext cx="2291020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0678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10534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34602" y="1656829"/>
            <a:ext cx="754076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3091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84360" y="1656829"/>
            <a:ext cx="804318" cy="3609276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386291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386290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59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0390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54214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16435"/>
            <a:ext cx="3005665" cy="1849670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8" y="3416434"/>
            <a:ext cx="2161155" cy="1849668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723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94406" y="1656829"/>
            <a:ext cx="804318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BED8700-9365-D39F-CC68-A53CD1A9623E}"/>
              </a:ext>
            </a:extLst>
          </p:cNvPr>
          <p:cNvSpPr/>
          <p:nvPr/>
        </p:nvSpPr>
        <p:spPr>
          <a:xfrm>
            <a:off x="10433539" y="0"/>
            <a:ext cx="1758461" cy="4722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" altLang="ja-JP"/>
              <a:t>favicon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6988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155182" y="1656829"/>
            <a:ext cx="64354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25980" y="279742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3821508" y="3824301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4672483" y="1671115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3001754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015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568181" y="1299754"/>
            <a:ext cx="11055638" cy="4258491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28AD7E83-8B6E-5DE0-E2D4-C239ACD4E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79301"/>
            <a:ext cx="7772400" cy="4099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383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100486" y="1846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633478" y="663190"/>
            <a:ext cx="442128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8939899" y="1513134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D496320E-801D-AC67-E46C-F38CEA33C4E3}"/>
              </a:ext>
            </a:extLst>
          </p:cNvPr>
          <p:cNvCxnSpPr>
            <a:cxnSpLocks/>
          </p:cNvCxnSpPr>
          <p:nvPr/>
        </p:nvCxnSpPr>
        <p:spPr>
          <a:xfrm>
            <a:off x="2941466" y="1656639"/>
            <a:ext cx="0" cy="3609176"/>
          </a:xfrm>
          <a:prstGeom prst="line">
            <a:avLst/>
          </a:prstGeom>
          <a:ln w="1079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794286" y="2321572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286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035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7796319" y="490759"/>
            <a:ext cx="1315184" cy="685361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7337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08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8628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A168A26-0E4A-2F32-9D76-6473E604C53B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932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10962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03302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7718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86413" y="21010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3611181" y="3276896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830248" y="3108334"/>
            <a:ext cx="411985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4902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5170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042528" y="3104376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7473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096201" y="21014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94892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5A5E62BB-419A-BDB2-B8F7-1762D46E1C8E}"/>
              </a:ext>
            </a:extLst>
          </p:cNvPr>
          <p:cNvSpPr/>
          <p:nvPr/>
        </p:nvSpPr>
        <p:spPr>
          <a:xfrm rot="16200000" flipH="1">
            <a:off x="9561003" y="449659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9123460" y="49642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036048" y="1650103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883004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2273640" y="3074232"/>
            <a:ext cx="1223756" cy="545883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939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16E80-AFF4-F23C-8CC2-4461E00D795C}"/>
              </a:ext>
            </a:extLst>
          </p:cNvPr>
          <p:cNvSpPr/>
          <p:nvPr/>
        </p:nvSpPr>
        <p:spPr>
          <a:xfrm>
            <a:off x="396664" y="34514"/>
            <a:ext cx="11055638" cy="1597490"/>
          </a:xfrm>
          <a:prstGeom prst="rect">
            <a:avLst/>
          </a:prstGeom>
          <a:pattFill prst="pct10">
            <a:fgClr>
              <a:srgbClr val="2EC2ED"/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A9067AF-1A83-CBFC-4E95-F21DDFE9FA44}"/>
              </a:ext>
            </a:extLst>
          </p:cNvPr>
          <p:cNvSpPr/>
          <p:nvPr/>
        </p:nvSpPr>
        <p:spPr>
          <a:xfrm>
            <a:off x="4329859" y="729796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0092FF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標準編</a:t>
            </a:r>
            <a:endParaRPr kumimoji="1" lang="ja-JP" altLang="en-US" sz="3600" b="1">
              <a:solidFill>
                <a:srgbClr val="0092FF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D1024EB-A64B-6C67-1D97-F7DA56099793}"/>
              </a:ext>
            </a:extLst>
          </p:cNvPr>
          <p:cNvSpPr/>
          <p:nvPr/>
        </p:nvSpPr>
        <p:spPr>
          <a:xfrm>
            <a:off x="4329859" y="98715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46938AB-0EF3-0FB2-DBB0-105CE9E96E62}"/>
              </a:ext>
            </a:extLst>
          </p:cNvPr>
          <p:cNvSpPr/>
          <p:nvPr/>
        </p:nvSpPr>
        <p:spPr>
          <a:xfrm>
            <a:off x="326995" y="2011360"/>
            <a:ext cx="11055638" cy="1597490"/>
          </a:xfrm>
          <a:prstGeom prst="rect">
            <a:avLst/>
          </a:prstGeom>
          <a:pattFill prst="pct10">
            <a:fgClr>
              <a:schemeClr val="accent4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043892-27E5-E3BE-D84A-4ED0E82C021B}"/>
              </a:ext>
            </a:extLst>
          </p:cNvPr>
          <p:cNvSpPr/>
          <p:nvPr/>
        </p:nvSpPr>
        <p:spPr>
          <a:xfrm>
            <a:off x="4260190" y="2706642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rgbClr val="7030A0"/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発展編</a:t>
            </a:r>
            <a:endParaRPr kumimoji="1" lang="ja-JP" altLang="en-US" sz="3600" b="1">
              <a:solidFill>
                <a:srgbClr val="7030A0"/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4563BB-1025-829F-07F2-B036BD2ABE20}"/>
              </a:ext>
            </a:extLst>
          </p:cNvPr>
          <p:cNvSpPr/>
          <p:nvPr/>
        </p:nvSpPr>
        <p:spPr>
          <a:xfrm>
            <a:off x="4260190" y="2075561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89BB324-FA43-B6CE-939E-8024DABD7EC0}"/>
              </a:ext>
            </a:extLst>
          </p:cNvPr>
          <p:cNvSpPr/>
          <p:nvPr/>
        </p:nvSpPr>
        <p:spPr>
          <a:xfrm>
            <a:off x="326995" y="4219302"/>
            <a:ext cx="11055638" cy="1597490"/>
          </a:xfrm>
          <a:prstGeom prst="rect">
            <a:avLst/>
          </a:prstGeom>
          <a:pattFill prst="pct10">
            <a:fgClr>
              <a:schemeClr val="accent6">
                <a:lumMod val="60000"/>
                <a:lumOff val="40000"/>
              </a:schemeClr>
            </a:fgClr>
            <a:bgClr>
              <a:schemeClr val="bg1"/>
            </a:bgClr>
          </a:patt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5671176-5E36-9EFC-C1A0-84268AED912B}"/>
              </a:ext>
            </a:extLst>
          </p:cNvPr>
          <p:cNvSpPr/>
          <p:nvPr/>
        </p:nvSpPr>
        <p:spPr>
          <a:xfrm>
            <a:off x="4260190" y="4914584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lang="ja-JP" altLang="en-US" sz="3600" b="1">
                <a:solidFill>
                  <a:schemeClr val="accent6">
                    <a:lumMod val="75000"/>
                  </a:schemeClr>
                </a:solidFill>
                <a:effectLst>
                  <a:outerShdw dir="16916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</a:rPr>
              <a:t>挑戦編</a:t>
            </a:r>
            <a:endParaRPr kumimoji="1" lang="ja-JP" altLang="en-US" sz="3600" b="1">
              <a:solidFill>
                <a:schemeClr val="accent6">
                  <a:lumMod val="75000"/>
                </a:schemeClr>
              </a:solidFill>
              <a:effectLst>
                <a:outerShdw dir="1691600" algn="tl" rotWithShape="0">
                  <a:prstClr val="black">
                    <a:alpha val="0"/>
                  </a:prstClr>
                </a:outerShdw>
              </a:effectLst>
              <a:latin typeface="Noto Sans JP" panose="020B0200000000000000" pitchFamily="34" charset="-128"/>
              <a:ea typeface="Noto Sans JP" panose="020B0200000000000000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66FFE55-252A-97B4-51BE-98C4BAA14236}"/>
              </a:ext>
            </a:extLst>
          </p:cNvPr>
          <p:cNvSpPr/>
          <p:nvPr/>
        </p:nvSpPr>
        <p:spPr>
          <a:xfrm>
            <a:off x="4260190" y="4283503"/>
            <a:ext cx="3189248" cy="674649"/>
          </a:xfrm>
          <a:prstGeom prst="rect">
            <a:avLst/>
          </a:prstGeom>
          <a:solidFill>
            <a:schemeClr val="bg1">
              <a:lumMod val="95000"/>
              <a:alpha val="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/>
          <a:lstStyle/>
          <a:p>
            <a:pPr algn="ctr"/>
            <a:r>
              <a:rPr kumimoji="1" lang="en-US" altLang="ja-JP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R+SQL </a:t>
            </a:r>
            <a:r>
              <a:rPr kumimoji="1" lang="ja-JP" altLang="en-US" sz="2800" b="1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dist="63580" dir="780000" sx="102000" sy="102000" algn="tl" rotWithShape="0">
                    <a:prstClr val="black">
                      <a:alpha val="0"/>
                    </a:prstClr>
                  </a:outerShdw>
                </a:effectLst>
                <a:latin typeface="Noto Sans JP" panose="020B0200000000000000" pitchFamily="34" charset="-128"/>
                <a:ea typeface="Noto Sans JP" panose="020B0200000000000000" pitchFamily="34" charset="-128"/>
                <a:cs typeface="Noto Sans Display" panose="020B0502040504020204" pitchFamily="34" charset="0"/>
              </a:rPr>
              <a:t>問題集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6668C94-1541-6A45-9F76-B8EDDC8DE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2619" y="3240314"/>
            <a:ext cx="3251200" cy="3251200"/>
          </a:xfrm>
          <a:prstGeom prst="rect">
            <a:avLst/>
          </a:prstGeom>
        </p:spPr>
      </p:pic>
      <p:sp>
        <p:nvSpPr>
          <p:cNvPr id="12" name="円/楕円 11">
            <a:extLst>
              <a:ext uri="{FF2B5EF4-FFF2-40B4-BE49-F238E27FC236}">
                <a16:creationId xmlns:a16="http://schemas.microsoft.com/office/drawing/2014/main" id="{2FBE6B70-9719-7503-8EAB-1D81D030DA67}"/>
              </a:ext>
            </a:extLst>
          </p:cNvPr>
          <p:cNvSpPr/>
          <p:nvPr/>
        </p:nvSpPr>
        <p:spPr>
          <a:xfrm>
            <a:off x="396664" y="5496086"/>
            <a:ext cx="1299467" cy="129946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b="1">
              <a:latin typeface="Lucida Calligraphy" panose="03010101010101010101" pitchFamily="66" charset="0"/>
              <a:cs typeface="Brush Script MT" panose="03060802040406070304" pitchFamily="66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80766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0184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4DDF2B61-5448-0F5E-665B-E5A16FD4B74D}"/>
              </a:ext>
            </a:extLst>
          </p:cNvPr>
          <p:cNvSpPr>
            <a:spLocks noChangeAspect="1"/>
          </p:cNvSpPr>
          <p:nvPr/>
        </p:nvSpPr>
        <p:spPr>
          <a:xfrm rot="5400000">
            <a:off x="2870335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3738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56149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469358" y="3566382"/>
            <a:ext cx="1765835" cy="1703961"/>
          </a:xfrm>
          <a:prstGeom prst="parallelogram">
            <a:avLst>
              <a:gd name="adj" fmla="val 96485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三角形 13">
            <a:extLst>
              <a:ext uri="{FF2B5EF4-FFF2-40B4-BE49-F238E27FC236}">
                <a16:creationId xmlns:a16="http://schemas.microsoft.com/office/drawing/2014/main" id="{ABA85D1D-64F6-AE83-9B26-EFD8CC4B935E}"/>
              </a:ext>
            </a:extLst>
          </p:cNvPr>
          <p:cNvSpPr/>
          <p:nvPr/>
        </p:nvSpPr>
        <p:spPr>
          <a:xfrm rot="5400000">
            <a:off x="1110495" y="2751918"/>
            <a:ext cx="2439042" cy="1192437"/>
          </a:xfrm>
          <a:prstGeom prst="triangle">
            <a:avLst>
              <a:gd name="adj" fmla="val 50499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4151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5786" y="21009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52250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952129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3635085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3636289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4479594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4480797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37BFC40-7338-7F73-A1E4-03EA9BBC6250}"/>
              </a:ext>
            </a:extLst>
          </p:cNvPr>
          <p:cNvSpPr/>
          <p:nvPr/>
        </p:nvSpPr>
        <p:spPr>
          <a:xfrm>
            <a:off x="11443256" y="852041"/>
            <a:ext cx="399783" cy="4312292"/>
          </a:xfrm>
          <a:prstGeom prst="rect">
            <a:avLst/>
          </a:prstGeom>
          <a:solidFill>
            <a:schemeClr val="accent6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3F9FDFEC-76C9-5174-8D25-16956F11DDB1}"/>
              </a:ext>
            </a:extLst>
          </p:cNvPr>
          <p:cNvSpPr/>
          <p:nvPr/>
        </p:nvSpPr>
        <p:spPr>
          <a:xfrm rot="5400000">
            <a:off x="8689516" y="638512"/>
            <a:ext cx="175061" cy="252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7779E94C-8631-925A-2F9D-57DC314CE2E4}"/>
              </a:ext>
            </a:extLst>
          </p:cNvPr>
          <p:cNvCxnSpPr>
            <a:cxnSpLocks/>
          </p:cNvCxnSpPr>
          <p:nvPr/>
        </p:nvCxnSpPr>
        <p:spPr>
          <a:xfrm flipH="1">
            <a:off x="9824295" y="488128"/>
            <a:ext cx="1091203" cy="1168511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5A5342-42D1-E953-D890-AA82936FFB2C}"/>
              </a:ext>
            </a:extLst>
          </p:cNvPr>
          <p:cNvCxnSpPr>
            <a:cxnSpLocks/>
          </p:cNvCxnSpPr>
          <p:nvPr/>
        </p:nvCxnSpPr>
        <p:spPr>
          <a:xfrm flipH="1" flipV="1">
            <a:off x="9863136" y="1602156"/>
            <a:ext cx="1242451" cy="1323472"/>
          </a:xfrm>
          <a:prstGeom prst="line">
            <a:avLst/>
          </a:prstGeom>
          <a:ln w="34925">
            <a:solidFill>
              <a:srgbClr val="209C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73E0247B-47EA-3632-1E8F-8C5304943FF0}"/>
              </a:ext>
            </a:extLst>
          </p:cNvPr>
          <p:cNvCxnSpPr>
            <a:cxnSpLocks/>
          </p:cNvCxnSpPr>
          <p:nvPr/>
        </p:nvCxnSpPr>
        <p:spPr>
          <a:xfrm flipH="1" flipV="1">
            <a:off x="9567414" y="3993629"/>
            <a:ext cx="1348084" cy="1435993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4476C1A0-2C95-C41D-F93E-91CCB0AEDA8C}"/>
              </a:ext>
            </a:extLst>
          </p:cNvPr>
          <p:cNvCxnSpPr>
            <a:cxnSpLocks/>
          </p:cNvCxnSpPr>
          <p:nvPr/>
        </p:nvCxnSpPr>
        <p:spPr>
          <a:xfrm flipH="1">
            <a:off x="9487717" y="1693667"/>
            <a:ext cx="1846473" cy="163055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593A18F-A01E-0AE3-C7B0-AEF2C3B4AFC2}"/>
              </a:ext>
            </a:extLst>
          </p:cNvPr>
          <p:cNvCxnSpPr>
            <a:cxnSpLocks/>
          </p:cNvCxnSpPr>
          <p:nvPr/>
        </p:nvCxnSpPr>
        <p:spPr>
          <a:xfrm flipH="1">
            <a:off x="9197354" y="2995460"/>
            <a:ext cx="1384756" cy="1437711"/>
          </a:xfrm>
          <a:prstGeom prst="line">
            <a:avLst/>
          </a:prstGeom>
          <a:ln w="698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平行四辺形 15">
            <a:extLst>
              <a:ext uri="{FF2B5EF4-FFF2-40B4-BE49-F238E27FC236}">
                <a16:creationId xmlns:a16="http://schemas.microsoft.com/office/drawing/2014/main" id="{0A68880B-159C-6A6B-E165-3EDC6B1DA4B4}"/>
              </a:ext>
            </a:extLst>
          </p:cNvPr>
          <p:cNvSpPr/>
          <p:nvPr/>
        </p:nvSpPr>
        <p:spPr>
          <a:xfrm>
            <a:off x="8970048" y="1656639"/>
            <a:ext cx="1708493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2722230" y="1656639"/>
            <a:ext cx="110837" cy="3609464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三角形 18">
            <a:extLst>
              <a:ext uri="{FF2B5EF4-FFF2-40B4-BE49-F238E27FC236}">
                <a16:creationId xmlns:a16="http://schemas.microsoft.com/office/drawing/2014/main" id="{77B81787-E5CD-41EC-C3C1-05DB92B9F2A4}"/>
              </a:ext>
            </a:extLst>
          </p:cNvPr>
          <p:cNvSpPr/>
          <p:nvPr/>
        </p:nvSpPr>
        <p:spPr>
          <a:xfrm rot="5400000">
            <a:off x="8974971" y="386547"/>
            <a:ext cx="176401" cy="203162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3380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3336053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934118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3380860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山形 13">
            <a:extLst>
              <a:ext uri="{FF2B5EF4-FFF2-40B4-BE49-F238E27FC236}">
                <a16:creationId xmlns:a16="http://schemas.microsoft.com/office/drawing/2014/main" id="{D33EB8BF-07F7-5D8F-FE6F-A3D383B3CD4E}"/>
              </a:ext>
            </a:extLst>
          </p:cNvPr>
          <p:cNvSpPr/>
          <p:nvPr/>
        </p:nvSpPr>
        <p:spPr>
          <a:xfrm flipH="1">
            <a:off x="9125379" y="1436472"/>
            <a:ext cx="461959" cy="716908"/>
          </a:xfrm>
          <a:prstGeom prst="chevron">
            <a:avLst>
              <a:gd name="adj" fmla="val 7480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3094655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3279330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3502691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12446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97787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009675" y="1656829"/>
            <a:ext cx="70383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8933666F-01F8-8591-5364-2C140D823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053" y="2036818"/>
            <a:ext cx="2535732" cy="284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31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27686" y="15627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2"/>
            <a:ext cx="2718534" cy="1634786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466681"/>
            <a:ext cx="3005665" cy="1799424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1" y="1656830"/>
            <a:ext cx="1874023" cy="1634789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4" y="3466678"/>
            <a:ext cx="2161155" cy="1799424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757595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三角形 7">
            <a:extLst>
              <a:ext uri="{FF2B5EF4-FFF2-40B4-BE49-F238E27FC236}">
                <a16:creationId xmlns:a16="http://schemas.microsoft.com/office/drawing/2014/main" id="{1A144155-824D-1813-4312-D6F43481941A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937" y="333417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411610" y="1656639"/>
            <a:ext cx="1728589" cy="1634786"/>
          </a:xfrm>
          <a:prstGeom prst="parallelogram">
            <a:avLst>
              <a:gd name="adj" fmla="val 97772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1979525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456417" y="3470299"/>
            <a:ext cx="1829814" cy="1800000"/>
          </a:xfrm>
          <a:prstGeom prst="parallelogram">
            <a:avLst>
              <a:gd name="adj" fmla="val 94811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三角形 22">
            <a:extLst>
              <a:ext uri="{FF2B5EF4-FFF2-40B4-BE49-F238E27FC236}">
                <a16:creationId xmlns:a16="http://schemas.microsoft.com/office/drawing/2014/main" id="{4270D2C7-1328-C6A6-633B-3315E463738F}"/>
              </a:ext>
            </a:extLst>
          </p:cNvPr>
          <p:cNvSpPr/>
          <p:nvPr/>
        </p:nvSpPr>
        <p:spPr>
          <a:xfrm rot="16200000" flipH="1">
            <a:off x="2170212" y="3196565"/>
            <a:ext cx="752395" cy="33512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781F9203-EB1C-0B90-FC2B-A1A7ED967D7F}"/>
              </a:ext>
            </a:extLst>
          </p:cNvPr>
          <p:cNvSpPr/>
          <p:nvPr/>
        </p:nvSpPr>
        <p:spPr>
          <a:xfrm rot="16200000" flipH="1">
            <a:off x="2354887" y="3250705"/>
            <a:ext cx="497122" cy="221420"/>
          </a:xfrm>
          <a:prstGeom prst="triangle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5505304F-BA2E-A3EF-66BA-F05D4C0FD012}"/>
              </a:ext>
            </a:extLst>
          </p:cNvPr>
          <p:cNvSpPr>
            <a:spLocks noChangeAspect="1"/>
          </p:cNvSpPr>
          <p:nvPr/>
        </p:nvSpPr>
        <p:spPr>
          <a:xfrm rot="16200000" flipH="1">
            <a:off x="2578248" y="3332417"/>
            <a:ext cx="190638" cy="90000"/>
          </a:xfrm>
          <a:prstGeom prst="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83A294B-1898-9FB8-C13C-BC3D839EB28A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8F7A9DA-65CB-A1E7-7AF5-59D5486E8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98" y="2035963"/>
            <a:ext cx="2657821" cy="284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901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円/楕円 21">
            <a:extLst>
              <a:ext uri="{FF2B5EF4-FFF2-40B4-BE49-F238E27FC236}">
                <a16:creationId xmlns:a16="http://schemas.microsoft.com/office/drawing/2014/main" id="{BE6B7012-C518-9E57-6F43-627D115EC903}"/>
              </a:ext>
            </a:extLst>
          </p:cNvPr>
          <p:cNvSpPr>
            <a:spLocks noChangeAspect="1"/>
          </p:cNvSpPr>
          <p:nvPr/>
        </p:nvSpPr>
        <p:spPr>
          <a:xfrm>
            <a:off x="8256241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51FD0EAB-1C3F-BF11-8EDA-AAB1B0D6AE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995" y="3720182"/>
            <a:ext cx="3110400" cy="311040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65E51C1C-2229-1F52-CF97-710145F58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341" y="3720182"/>
            <a:ext cx="3110400" cy="3110400"/>
          </a:xfrm>
          <a:prstGeom prst="rect">
            <a:avLst/>
          </a:prstGeom>
        </p:spPr>
      </p:pic>
      <p:sp>
        <p:nvSpPr>
          <p:cNvPr id="25" name="円/楕円 24">
            <a:extLst>
              <a:ext uri="{FF2B5EF4-FFF2-40B4-BE49-F238E27FC236}">
                <a16:creationId xmlns:a16="http://schemas.microsoft.com/office/drawing/2014/main" id="{E43EA1B8-8110-8246-50C9-E181094A2454}"/>
              </a:ext>
            </a:extLst>
          </p:cNvPr>
          <p:cNvSpPr>
            <a:spLocks noChangeAspect="1"/>
          </p:cNvSpPr>
          <p:nvPr/>
        </p:nvSpPr>
        <p:spPr>
          <a:xfrm>
            <a:off x="1291927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AFD4FB2E-34F6-8ED7-DE49-C76BA0A81D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3847" y="234636"/>
            <a:ext cx="2859756" cy="3110400"/>
          </a:xfrm>
          <a:prstGeom prst="rect">
            <a:avLst/>
          </a:prstGeom>
        </p:spPr>
      </p:pic>
      <p:sp>
        <p:nvSpPr>
          <p:cNvPr id="27" name="円/楕円 26">
            <a:extLst>
              <a:ext uri="{FF2B5EF4-FFF2-40B4-BE49-F238E27FC236}">
                <a16:creationId xmlns:a16="http://schemas.microsoft.com/office/drawing/2014/main" id="{FBB292E8-8E68-83A3-2084-9677BEDF97A4}"/>
              </a:ext>
            </a:extLst>
          </p:cNvPr>
          <p:cNvSpPr>
            <a:spLocks noChangeAspect="1"/>
          </p:cNvSpPr>
          <p:nvPr/>
        </p:nvSpPr>
        <p:spPr>
          <a:xfrm>
            <a:off x="1292477" y="3720182"/>
            <a:ext cx="3110400" cy="31104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3A3BB132-166C-9B2B-B103-70E53E2073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1852" y="4390485"/>
            <a:ext cx="1674447" cy="1830083"/>
          </a:xfrm>
          <a:prstGeom prst="rect">
            <a:avLst/>
          </a:prstGeom>
        </p:spPr>
      </p:pic>
      <p:sp>
        <p:nvSpPr>
          <p:cNvPr id="31" name="円/楕円 30">
            <a:extLst>
              <a:ext uri="{FF2B5EF4-FFF2-40B4-BE49-F238E27FC236}">
                <a16:creationId xmlns:a16="http://schemas.microsoft.com/office/drawing/2014/main" id="{48433998-719F-37B9-16FF-1642813AB11F}"/>
              </a:ext>
            </a:extLst>
          </p:cNvPr>
          <p:cNvSpPr>
            <a:spLocks noChangeAspect="1"/>
          </p:cNvSpPr>
          <p:nvPr/>
        </p:nvSpPr>
        <p:spPr>
          <a:xfrm>
            <a:off x="4774445" y="234636"/>
            <a:ext cx="3111500" cy="3111500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C2EC3478-828D-9769-52E9-C27303D0E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8147" y="893378"/>
            <a:ext cx="1695752" cy="1794016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75A5112B-D475-0FBC-D4F3-A4C8DBD35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14174" y="904924"/>
            <a:ext cx="1687801" cy="1794016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C4AE372-4E05-9D38-705D-F49DA06C8685}"/>
              </a:ext>
            </a:extLst>
          </p:cNvPr>
          <p:cNvSpPr/>
          <p:nvPr/>
        </p:nvSpPr>
        <p:spPr>
          <a:xfrm>
            <a:off x="1011687" y="3023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A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A7AE12A-64BD-BC0E-00E4-FBF1FCDCB5C9}"/>
              </a:ext>
            </a:extLst>
          </p:cNvPr>
          <p:cNvSpPr/>
          <p:nvPr/>
        </p:nvSpPr>
        <p:spPr>
          <a:xfrm>
            <a:off x="4458728" y="14144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B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7364C6B-09F6-A476-FB55-C7E42CC768A4}"/>
              </a:ext>
            </a:extLst>
          </p:cNvPr>
          <p:cNvSpPr/>
          <p:nvPr/>
        </p:nvSpPr>
        <p:spPr>
          <a:xfrm>
            <a:off x="7966058" y="14144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C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E45FCBA6-735B-B8E0-D3FE-000990C116DB}"/>
              </a:ext>
            </a:extLst>
          </p:cNvPr>
          <p:cNvSpPr/>
          <p:nvPr/>
        </p:nvSpPr>
        <p:spPr>
          <a:xfrm>
            <a:off x="1016836" y="3424487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>
                <a:solidFill>
                  <a:srgbClr val="7030A0"/>
                </a:solidFill>
              </a:rPr>
              <a:t>D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015CDC9-6C53-6BE0-0296-A39379509584}"/>
              </a:ext>
            </a:extLst>
          </p:cNvPr>
          <p:cNvSpPr/>
          <p:nvPr/>
        </p:nvSpPr>
        <p:spPr>
          <a:xfrm>
            <a:off x="4458728" y="3425022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E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9D40911-4053-392F-C463-B1346023AA0B}"/>
              </a:ext>
            </a:extLst>
          </p:cNvPr>
          <p:cNvSpPr/>
          <p:nvPr/>
        </p:nvSpPr>
        <p:spPr>
          <a:xfrm>
            <a:off x="7960396" y="3424487"/>
            <a:ext cx="741479" cy="614950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>
                <a:solidFill>
                  <a:srgbClr val="7030A0"/>
                </a:solidFill>
              </a:rPr>
              <a:t>F</a:t>
            </a:r>
            <a:endParaRPr kumimoji="1" lang="ja-JP" altLang="en-US" sz="540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9049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円/楕円 15">
            <a:extLst>
              <a:ext uri="{FF2B5EF4-FFF2-40B4-BE49-F238E27FC236}">
                <a16:creationId xmlns:a16="http://schemas.microsoft.com/office/drawing/2014/main" id="{58F3DAD0-87EF-7DE7-30E6-4CE8934FC0A1}"/>
              </a:ext>
            </a:extLst>
          </p:cNvPr>
          <p:cNvSpPr>
            <a:spLocks noChangeAspect="1"/>
          </p:cNvSpPr>
          <p:nvPr/>
        </p:nvSpPr>
        <p:spPr>
          <a:xfrm>
            <a:off x="7037185" y="909651"/>
            <a:ext cx="5099261" cy="509926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8507" y="16403"/>
            <a:ext cx="6829487" cy="6829487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4" name="平行四辺形 3">
            <a:extLst>
              <a:ext uri="{FF2B5EF4-FFF2-40B4-BE49-F238E27FC236}">
                <a16:creationId xmlns:a16="http://schemas.microsoft.com/office/drawing/2014/main" id="{FA33888D-86F2-D809-EE8B-63E2CFC0D93E}"/>
              </a:ext>
            </a:extLst>
          </p:cNvPr>
          <p:cNvSpPr/>
          <p:nvPr/>
        </p:nvSpPr>
        <p:spPr>
          <a:xfrm>
            <a:off x="2710642" y="1656831"/>
            <a:ext cx="2718534" cy="1730869"/>
          </a:xfrm>
          <a:prstGeom prst="parallelogram">
            <a:avLst>
              <a:gd name="adj" fmla="val 95582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平行四辺形 4">
            <a:extLst>
              <a:ext uri="{FF2B5EF4-FFF2-40B4-BE49-F238E27FC236}">
                <a16:creationId xmlns:a16="http://schemas.microsoft.com/office/drawing/2014/main" id="{71354601-FEC4-1C68-1105-FF4E5A37F197}"/>
              </a:ext>
            </a:extLst>
          </p:cNvPr>
          <p:cNvSpPr/>
          <p:nvPr/>
        </p:nvSpPr>
        <p:spPr>
          <a:xfrm flipV="1">
            <a:off x="2711846" y="3374023"/>
            <a:ext cx="3005665" cy="1892081"/>
          </a:xfrm>
          <a:prstGeom prst="parallelogram">
            <a:avLst>
              <a:gd name="adj" fmla="val 93823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C0D6FF2-F6EC-166D-E341-14C6BDB520FC}"/>
              </a:ext>
            </a:extLst>
          </p:cNvPr>
          <p:cNvSpPr/>
          <p:nvPr/>
        </p:nvSpPr>
        <p:spPr>
          <a:xfrm flipH="1">
            <a:off x="3555150" y="1656830"/>
            <a:ext cx="1874023" cy="1734491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408292A6-FACD-FB33-3976-4EB67E11A1EC}"/>
              </a:ext>
            </a:extLst>
          </p:cNvPr>
          <p:cNvSpPr/>
          <p:nvPr/>
        </p:nvSpPr>
        <p:spPr>
          <a:xfrm flipH="1" flipV="1">
            <a:off x="3556353" y="3387700"/>
            <a:ext cx="2161155" cy="1878402"/>
          </a:xfrm>
          <a:prstGeom prst="rtTriangl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C726D84-7A8E-43B2-A982-67A734AEF1A5}"/>
              </a:ext>
            </a:extLst>
          </p:cNvPr>
          <p:cNvSpPr/>
          <p:nvPr/>
        </p:nvSpPr>
        <p:spPr>
          <a:xfrm>
            <a:off x="1916391" y="1656639"/>
            <a:ext cx="110837" cy="3609464"/>
          </a:xfrm>
          <a:prstGeom prst="rect">
            <a:avLst/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平行四辺形 11">
            <a:extLst>
              <a:ext uri="{FF2B5EF4-FFF2-40B4-BE49-F238E27FC236}">
                <a16:creationId xmlns:a16="http://schemas.microsoft.com/office/drawing/2014/main" id="{A481F423-A91B-5CDC-FE3A-8E269F4FB245}"/>
              </a:ext>
            </a:extLst>
          </p:cNvPr>
          <p:cNvSpPr/>
          <p:nvPr/>
        </p:nvSpPr>
        <p:spPr>
          <a:xfrm>
            <a:off x="2530643" y="1656639"/>
            <a:ext cx="1728589" cy="1634786"/>
          </a:xfrm>
          <a:prstGeom prst="parallelogram">
            <a:avLst>
              <a:gd name="adj" fmla="val 95928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2157307" y="1656829"/>
            <a:ext cx="733982" cy="360927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18" name="平行四辺形 17">
            <a:extLst>
              <a:ext uri="{FF2B5EF4-FFF2-40B4-BE49-F238E27FC236}">
                <a16:creationId xmlns:a16="http://schemas.microsoft.com/office/drawing/2014/main" id="{1F27171F-1DF6-2902-2546-12E382A81E9E}"/>
              </a:ext>
            </a:extLst>
          </p:cNvPr>
          <p:cNvSpPr/>
          <p:nvPr/>
        </p:nvSpPr>
        <p:spPr>
          <a:xfrm flipV="1">
            <a:off x="2502038" y="3470299"/>
            <a:ext cx="1834433" cy="1800000"/>
          </a:xfrm>
          <a:prstGeom prst="parallelogram">
            <a:avLst>
              <a:gd name="adj" fmla="val 93694"/>
            </a:avLst>
          </a:prstGeom>
          <a:solidFill>
            <a:schemeClr val="bg1">
              <a:alpha val="79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平行四辺形 2">
            <a:extLst>
              <a:ext uri="{FF2B5EF4-FFF2-40B4-BE49-F238E27FC236}">
                <a16:creationId xmlns:a16="http://schemas.microsoft.com/office/drawing/2014/main" id="{359E2DCF-2B83-D51C-D670-2E97DBB7AE3D}"/>
              </a:ext>
            </a:extLst>
          </p:cNvPr>
          <p:cNvSpPr/>
          <p:nvPr/>
        </p:nvSpPr>
        <p:spPr>
          <a:xfrm>
            <a:off x="2567020" y="1656639"/>
            <a:ext cx="1834433" cy="1734886"/>
          </a:xfrm>
          <a:prstGeom prst="parallelogram">
            <a:avLst>
              <a:gd name="adj" fmla="val 95928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平行四辺形 8">
            <a:extLst>
              <a:ext uri="{FF2B5EF4-FFF2-40B4-BE49-F238E27FC236}">
                <a16:creationId xmlns:a16="http://schemas.microsoft.com/office/drawing/2014/main" id="{AA43EE0C-615C-E882-876B-E23E04265D70}"/>
              </a:ext>
            </a:extLst>
          </p:cNvPr>
          <p:cNvSpPr/>
          <p:nvPr/>
        </p:nvSpPr>
        <p:spPr>
          <a:xfrm flipV="1">
            <a:off x="2567020" y="3386162"/>
            <a:ext cx="1920177" cy="1884135"/>
          </a:xfrm>
          <a:prstGeom prst="parallelogram">
            <a:avLst>
              <a:gd name="adj" fmla="val 93694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536839AB-F9BF-3DCF-F2C4-175E2C07F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8072" y="1989202"/>
            <a:ext cx="2649085" cy="2940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779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斜め縞 17">
            <a:extLst>
              <a:ext uri="{FF2B5EF4-FFF2-40B4-BE49-F238E27FC236}">
                <a16:creationId xmlns:a16="http://schemas.microsoft.com/office/drawing/2014/main" id="{52FC58BB-360A-291B-11C3-3DD5347978B2}"/>
              </a:ext>
            </a:extLst>
          </p:cNvPr>
          <p:cNvSpPr/>
          <p:nvPr/>
        </p:nvSpPr>
        <p:spPr>
          <a:xfrm rot="10800000">
            <a:off x="138081" y="498513"/>
            <a:ext cx="1406487" cy="2930487"/>
          </a:xfrm>
          <a:prstGeom prst="diagStripe">
            <a:avLst>
              <a:gd name="adj" fmla="val 52632"/>
            </a:avLst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>
            <a:extLst>
              <a:ext uri="{FF2B5EF4-FFF2-40B4-BE49-F238E27FC236}">
                <a16:creationId xmlns:a16="http://schemas.microsoft.com/office/drawing/2014/main" id="{65B35A7B-E1D8-5A99-723B-7F92D52F6798}"/>
              </a:ext>
            </a:extLst>
          </p:cNvPr>
          <p:cNvSpPr/>
          <p:nvPr/>
        </p:nvSpPr>
        <p:spPr>
          <a:xfrm>
            <a:off x="3917668" y="1638759"/>
            <a:ext cx="1700934" cy="3580482"/>
          </a:xfrm>
          <a:prstGeom prst="parallelogram">
            <a:avLst>
              <a:gd name="adj" fmla="val 558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EC44BBD1-9145-66AE-1D42-4D0405501BD3}"/>
              </a:ext>
            </a:extLst>
          </p:cNvPr>
          <p:cNvSpPr/>
          <p:nvPr/>
        </p:nvSpPr>
        <p:spPr>
          <a:xfrm rot="20650315">
            <a:off x="6009818" y="2964077"/>
            <a:ext cx="1025571" cy="2246207"/>
          </a:xfrm>
          <a:prstGeom prst="trapezoid">
            <a:avLst>
              <a:gd name="adj" fmla="val 29956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三角形 20">
            <a:extLst>
              <a:ext uri="{FF2B5EF4-FFF2-40B4-BE49-F238E27FC236}">
                <a16:creationId xmlns:a16="http://schemas.microsoft.com/office/drawing/2014/main" id="{6E95F27E-FF65-BF5D-0122-EA4CD1AEE085}"/>
              </a:ext>
            </a:extLst>
          </p:cNvPr>
          <p:cNvSpPr/>
          <p:nvPr/>
        </p:nvSpPr>
        <p:spPr>
          <a:xfrm rot="13339214">
            <a:off x="5964866" y="1571249"/>
            <a:ext cx="998863" cy="2506340"/>
          </a:xfrm>
          <a:prstGeom prst="triangle">
            <a:avLst>
              <a:gd name="adj" fmla="val 100000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三角形 21">
            <a:extLst>
              <a:ext uri="{FF2B5EF4-FFF2-40B4-BE49-F238E27FC236}">
                <a16:creationId xmlns:a16="http://schemas.microsoft.com/office/drawing/2014/main" id="{D5FC1C05-EB04-89E1-B2F8-E2C4FDA2358E}"/>
              </a:ext>
            </a:extLst>
          </p:cNvPr>
          <p:cNvSpPr/>
          <p:nvPr/>
        </p:nvSpPr>
        <p:spPr>
          <a:xfrm rot="9105164">
            <a:off x="7411653" y="2545271"/>
            <a:ext cx="1022446" cy="2382478"/>
          </a:xfrm>
          <a:prstGeom prst="triangle">
            <a:avLst>
              <a:gd name="adj" fmla="val 48202"/>
            </a:avLst>
          </a:prstGeom>
          <a:solidFill>
            <a:schemeClr val="bg1">
              <a:lumMod val="9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046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3071972" y="621000"/>
            <a:ext cx="5616000" cy="5616000"/>
          </a:xfrm>
          <a:prstGeom prst="rect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87690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14DF1D6-98BE-0DEA-CD74-D23A77B4C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30" y="485949"/>
            <a:ext cx="4357356" cy="435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62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673239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235570" y="1272384"/>
            <a:ext cx="1062709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4037028" y="1272384"/>
            <a:ext cx="3217886" cy="4313233"/>
          </a:xfrm>
          <a:prstGeom prst="chevron">
            <a:avLst>
              <a:gd name="adj" fmla="val 61008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02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円/楕円 16">
            <a:extLst>
              <a:ext uri="{FF2B5EF4-FFF2-40B4-BE49-F238E27FC236}">
                <a16:creationId xmlns:a16="http://schemas.microsoft.com/office/drawing/2014/main" id="{5B7E9BC7-E1B5-80B6-63D0-4BEC40733C34}"/>
              </a:ext>
            </a:extLst>
          </p:cNvPr>
          <p:cNvSpPr>
            <a:spLocks noChangeAspect="1"/>
          </p:cNvSpPr>
          <p:nvPr/>
        </p:nvSpPr>
        <p:spPr>
          <a:xfrm>
            <a:off x="1502416" y="130725"/>
            <a:ext cx="6596551" cy="6596551"/>
          </a:xfrm>
          <a:prstGeom prst="ellipse">
            <a:avLst/>
          </a:prstGeom>
          <a:solidFill>
            <a:srgbClr val="209CEE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0E74CC0-DF2F-AF6D-B4D6-A55E1EEDCB12}"/>
              </a:ext>
            </a:extLst>
          </p:cNvPr>
          <p:cNvSpPr>
            <a:spLocks noChangeAspect="1"/>
          </p:cNvSpPr>
          <p:nvPr/>
        </p:nvSpPr>
        <p:spPr>
          <a:xfrm>
            <a:off x="3054700" y="1272384"/>
            <a:ext cx="982324" cy="4313233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 sz="2000">
              <a:latin typeface="Plantagenet Cherokee" panose="02020000000000000000" pitchFamily="18" charset="-79"/>
              <a:cs typeface="Plantagenet Cherokee" panose="02020000000000000000" pitchFamily="18" charset="-79"/>
            </a:endParaRPr>
          </a:p>
        </p:txBody>
      </p:sp>
      <p:sp>
        <p:nvSpPr>
          <p:cNvPr id="3" name="山形 2">
            <a:extLst>
              <a:ext uri="{FF2B5EF4-FFF2-40B4-BE49-F238E27FC236}">
                <a16:creationId xmlns:a16="http://schemas.microsoft.com/office/drawing/2014/main" id="{816834E6-CDA4-A6D3-D2C1-5D26D8A6E658}"/>
              </a:ext>
            </a:extLst>
          </p:cNvPr>
          <p:cNvSpPr/>
          <p:nvPr/>
        </p:nvSpPr>
        <p:spPr>
          <a:xfrm flipH="1">
            <a:off x="3645140" y="1272384"/>
            <a:ext cx="3227931" cy="4313233"/>
          </a:xfrm>
          <a:prstGeom prst="chevron">
            <a:avLst>
              <a:gd name="adj" fmla="val 60541"/>
            </a:avLst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24FB805-379B-ED36-6565-3A1E591C1E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652" y="-683288"/>
            <a:ext cx="3537020" cy="353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45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22</Words>
  <Application>Microsoft Macintosh PowerPoint</Application>
  <PresentationFormat>ワイド画面</PresentationFormat>
  <Paragraphs>13</Paragraphs>
  <Slides>48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48</vt:i4>
      </vt:variant>
    </vt:vector>
  </HeadingPairs>
  <TitlesOfParts>
    <vt:vector size="64" baseType="lpstr">
      <vt:lpstr>Noto Sans JP</vt:lpstr>
      <vt:lpstr>Noto Sans JP Black</vt:lpstr>
      <vt:lpstr>Noto Sans JP Medium</vt:lpstr>
      <vt:lpstr>Noto Sans JP Regular</vt:lpstr>
      <vt:lpstr>Noto Sans JP SemiBold</vt:lpstr>
      <vt:lpstr>Yu Gothic</vt:lpstr>
      <vt:lpstr>Yu Gothic</vt:lpstr>
      <vt:lpstr>Arial</vt:lpstr>
      <vt:lpstr>Calibri</vt:lpstr>
      <vt:lpstr>IBM Plex Sans Condensed</vt:lpstr>
      <vt:lpstr>Lucida Calligraphy</vt:lpstr>
      <vt:lpstr>Plantagenet Cherokee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2025-04-10T11:12:50Z</dcterms:modified>
  <cp:category/>
</cp:coreProperties>
</file>