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40" r:id="rId2"/>
    <p:sldId id="702" r:id="rId3"/>
    <p:sldId id="704" r:id="rId4"/>
    <p:sldId id="703" r:id="rId5"/>
    <p:sldId id="705" r:id="rId6"/>
    <p:sldId id="706" r:id="rId7"/>
    <p:sldId id="707" r:id="rId8"/>
    <p:sldId id="708" r:id="rId9"/>
    <p:sldId id="709" r:id="rId10"/>
    <p:sldId id="710" r:id="rId11"/>
    <p:sldId id="711" r:id="rId12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3"/>
            <p14:sldId id="705"/>
            <p14:sldId id="706"/>
            <p14:sldId id="707"/>
            <p14:sldId id="708"/>
            <p14:sldId id="709"/>
            <p14:sldId id="710"/>
            <p14:sldId id="711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1CFE"/>
    <a:srgbClr val="0A0CF0"/>
    <a:srgbClr val="056BE6"/>
    <a:srgbClr val="4396FB"/>
    <a:srgbClr val="F2EBFF"/>
    <a:srgbClr val="0947E6"/>
    <a:srgbClr val="8C51FF"/>
    <a:srgbClr val="6211FF"/>
    <a:srgbClr val="324E8A"/>
    <a:srgbClr val="E8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435859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34697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4244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33671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223827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14819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206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0" y="-615374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3D4F6">
                <a:lumMod val="35000"/>
                <a:lumOff val="65000"/>
              </a:srgbClr>
            </a:gs>
            <a:gs pos="0">
              <a:srgbClr val="6F9DC9">
                <a:lumMod val="90000"/>
                <a:lumOff val="10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4277948" y="1277655"/>
            <a:ext cx="2699049" cy="789140"/>
          </a:xfrm>
          <a:prstGeom prst="roundRect">
            <a:avLst>
              <a:gd name="adj" fmla="val 0"/>
            </a:avLst>
          </a:prstGeom>
          <a:solidFill>
            <a:schemeClr val="bg1">
              <a:alpha val="3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0" rIns="36000" bIns="0" rtlCol="0" anchor="ctr">
            <a:noAutofit/>
          </a:bodyPr>
          <a:lstStyle/>
          <a:p>
            <a:pPr algn="ctr"/>
            <a:r>
              <a:rPr kumimoji="1" lang="en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48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4277733" y="2090368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</p:spTree>
    <p:extLst>
      <p:ext uri="{BB962C8B-B14F-4D97-AF65-F5344CB8AC3E}">
        <p14:creationId xmlns:p14="http://schemas.microsoft.com/office/powerpoint/2010/main" val="2030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8EAFC">
                <a:lumMod val="58000"/>
                <a:lumOff val="42000"/>
              </a:srgbClr>
            </a:gs>
            <a:gs pos="0">
              <a:srgbClr val="324E8A">
                <a:lumMod val="36000"/>
                <a:lumOff val="64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24834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575" y="206235"/>
            <a:ext cx="1653761" cy="1653761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56BE6">
                <a:alpha val="23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4396FB">
                <a:alpha val="34902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3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966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01" y="1468160"/>
            <a:ext cx="1991903" cy="2480986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55</Words>
  <Application>Microsoft Macintosh PowerPoint</Application>
  <PresentationFormat>ユーザー設定</PresentationFormat>
  <Paragraphs>23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6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Arial Black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2025-04-17T17:04:53Z</dcterms:modified>
  <cp:category/>
</cp:coreProperties>
</file>