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640" r:id="rId2"/>
    <p:sldId id="702" r:id="rId3"/>
    <p:sldId id="704" r:id="rId4"/>
    <p:sldId id="706" r:id="rId5"/>
    <p:sldId id="708" r:id="rId6"/>
    <p:sldId id="709" r:id="rId7"/>
    <p:sldId id="710" r:id="rId8"/>
    <p:sldId id="711" r:id="rId9"/>
    <p:sldId id="712" r:id="rId10"/>
    <p:sldId id="713" r:id="rId11"/>
    <p:sldId id="714" r:id="rId12"/>
  </p:sldIdLst>
  <p:sldSz cx="14400213" cy="4356100"/>
  <p:notesSz cx="6735763" cy="9866313"/>
  <p:defaultTextStyle>
    <a:defPPr>
      <a:defRPr lang="ja-JP"/>
    </a:defPPr>
    <a:lvl1pPr marL="0" algn="l" defTabSz="1053876" rtl="0" eaLnBrk="1" latinLnBrk="0" hangingPunct="1">
      <a:defRPr kumimoji="1" sz="2074" kern="1200">
        <a:solidFill>
          <a:schemeClr val="tx1"/>
        </a:solidFill>
        <a:latin typeface="+mn-lt"/>
        <a:ea typeface="+mn-ea"/>
        <a:cs typeface="+mn-cs"/>
      </a:defRPr>
    </a:lvl1pPr>
    <a:lvl2pPr marL="526939" algn="l" defTabSz="1053876" rtl="0" eaLnBrk="1" latinLnBrk="0" hangingPunct="1">
      <a:defRPr kumimoji="1" sz="2074" kern="1200">
        <a:solidFill>
          <a:schemeClr val="tx1"/>
        </a:solidFill>
        <a:latin typeface="+mn-lt"/>
        <a:ea typeface="+mn-ea"/>
        <a:cs typeface="+mn-cs"/>
      </a:defRPr>
    </a:lvl2pPr>
    <a:lvl3pPr marL="1053876" algn="l" defTabSz="1053876" rtl="0" eaLnBrk="1" latinLnBrk="0" hangingPunct="1">
      <a:defRPr kumimoji="1" sz="2074" kern="1200">
        <a:solidFill>
          <a:schemeClr val="tx1"/>
        </a:solidFill>
        <a:latin typeface="+mn-lt"/>
        <a:ea typeface="+mn-ea"/>
        <a:cs typeface="+mn-cs"/>
      </a:defRPr>
    </a:lvl3pPr>
    <a:lvl4pPr marL="1580814" algn="l" defTabSz="1053876" rtl="0" eaLnBrk="1" latinLnBrk="0" hangingPunct="1">
      <a:defRPr kumimoji="1" sz="2074" kern="1200">
        <a:solidFill>
          <a:schemeClr val="tx1"/>
        </a:solidFill>
        <a:latin typeface="+mn-lt"/>
        <a:ea typeface="+mn-ea"/>
        <a:cs typeface="+mn-cs"/>
      </a:defRPr>
    </a:lvl4pPr>
    <a:lvl5pPr marL="2107749" algn="l" defTabSz="1053876" rtl="0" eaLnBrk="1" latinLnBrk="0" hangingPunct="1">
      <a:defRPr kumimoji="1" sz="2074" kern="1200">
        <a:solidFill>
          <a:schemeClr val="tx1"/>
        </a:solidFill>
        <a:latin typeface="+mn-lt"/>
        <a:ea typeface="+mn-ea"/>
        <a:cs typeface="+mn-cs"/>
      </a:defRPr>
    </a:lvl5pPr>
    <a:lvl6pPr marL="2634687" algn="l" defTabSz="1053876" rtl="0" eaLnBrk="1" latinLnBrk="0" hangingPunct="1">
      <a:defRPr kumimoji="1" sz="2074" kern="1200">
        <a:solidFill>
          <a:schemeClr val="tx1"/>
        </a:solidFill>
        <a:latin typeface="+mn-lt"/>
        <a:ea typeface="+mn-ea"/>
        <a:cs typeface="+mn-cs"/>
      </a:defRPr>
    </a:lvl6pPr>
    <a:lvl7pPr marL="3161626" algn="l" defTabSz="1053876" rtl="0" eaLnBrk="1" latinLnBrk="0" hangingPunct="1">
      <a:defRPr kumimoji="1" sz="2074" kern="1200">
        <a:solidFill>
          <a:schemeClr val="tx1"/>
        </a:solidFill>
        <a:latin typeface="+mn-lt"/>
        <a:ea typeface="+mn-ea"/>
        <a:cs typeface="+mn-cs"/>
      </a:defRPr>
    </a:lvl7pPr>
    <a:lvl8pPr marL="3688564" algn="l" defTabSz="1053876" rtl="0" eaLnBrk="1" latinLnBrk="0" hangingPunct="1">
      <a:defRPr kumimoji="1" sz="2074" kern="1200">
        <a:solidFill>
          <a:schemeClr val="tx1"/>
        </a:solidFill>
        <a:latin typeface="+mn-lt"/>
        <a:ea typeface="+mn-ea"/>
        <a:cs typeface="+mn-cs"/>
      </a:defRPr>
    </a:lvl8pPr>
    <a:lvl9pPr marL="4215501" algn="l" defTabSz="1053876" rtl="0" eaLnBrk="1" latinLnBrk="0" hangingPunct="1">
      <a:defRPr kumimoji="1" sz="207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セクションTop" id="{61C9A6AD-B2A0-DB44-929E-77AA199C7564}">
          <p14:sldIdLst>
            <p14:sldId id="640"/>
            <p14:sldId id="702"/>
            <p14:sldId id="704"/>
            <p14:sldId id="706"/>
            <p14:sldId id="708"/>
            <p14:sldId id="709"/>
            <p14:sldId id="710"/>
            <p14:sldId id="711"/>
            <p14:sldId id="712"/>
            <p14:sldId id="713"/>
            <p14:sldId id="714"/>
          </p14:sldIdLst>
        </p14:section>
        <p14:section name="アイコン" id="{E6A61129-24E8-BE4F-97F7-218E9035C89D}">
          <p14:sldIdLst/>
        </p14:section>
        <p14:section name="デザインパターン1" id="{80389D73-F888-1C43-8A49-7AFEF2759244}">
          <p14:sldIdLst/>
        </p14:section>
      </p14:sectionLst>
    </p:ext>
    <p:ext uri="{EFAFB233-063F-42B5-8137-9DF3F51BA10A}">
      <p15:sldGuideLst xmlns:p15="http://schemas.microsoft.com/office/powerpoint/2012/main">
        <p15:guide id="1" pos="7144" userDrawn="1">
          <p15:clr>
            <a:srgbClr val="FBAE40"/>
          </p15:clr>
        </p15:guide>
        <p15:guide id="2" orient="horz" pos="1372" userDrawn="1">
          <p15:clr>
            <a:srgbClr val="A4A3A4"/>
          </p15:clr>
        </p15:guide>
        <p15:guide id="3" pos="1927" userDrawn="1">
          <p15:clr>
            <a:srgbClr val="FBAE40"/>
          </p15:clr>
        </p15:guide>
        <p15:guide id="4" pos="45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BCFF"/>
    <a:srgbClr val="0200A0"/>
    <a:srgbClr val="6211FF"/>
    <a:srgbClr val="324E8A"/>
    <a:srgbClr val="751CFE"/>
    <a:srgbClr val="0A0CF0"/>
    <a:srgbClr val="056BE6"/>
    <a:srgbClr val="4396FB"/>
    <a:srgbClr val="F2EBFF"/>
    <a:srgbClr val="0947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中間スタイル 3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中間スタイル 3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25E5076-3810-47DD-B79F-674D7AD40C01}" styleName="濃色スタイル 1 - アクセント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濃色スタイル 1 - アクセント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濃色スタイル 1 - アクセント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濃色スタイル 1 - アクセント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濃色スタイル 1 - アクセント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濃色スタイル 1 - アクセント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テーマ スタイル 2 - アクセント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テーマ スタイル 2 - アクセント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テーマ スタイル 2 - アクセント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テーマ スタイル 2 - アクセント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E171933-4619-4E11-9A3F-F7608DF75F80}" styleName="中間スタイル 1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3"/>
    <p:restoredTop sz="97146" autoAdjust="0"/>
  </p:normalViewPr>
  <p:slideViewPr>
    <p:cSldViewPr snapToGrid="0">
      <p:cViewPr varScale="1">
        <p:scale>
          <a:sx n="118" d="100"/>
          <a:sy n="118" d="100"/>
        </p:scale>
        <p:origin x="232" y="1944"/>
      </p:cViewPr>
      <p:guideLst>
        <p:guide pos="7144"/>
        <p:guide orient="horz" pos="1372"/>
        <p:guide pos="1927"/>
        <p:guide pos="45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2" d="100"/>
          <a:sy n="112" d="100"/>
        </p:scale>
        <p:origin x="325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F5D1AAA3-AA08-F745-9F50-9BB7CED7FB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5D5B650-32D0-6644-BB07-29570878D8C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C1F04-A1CF-A64F-8670-D4A663991F5F}" type="datetimeFigureOut">
              <a:t>2025/4/19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C5E0DF9-48A5-7741-B469-7FCD34F6F5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774B3AD-22CD-B84F-AF1E-405F037FA6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5AB1D-5A35-1443-B810-ADA6050693F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5839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4AC06-B0E3-4F8D-B03B-27FBE5868222}" type="datetimeFigureOut">
              <a:rPr kumimoji="1" lang="ja-JP" altLang="en-US" smtClean="0"/>
              <a:t>2025/4/19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-2747963" y="739775"/>
            <a:ext cx="12231688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55A08-8B34-4AA2-8CF3-67BC4436DB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224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3876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1pPr>
    <a:lvl2pPr marL="526939" algn="l" defTabSz="1053876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2pPr>
    <a:lvl3pPr marL="1053876" algn="l" defTabSz="1053876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3pPr>
    <a:lvl4pPr marL="1580814" algn="l" defTabSz="1053876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4pPr>
    <a:lvl5pPr marL="2107749" algn="l" defTabSz="1053876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5pPr>
    <a:lvl6pPr marL="2634687" algn="l" defTabSz="1053876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6pPr>
    <a:lvl7pPr marL="3161626" algn="l" defTabSz="1053876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7pPr>
    <a:lvl8pPr marL="3688564" algn="l" defTabSz="1053876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8pPr>
    <a:lvl9pPr marL="4215501" algn="l" defTabSz="1053876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13652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08651" y="24340"/>
            <a:ext cx="12764338" cy="290404"/>
          </a:xfrm>
          <a:solidFill>
            <a:srgbClr val="00176B"/>
          </a:solidFill>
        </p:spPr>
        <p:txBody>
          <a:bodyPr lIns="90000">
            <a:noAutofit/>
          </a:bodyPr>
          <a:lstStyle>
            <a:lvl1pPr>
              <a:defRPr sz="1525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err="1"/>
              <a:t>iiiii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20013" y="394253"/>
            <a:ext cx="12960192" cy="3567596"/>
          </a:xfrm>
        </p:spPr>
        <p:txBody>
          <a:bodyPr/>
          <a:lstStyle>
            <a:lvl1pPr marL="201642" indent="-201642">
              <a:lnSpc>
                <a:spcPct val="130000"/>
              </a:lnSpc>
              <a:buFont typeface="+mj-lt"/>
              <a:buAutoNum type="arabicPeriod"/>
              <a:tabLst/>
              <a:defRPr sz="1016">
                <a:solidFill>
                  <a:schemeClr val="tx2"/>
                </a:solidFill>
              </a:defRPr>
            </a:lvl1pPr>
            <a:lvl2pPr marL="315571" indent="-141151">
              <a:lnSpc>
                <a:spcPct val="130000"/>
              </a:lnSpc>
              <a:buFont typeface="Wingdings" pitchFamily="2" charset="2"/>
              <a:buChar char="Ø"/>
              <a:tabLst/>
              <a:defRPr sz="889"/>
            </a:lvl2pPr>
            <a:lvl3pPr marL="537378" indent="-168373">
              <a:lnSpc>
                <a:spcPct val="130000"/>
              </a:lnSpc>
              <a:buFont typeface="Wingdings" pitchFamily="2" charset="2"/>
              <a:buChar char="l"/>
              <a:tabLst/>
              <a:defRPr sz="889"/>
            </a:lvl3pPr>
            <a:lvl4pPr marL="678527" indent="-141151">
              <a:lnSpc>
                <a:spcPct val="130000"/>
              </a:lnSpc>
              <a:tabLst/>
              <a:defRPr sz="889"/>
            </a:lvl4pPr>
            <a:lvl5pPr marL="711798" indent="0">
              <a:lnSpc>
                <a:spcPct val="130000"/>
              </a:lnSpc>
              <a:buNone/>
              <a:tabLst/>
              <a:defRPr sz="889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  <a:endParaRPr kumimoji="1" lang="en-US" altLang="ja-JP" dirty="0"/>
          </a:p>
          <a:p>
            <a:pPr lvl="0"/>
            <a:endParaRPr kumimoji="1" lang="en-US" alt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AFBB4B8-90F4-7944-A1F0-EA0E7C4A4DA1}"/>
              </a:ext>
            </a:extLst>
          </p:cNvPr>
          <p:cNvSpPr txBox="1"/>
          <p:nvPr userDrawn="1"/>
        </p:nvSpPr>
        <p:spPr>
          <a:xfrm>
            <a:off x="235308" y="33596"/>
            <a:ext cx="311648" cy="268231"/>
          </a:xfrm>
          <a:prstGeom prst="rect">
            <a:avLst/>
          </a:prstGeom>
          <a:solidFill>
            <a:schemeClr val="tx2"/>
          </a:solidFill>
        </p:spPr>
        <p:txBody>
          <a:bodyPr wrap="none" lIns="68592" tIns="45728" rIns="68592" bIns="45728" rtlCol="0">
            <a:spAutoFit/>
          </a:bodyPr>
          <a:lstStyle/>
          <a:p>
            <a:pPr algn="ctr"/>
            <a:fld id="{E8AAC2EA-DDD6-FF48-A997-0CC713DA5D22}" type="slidenum">
              <a:rPr lang="ja-JP" altLang="en-US" sz="1143" smtClean="0">
                <a:solidFill>
                  <a:schemeClr val="bg1"/>
                </a:solidFill>
                <a:latin typeface="IBM Plex Sans Condensed" panose="020B0506050203000203" pitchFamily="34" charset="0"/>
              </a:rPr>
              <a:t>‹#›</a:t>
            </a:fld>
            <a:endParaRPr lang="ja-JP" altLang="en-US" sz="1143">
              <a:solidFill>
                <a:schemeClr val="bg1"/>
              </a:solidFill>
              <a:latin typeface="IBM Plex Sans Condensed" panose="020B0506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89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80020" y="1353220"/>
            <a:ext cx="12240182" cy="933738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160037" y="2468457"/>
            <a:ext cx="10080149" cy="111322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90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80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71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61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51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42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32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22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6690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37521" y="2799203"/>
            <a:ext cx="12240182" cy="865169"/>
          </a:xfrm>
        </p:spPr>
        <p:txBody>
          <a:bodyPr anchor="t"/>
          <a:lstStyle>
            <a:lvl1pPr algn="l">
              <a:defRPr sz="2541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137521" y="1846303"/>
            <a:ext cx="12240182" cy="952896"/>
          </a:xfrm>
        </p:spPr>
        <p:txBody>
          <a:bodyPr anchor="b"/>
          <a:lstStyle>
            <a:lvl1pPr marL="0" indent="0">
              <a:buNone/>
              <a:defRPr sz="1271">
                <a:solidFill>
                  <a:schemeClr val="tx1">
                    <a:tint val="75000"/>
                  </a:schemeClr>
                </a:solidFill>
              </a:defRPr>
            </a:lvl1pPr>
            <a:lvl2pPr marL="290366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2pPr>
            <a:lvl3pPr marL="580731" indent="0">
              <a:buNone/>
              <a:defRPr sz="1016">
                <a:solidFill>
                  <a:schemeClr val="tx1">
                    <a:tint val="75000"/>
                  </a:schemeClr>
                </a:solidFill>
              </a:defRPr>
            </a:lvl3pPr>
            <a:lvl4pPr marL="871096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4pPr>
            <a:lvl5pPr marL="1161460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5pPr>
            <a:lvl6pPr marL="1451826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6pPr>
            <a:lvl7pPr marL="1742191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7pPr>
            <a:lvl8pPr marL="2032557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8pPr>
            <a:lvl9pPr marL="2322922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013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720014" y="1016428"/>
            <a:ext cx="6360094" cy="2874824"/>
          </a:xfrm>
        </p:spPr>
        <p:txBody>
          <a:bodyPr/>
          <a:lstStyle>
            <a:lvl1pPr>
              <a:defRPr sz="1779"/>
            </a:lvl1pPr>
            <a:lvl2pPr>
              <a:defRPr sz="1525"/>
            </a:lvl2pPr>
            <a:lvl3pPr>
              <a:defRPr sz="1271"/>
            </a:lvl3pPr>
            <a:lvl4pPr>
              <a:defRPr sz="1143"/>
            </a:lvl4pPr>
            <a:lvl5pPr>
              <a:defRPr sz="1143"/>
            </a:lvl5pPr>
            <a:lvl6pPr>
              <a:defRPr sz="1143"/>
            </a:lvl6pPr>
            <a:lvl7pPr>
              <a:defRPr sz="1143"/>
            </a:lvl7pPr>
            <a:lvl8pPr>
              <a:defRPr sz="1143"/>
            </a:lvl8pPr>
            <a:lvl9pPr>
              <a:defRPr sz="114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7320109" y="1016428"/>
            <a:ext cx="6360094" cy="2874824"/>
          </a:xfrm>
        </p:spPr>
        <p:txBody>
          <a:bodyPr/>
          <a:lstStyle>
            <a:lvl1pPr>
              <a:defRPr sz="1779"/>
            </a:lvl1pPr>
            <a:lvl2pPr>
              <a:defRPr sz="1525"/>
            </a:lvl2pPr>
            <a:lvl3pPr>
              <a:defRPr sz="1271"/>
            </a:lvl3pPr>
            <a:lvl4pPr>
              <a:defRPr sz="1143"/>
            </a:lvl4pPr>
            <a:lvl5pPr>
              <a:defRPr sz="1143"/>
            </a:lvl5pPr>
            <a:lvl6pPr>
              <a:defRPr sz="1143"/>
            </a:lvl6pPr>
            <a:lvl7pPr>
              <a:defRPr sz="1143"/>
            </a:lvl7pPr>
            <a:lvl8pPr>
              <a:defRPr sz="1143"/>
            </a:lvl8pPr>
            <a:lvl9pPr>
              <a:defRPr sz="114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409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0015" y="975082"/>
            <a:ext cx="6362594" cy="406367"/>
          </a:xfrm>
        </p:spPr>
        <p:txBody>
          <a:bodyPr anchor="b"/>
          <a:lstStyle>
            <a:lvl1pPr marL="0" indent="0">
              <a:buNone/>
              <a:defRPr sz="1525" b="1"/>
            </a:lvl1pPr>
            <a:lvl2pPr marL="290366" indent="0">
              <a:buNone/>
              <a:defRPr sz="1271" b="1"/>
            </a:lvl2pPr>
            <a:lvl3pPr marL="580731" indent="0">
              <a:buNone/>
              <a:defRPr sz="1143" b="1"/>
            </a:lvl3pPr>
            <a:lvl4pPr marL="871096" indent="0">
              <a:buNone/>
              <a:defRPr sz="1016" b="1"/>
            </a:lvl4pPr>
            <a:lvl5pPr marL="1161460" indent="0">
              <a:buNone/>
              <a:defRPr sz="1016" b="1"/>
            </a:lvl5pPr>
            <a:lvl6pPr marL="1451826" indent="0">
              <a:buNone/>
              <a:defRPr sz="1016" b="1"/>
            </a:lvl6pPr>
            <a:lvl7pPr marL="1742191" indent="0">
              <a:buNone/>
              <a:defRPr sz="1016" b="1"/>
            </a:lvl7pPr>
            <a:lvl8pPr marL="2032557" indent="0">
              <a:buNone/>
              <a:defRPr sz="1016" b="1"/>
            </a:lvl8pPr>
            <a:lvl9pPr marL="2322922" indent="0">
              <a:buNone/>
              <a:defRPr sz="1016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720015" y="1381450"/>
            <a:ext cx="6362594" cy="2509799"/>
          </a:xfrm>
        </p:spPr>
        <p:txBody>
          <a:bodyPr/>
          <a:lstStyle>
            <a:lvl1pPr>
              <a:defRPr sz="1525"/>
            </a:lvl1pPr>
            <a:lvl2pPr>
              <a:defRPr sz="1271"/>
            </a:lvl2pPr>
            <a:lvl3pPr>
              <a:defRPr sz="1143"/>
            </a:lvl3pPr>
            <a:lvl4pPr>
              <a:defRPr sz="1016"/>
            </a:lvl4pPr>
            <a:lvl5pPr>
              <a:defRPr sz="1016"/>
            </a:lvl5pPr>
            <a:lvl6pPr>
              <a:defRPr sz="1016"/>
            </a:lvl6pPr>
            <a:lvl7pPr>
              <a:defRPr sz="1016"/>
            </a:lvl7pPr>
            <a:lvl8pPr>
              <a:defRPr sz="1016"/>
            </a:lvl8pPr>
            <a:lvl9pPr>
              <a:defRPr sz="1016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315113" y="975082"/>
            <a:ext cx="6365097" cy="406367"/>
          </a:xfrm>
        </p:spPr>
        <p:txBody>
          <a:bodyPr anchor="b"/>
          <a:lstStyle>
            <a:lvl1pPr marL="0" indent="0">
              <a:buNone/>
              <a:defRPr sz="1525" b="1"/>
            </a:lvl1pPr>
            <a:lvl2pPr marL="290366" indent="0">
              <a:buNone/>
              <a:defRPr sz="1271" b="1"/>
            </a:lvl2pPr>
            <a:lvl3pPr marL="580731" indent="0">
              <a:buNone/>
              <a:defRPr sz="1143" b="1"/>
            </a:lvl3pPr>
            <a:lvl4pPr marL="871096" indent="0">
              <a:buNone/>
              <a:defRPr sz="1016" b="1"/>
            </a:lvl4pPr>
            <a:lvl5pPr marL="1161460" indent="0">
              <a:buNone/>
              <a:defRPr sz="1016" b="1"/>
            </a:lvl5pPr>
            <a:lvl6pPr marL="1451826" indent="0">
              <a:buNone/>
              <a:defRPr sz="1016" b="1"/>
            </a:lvl6pPr>
            <a:lvl7pPr marL="1742191" indent="0">
              <a:buNone/>
              <a:defRPr sz="1016" b="1"/>
            </a:lvl7pPr>
            <a:lvl8pPr marL="2032557" indent="0">
              <a:buNone/>
              <a:defRPr sz="1016" b="1"/>
            </a:lvl8pPr>
            <a:lvl9pPr marL="2322922" indent="0">
              <a:buNone/>
              <a:defRPr sz="1016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7315113" y="1381450"/>
            <a:ext cx="6365097" cy="2509799"/>
          </a:xfrm>
        </p:spPr>
        <p:txBody>
          <a:bodyPr/>
          <a:lstStyle>
            <a:lvl1pPr>
              <a:defRPr sz="1525"/>
            </a:lvl1pPr>
            <a:lvl2pPr>
              <a:defRPr sz="1271"/>
            </a:lvl2pPr>
            <a:lvl3pPr>
              <a:defRPr sz="1143"/>
            </a:lvl3pPr>
            <a:lvl4pPr>
              <a:defRPr sz="1016"/>
            </a:lvl4pPr>
            <a:lvl5pPr>
              <a:defRPr sz="1016"/>
            </a:lvl5pPr>
            <a:lvl6pPr>
              <a:defRPr sz="1016"/>
            </a:lvl6pPr>
            <a:lvl7pPr>
              <a:defRPr sz="1016"/>
            </a:lvl7pPr>
            <a:lvl8pPr>
              <a:defRPr sz="1016"/>
            </a:lvl8pPr>
            <a:lvl9pPr>
              <a:defRPr sz="1016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433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371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A6BA333-BDC2-A4E6-62A5-9B8877F69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309995E-1049-4A74-C8B6-59A8C84B3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3F90042-C944-9167-8BA2-AD7C0FAA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タイトル 9">
            <a:extLst>
              <a:ext uri="{FF2B5EF4-FFF2-40B4-BE49-F238E27FC236}">
                <a16:creationId xmlns:a16="http://schemas.microsoft.com/office/drawing/2014/main" id="{835A3E48-D479-FCDC-C4F9-8BC82AB35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035025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73" userDrawn="1">
          <p15:clr>
            <a:srgbClr val="FBAE40"/>
          </p15:clr>
        </p15:guide>
        <p15:guide id="2" pos="4536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0017" y="173438"/>
            <a:ext cx="4737570" cy="738117"/>
          </a:xfrm>
        </p:spPr>
        <p:txBody>
          <a:bodyPr anchor="b"/>
          <a:lstStyle>
            <a:lvl1pPr algn="l">
              <a:defRPr sz="1271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630086" y="173443"/>
            <a:ext cx="8050120" cy="3717810"/>
          </a:xfrm>
        </p:spPr>
        <p:txBody>
          <a:bodyPr/>
          <a:lstStyle>
            <a:lvl1pPr>
              <a:defRPr sz="2033"/>
            </a:lvl1pPr>
            <a:lvl2pPr>
              <a:defRPr sz="1779"/>
            </a:lvl2pPr>
            <a:lvl3pPr>
              <a:defRPr sz="1525"/>
            </a:lvl3pPr>
            <a:lvl4pPr>
              <a:defRPr sz="1271"/>
            </a:lvl4pPr>
            <a:lvl5pPr>
              <a:defRPr sz="1271"/>
            </a:lvl5pPr>
            <a:lvl6pPr>
              <a:defRPr sz="1271"/>
            </a:lvl6pPr>
            <a:lvl7pPr>
              <a:defRPr sz="1271"/>
            </a:lvl7pPr>
            <a:lvl8pPr>
              <a:defRPr sz="1271"/>
            </a:lvl8pPr>
            <a:lvl9pPr>
              <a:defRPr sz="127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720017" y="911559"/>
            <a:ext cx="4737570" cy="2979693"/>
          </a:xfrm>
        </p:spPr>
        <p:txBody>
          <a:bodyPr/>
          <a:lstStyle>
            <a:lvl1pPr marL="0" indent="0">
              <a:buNone/>
              <a:defRPr sz="889"/>
            </a:lvl1pPr>
            <a:lvl2pPr marL="290366" indent="0">
              <a:buNone/>
              <a:defRPr sz="762"/>
            </a:lvl2pPr>
            <a:lvl3pPr marL="580731" indent="0">
              <a:buNone/>
              <a:defRPr sz="635"/>
            </a:lvl3pPr>
            <a:lvl4pPr marL="871096" indent="0">
              <a:buNone/>
              <a:defRPr sz="572"/>
            </a:lvl4pPr>
            <a:lvl5pPr marL="1161460" indent="0">
              <a:buNone/>
              <a:defRPr sz="572"/>
            </a:lvl5pPr>
            <a:lvl6pPr marL="1451826" indent="0">
              <a:buNone/>
              <a:defRPr sz="572"/>
            </a:lvl6pPr>
            <a:lvl7pPr marL="1742191" indent="0">
              <a:buNone/>
              <a:defRPr sz="572"/>
            </a:lvl7pPr>
            <a:lvl8pPr marL="2032557" indent="0">
              <a:buNone/>
              <a:defRPr sz="572"/>
            </a:lvl8pPr>
            <a:lvl9pPr marL="2322922" indent="0">
              <a:buNone/>
              <a:defRPr sz="572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948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822542" y="3049271"/>
            <a:ext cx="8640128" cy="359984"/>
          </a:xfrm>
        </p:spPr>
        <p:txBody>
          <a:bodyPr anchor="b"/>
          <a:lstStyle>
            <a:lvl1pPr algn="l">
              <a:defRPr sz="1271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822542" y="389227"/>
            <a:ext cx="8640128" cy="2613660"/>
          </a:xfrm>
        </p:spPr>
        <p:txBody>
          <a:bodyPr/>
          <a:lstStyle>
            <a:lvl1pPr marL="0" indent="0">
              <a:buNone/>
              <a:defRPr sz="2033"/>
            </a:lvl1pPr>
            <a:lvl2pPr marL="290366" indent="0">
              <a:buNone/>
              <a:defRPr sz="1779"/>
            </a:lvl2pPr>
            <a:lvl3pPr marL="580731" indent="0">
              <a:buNone/>
              <a:defRPr sz="1525"/>
            </a:lvl3pPr>
            <a:lvl4pPr marL="871096" indent="0">
              <a:buNone/>
              <a:defRPr sz="1271"/>
            </a:lvl4pPr>
            <a:lvl5pPr marL="1161460" indent="0">
              <a:buNone/>
              <a:defRPr sz="1271"/>
            </a:lvl5pPr>
            <a:lvl6pPr marL="1451826" indent="0">
              <a:buNone/>
              <a:defRPr sz="1271"/>
            </a:lvl6pPr>
            <a:lvl7pPr marL="1742191" indent="0">
              <a:buNone/>
              <a:defRPr sz="1271"/>
            </a:lvl7pPr>
            <a:lvl8pPr marL="2032557" indent="0">
              <a:buNone/>
              <a:defRPr sz="1271"/>
            </a:lvl8pPr>
            <a:lvl9pPr marL="2322922" indent="0">
              <a:buNone/>
              <a:defRPr sz="1271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822542" y="3409255"/>
            <a:ext cx="8640128" cy="511238"/>
          </a:xfrm>
        </p:spPr>
        <p:txBody>
          <a:bodyPr/>
          <a:lstStyle>
            <a:lvl1pPr marL="0" indent="0">
              <a:buNone/>
              <a:defRPr sz="889"/>
            </a:lvl1pPr>
            <a:lvl2pPr marL="290366" indent="0">
              <a:buNone/>
              <a:defRPr sz="762"/>
            </a:lvl2pPr>
            <a:lvl3pPr marL="580731" indent="0">
              <a:buNone/>
              <a:defRPr sz="635"/>
            </a:lvl3pPr>
            <a:lvl4pPr marL="871096" indent="0">
              <a:buNone/>
              <a:defRPr sz="572"/>
            </a:lvl4pPr>
            <a:lvl5pPr marL="1161460" indent="0">
              <a:buNone/>
              <a:defRPr sz="572"/>
            </a:lvl5pPr>
            <a:lvl6pPr marL="1451826" indent="0">
              <a:buNone/>
              <a:defRPr sz="572"/>
            </a:lvl6pPr>
            <a:lvl7pPr marL="1742191" indent="0">
              <a:buNone/>
              <a:defRPr sz="572"/>
            </a:lvl7pPr>
            <a:lvl8pPr marL="2032557" indent="0">
              <a:buNone/>
              <a:defRPr sz="572"/>
            </a:lvl8pPr>
            <a:lvl9pPr marL="2322922" indent="0">
              <a:buNone/>
              <a:defRPr sz="572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2036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9616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タイトルとコンテンツ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図 344">
            <a:extLst>
              <a:ext uri="{FF2B5EF4-FFF2-40B4-BE49-F238E27FC236}">
                <a16:creationId xmlns:a16="http://schemas.microsoft.com/office/drawing/2014/main" id="{8B3052D2-CD36-2ACF-F85E-7A5314C1DE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87" r="5743"/>
          <a:stretch/>
        </p:blipFill>
        <p:spPr>
          <a:xfrm flipH="1">
            <a:off x="8109678" y="198438"/>
            <a:ext cx="5996065" cy="3962400"/>
          </a:xfrm>
          <a:prstGeom prst="rect">
            <a:avLst/>
          </a:prstGeom>
        </p:spPr>
      </p:pic>
      <p:pic>
        <p:nvPicPr>
          <p:cNvPr id="344" name="図 343">
            <a:extLst>
              <a:ext uri="{FF2B5EF4-FFF2-40B4-BE49-F238E27FC236}">
                <a16:creationId xmlns:a16="http://schemas.microsoft.com/office/drawing/2014/main" id="{EF912FDE-6E35-5041-BBAE-1705B670B3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80" y="194870"/>
            <a:ext cx="74422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6893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0440156" y="174450"/>
            <a:ext cx="3240047" cy="3716802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720011" y="174450"/>
            <a:ext cx="9480140" cy="3716802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9847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タイトルとコンテンツ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図 343">
            <a:extLst>
              <a:ext uri="{FF2B5EF4-FFF2-40B4-BE49-F238E27FC236}">
                <a16:creationId xmlns:a16="http://schemas.microsoft.com/office/drawing/2014/main" id="{EF912FDE-6E35-5041-BBAE-1705B670B3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58" y="-1364880"/>
            <a:ext cx="13308697" cy="708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1969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AF1ADF2-9789-38CC-685F-A03141E53C1E}"/>
              </a:ext>
            </a:extLst>
          </p:cNvPr>
          <p:cNvSpPr/>
          <p:nvPr userDrawn="1"/>
        </p:nvSpPr>
        <p:spPr>
          <a:xfrm>
            <a:off x="4" y="2"/>
            <a:ext cx="500778" cy="276491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9036" rIns="29036" rtlCol="0" anchor="ctr">
            <a:noAutofit/>
          </a:bodyPr>
          <a:lstStyle/>
          <a:p>
            <a:pPr algn="ctr"/>
            <a:endParaRPr kumimoji="1" lang="ja-JP" altLang="en-US" sz="1271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" y="2"/>
            <a:ext cx="13356413" cy="276491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1271" b="0" spc="19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0916" y="348515"/>
            <a:ext cx="10080149" cy="254144"/>
          </a:xfrm>
        </p:spPr>
        <p:txBody>
          <a:bodyPr anchor="ctr">
            <a:normAutofit/>
          </a:bodyPr>
          <a:lstStyle>
            <a:lvl1pPr marL="0" indent="0" algn="l">
              <a:buNone/>
              <a:defRPr sz="1143" b="1" i="0" spc="191">
                <a:solidFill>
                  <a:schemeClr val="tx1">
                    <a:lumMod val="75000"/>
                    <a:lumOff val="25000"/>
                  </a:schemeClr>
                </a:solidFill>
                <a:latin typeface="Noto Sans JP SemiBold" panose="020B0200000000000000" pitchFamily="34" charset="-128"/>
                <a:ea typeface="Noto Sans JP SemiBold" panose="020B0200000000000000" pitchFamily="34" charset="-128"/>
              </a:defRPr>
            </a:lvl1pPr>
            <a:lvl2pPr marL="290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80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71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61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51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42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32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22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3794760" y="4190540"/>
            <a:ext cx="605454" cy="165560"/>
          </a:xfrm>
        </p:spPr>
        <p:txBody>
          <a:bodyPr lIns="36000" rIns="36000"/>
          <a:lstStyle>
            <a:lvl1pPr>
              <a:defRPr b="1" i="0">
                <a:solidFill>
                  <a:schemeClr val="bg1">
                    <a:lumMod val="65000"/>
                  </a:schemeClr>
                </a:solidFill>
                <a:latin typeface="Sofia Sans Semi Condensed" pitchFamily="2" charset="0"/>
              </a:defRPr>
            </a:lvl1pPr>
          </a:lstStyle>
          <a:p>
            <a:fld id="{A9576640-AFA4-5D45-AB3E-61C88638E1BE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E40BE4E-C27B-2D97-1C4C-59B9C639346D}"/>
              </a:ext>
            </a:extLst>
          </p:cNvPr>
          <p:cNvSpPr/>
          <p:nvPr userDrawn="1"/>
        </p:nvSpPr>
        <p:spPr>
          <a:xfrm>
            <a:off x="13356415" y="-5701"/>
            <a:ext cx="1043803" cy="287899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9036" rIns="29036" rtlCol="0" anchor="ctr">
            <a:spAutoFit/>
          </a:bodyPr>
          <a:lstStyle/>
          <a:p>
            <a:pPr algn="ctr"/>
            <a:endParaRPr kumimoji="1" lang="ja-JP" altLang="en-US" sz="1271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CD587FA-97D5-D38F-D3B4-0712AE43976E}"/>
              </a:ext>
            </a:extLst>
          </p:cNvPr>
          <p:cNvCxnSpPr>
            <a:cxnSpLocks/>
          </p:cNvCxnSpPr>
          <p:nvPr userDrawn="1"/>
        </p:nvCxnSpPr>
        <p:spPr>
          <a:xfrm>
            <a:off x="1" y="297543"/>
            <a:ext cx="14400213" cy="0"/>
          </a:xfrm>
          <a:prstGeom prst="line">
            <a:avLst/>
          </a:prstGeom>
          <a:ln w="57150">
            <a:solidFill>
              <a:srgbClr val="009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3EEAF79B-6567-C2ED-E73D-70EF3E9624B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4810" y="645239"/>
            <a:ext cx="12240182" cy="248658"/>
          </a:xfrm>
        </p:spPr>
        <p:txBody>
          <a:bodyPr anchor="ctr">
            <a:spAutoFit/>
          </a:bodyPr>
          <a:lstStyle>
            <a:lvl1pPr marL="0" indent="0" algn="l">
              <a:buNone/>
              <a:defRPr sz="1016" b="0" i="0" spc="191">
                <a:solidFill>
                  <a:schemeClr val="tx1">
                    <a:lumMod val="75000"/>
                    <a:lumOff val="25000"/>
                  </a:schemeClr>
                </a:solidFill>
                <a:latin typeface="Noto Sans JP Medium" panose="020B0200000000000000" pitchFamily="34" charset="-128"/>
                <a:ea typeface="Noto Sans JP Medium" panose="020B0200000000000000" pitchFamily="34" charset="-128"/>
              </a:defRPr>
            </a:lvl1pPr>
            <a:lvl2pPr marL="290366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2pPr>
            <a:lvl3pPr marL="580731" indent="0">
              <a:buNone/>
              <a:defRPr sz="1016">
                <a:solidFill>
                  <a:schemeClr val="tx1">
                    <a:tint val="75000"/>
                  </a:schemeClr>
                </a:solidFill>
              </a:defRPr>
            </a:lvl3pPr>
            <a:lvl4pPr marL="871096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4pPr>
            <a:lvl5pPr marL="1161460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5pPr>
            <a:lvl6pPr marL="1451826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6pPr>
            <a:lvl7pPr marL="1742191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7pPr>
            <a:lvl8pPr marL="2032557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8pPr>
            <a:lvl9pPr marL="2322922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7AF562F-7C3F-883D-731C-9C7234A318E0}"/>
              </a:ext>
            </a:extLst>
          </p:cNvPr>
          <p:cNvGrpSpPr/>
          <p:nvPr userDrawn="1"/>
        </p:nvGrpSpPr>
        <p:grpSpPr>
          <a:xfrm>
            <a:off x="2703947" y="4190540"/>
            <a:ext cx="8992327" cy="165560"/>
            <a:chOff x="1791456" y="6597352"/>
            <a:chExt cx="6185880" cy="260648"/>
          </a:xfrm>
        </p:grpSpPr>
        <p:sp>
          <p:nvSpPr>
            <p:cNvPr id="12" name="角丸四角形 11">
              <a:extLst>
                <a:ext uri="{FF2B5EF4-FFF2-40B4-BE49-F238E27FC236}">
                  <a16:creationId xmlns:a16="http://schemas.microsoft.com/office/drawing/2014/main" id="{146ECF98-B864-F667-775F-E749B783C09D}"/>
                </a:ext>
              </a:extLst>
            </p:cNvPr>
            <p:cNvSpPr/>
            <p:nvPr userDrawn="1"/>
          </p:nvSpPr>
          <p:spPr>
            <a:xfrm>
              <a:off x="1791456" y="6597352"/>
              <a:ext cx="1692188" cy="260648"/>
            </a:xfrm>
            <a:prstGeom prst="roundRect">
              <a:avLst/>
            </a:prstGeom>
            <a:solidFill>
              <a:srgbClr val="002B7F"/>
            </a:solidFill>
            <a:ln w="12700">
              <a:noFill/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0" rIns="45719" bIns="0" rtlCol="0" anchor="ctr">
              <a:normAutofit/>
            </a:bodyPr>
            <a:lstStyle/>
            <a:p>
              <a:pPr algn="ctr"/>
              <a:r>
                <a:rPr kumimoji="1" lang="ja-JP" altLang="en-US" sz="635" b="1" i="0">
                  <a:solidFill>
                    <a:schemeClr val="bg1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デザインパターン</a:t>
              </a:r>
              <a:r>
                <a:rPr kumimoji="1" lang="en-US" altLang="ja-JP" sz="635" b="1" i="0">
                  <a:solidFill>
                    <a:schemeClr val="bg1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1</a:t>
              </a:r>
              <a:endParaRPr kumimoji="1" lang="ja-JP" altLang="en-US" sz="635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endParaRPr>
            </a:p>
          </p:txBody>
        </p:sp>
        <p:sp>
          <p:nvSpPr>
            <p:cNvPr id="13" name="角丸四角形 12">
              <a:extLst>
                <a:ext uri="{FF2B5EF4-FFF2-40B4-BE49-F238E27FC236}">
                  <a16:creationId xmlns:a16="http://schemas.microsoft.com/office/drawing/2014/main" id="{B742F27C-399C-90C3-CBC4-1E549D976C03}"/>
                </a:ext>
              </a:extLst>
            </p:cNvPr>
            <p:cNvSpPr/>
            <p:nvPr userDrawn="1"/>
          </p:nvSpPr>
          <p:spPr>
            <a:xfrm>
              <a:off x="4038302" y="6597352"/>
              <a:ext cx="1692188" cy="260648"/>
            </a:xfrm>
            <a:prstGeom prst="roundRect">
              <a:avLst/>
            </a:prstGeom>
            <a:noFill/>
            <a:ln w="22225">
              <a:solidFill>
                <a:srgbClr val="002B7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0" rIns="45719" bIns="0" rtlCol="0" anchor="ctr">
              <a:normAutofit/>
            </a:bodyPr>
            <a:lstStyle/>
            <a:p>
              <a:pPr algn="ctr"/>
              <a:r>
                <a:rPr kumimoji="1" lang="ja-JP" altLang="en-US" sz="635" b="1" i="0">
                  <a:solidFill>
                    <a:srgbClr val="002B7F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デザインパターン</a:t>
              </a:r>
              <a:r>
                <a:rPr kumimoji="1" lang="en-US" altLang="ja-JP" sz="635" b="1" i="0">
                  <a:solidFill>
                    <a:srgbClr val="002B7F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2</a:t>
              </a:r>
              <a:endParaRPr kumimoji="1" lang="ja-JP" altLang="en-US" sz="635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endParaRPr>
            </a:p>
          </p:txBody>
        </p:sp>
        <p:sp>
          <p:nvSpPr>
            <p:cNvPr id="14" name="角丸四角形 13">
              <a:extLst>
                <a:ext uri="{FF2B5EF4-FFF2-40B4-BE49-F238E27FC236}">
                  <a16:creationId xmlns:a16="http://schemas.microsoft.com/office/drawing/2014/main" id="{E2BD1FA8-7CCB-6C82-6D02-DDC495543568}"/>
                </a:ext>
              </a:extLst>
            </p:cNvPr>
            <p:cNvSpPr/>
            <p:nvPr userDrawn="1"/>
          </p:nvSpPr>
          <p:spPr>
            <a:xfrm>
              <a:off x="6285148" y="6597352"/>
              <a:ext cx="1692188" cy="260648"/>
            </a:xfrm>
            <a:prstGeom prst="roundRect">
              <a:avLst/>
            </a:prstGeom>
            <a:noFill/>
            <a:ln w="22225">
              <a:solidFill>
                <a:srgbClr val="002B7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0" rIns="45719" bIns="0" rtlCol="0" anchor="ctr">
              <a:normAutofit/>
            </a:bodyPr>
            <a:lstStyle/>
            <a:p>
              <a:pPr algn="ctr"/>
              <a:r>
                <a:rPr kumimoji="1" lang="ja-JP" altLang="en-US" sz="635" b="1" i="0">
                  <a:solidFill>
                    <a:srgbClr val="002B7F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デザインパターン</a:t>
              </a:r>
              <a:r>
                <a:rPr kumimoji="1" lang="en-US" altLang="ja-JP" sz="635" b="1" i="0">
                  <a:solidFill>
                    <a:srgbClr val="002B7F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3</a:t>
              </a:r>
              <a:endParaRPr kumimoji="1" lang="ja-JP" altLang="en-US" sz="635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endParaRPr>
            </a:p>
          </p:txBody>
        </p: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3F7C0021-AE19-C538-218D-6E2F26369EB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483644" y="6727676"/>
              <a:ext cx="547966" cy="0"/>
            </a:xfrm>
            <a:prstGeom prst="line">
              <a:avLst/>
            </a:prstGeom>
            <a:ln w="22225">
              <a:solidFill>
                <a:srgbClr val="002B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A1E9FA2A-39DC-2D63-1AD8-9DF3B2A605A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32574" y="6727676"/>
              <a:ext cx="547966" cy="0"/>
            </a:xfrm>
            <a:prstGeom prst="line">
              <a:avLst/>
            </a:prstGeom>
            <a:ln w="22225">
              <a:solidFill>
                <a:srgbClr val="002B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5F13A139-7CBE-D53A-4946-E9B2CE2CDE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93662" y="0"/>
            <a:ext cx="606552" cy="26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82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73" userDrawn="1">
          <p15:clr>
            <a:srgbClr val="FBAE40"/>
          </p15:clr>
        </p15:guide>
        <p15:guide id="2" pos="4536" userDrawn="1">
          <p15:clr>
            <a:srgbClr val="FBAE40"/>
          </p15:clr>
        </p15:guide>
        <p15:guide id="4" orient="horz" pos="2611" userDrawn="1">
          <p15:clr>
            <a:srgbClr val="FBAE40"/>
          </p15:clr>
        </p15:guide>
        <p15:guide id="5" pos="53" userDrawn="1">
          <p15:clr>
            <a:srgbClr val="FBAE40"/>
          </p15:clr>
        </p15:guide>
        <p15:guide id="6" pos="9018" userDrawn="1">
          <p15:clr>
            <a:srgbClr val="FBAE40"/>
          </p15:clr>
        </p15:guide>
        <p15:guide id="7" orient="horz" pos="738" userDrawn="1">
          <p15:clr>
            <a:srgbClr val="FBAE40"/>
          </p15:clr>
        </p15:guide>
        <p15:guide id="8" orient="horz" pos="307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AF1ADF2-9789-38CC-685F-A03141E53C1E}"/>
              </a:ext>
            </a:extLst>
          </p:cNvPr>
          <p:cNvSpPr/>
          <p:nvPr userDrawn="1"/>
        </p:nvSpPr>
        <p:spPr>
          <a:xfrm>
            <a:off x="4" y="2"/>
            <a:ext cx="500778" cy="276491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9036" rIns="29036" rtlCol="0" anchor="ctr">
            <a:noAutofit/>
          </a:bodyPr>
          <a:lstStyle/>
          <a:p>
            <a:pPr algn="ctr"/>
            <a:endParaRPr kumimoji="1" lang="ja-JP" altLang="en-US" sz="1271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" y="2"/>
            <a:ext cx="13356413" cy="276491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1271" b="0" spc="19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0916" y="348515"/>
            <a:ext cx="10080149" cy="254144"/>
          </a:xfrm>
        </p:spPr>
        <p:txBody>
          <a:bodyPr anchor="ctr">
            <a:normAutofit/>
          </a:bodyPr>
          <a:lstStyle>
            <a:lvl1pPr marL="0" indent="0" algn="l">
              <a:buNone/>
              <a:defRPr sz="1143" b="1" i="0" spc="191">
                <a:solidFill>
                  <a:schemeClr val="tx1">
                    <a:lumMod val="75000"/>
                    <a:lumOff val="25000"/>
                  </a:schemeClr>
                </a:solidFill>
                <a:latin typeface="Noto Sans JP SemiBold" panose="020B0200000000000000" pitchFamily="34" charset="-128"/>
                <a:ea typeface="Noto Sans JP SemiBold" panose="020B0200000000000000" pitchFamily="34" charset="-128"/>
              </a:defRPr>
            </a:lvl1pPr>
            <a:lvl2pPr marL="290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80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71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61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51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42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32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22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3794760" y="4190540"/>
            <a:ext cx="605454" cy="165560"/>
          </a:xfrm>
        </p:spPr>
        <p:txBody>
          <a:bodyPr lIns="36000" rIns="36000"/>
          <a:lstStyle>
            <a:lvl1pPr>
              <a:defRPr b="1" i="0">
                <a:solidFill>
                  <a:schemeClr val="bg1">
                    <a:lumMod val="65000"/>
                  </a:schemeClr>
                </a:solidFill>
                <a:latin typeface="Sofia Sans Semi Condensed" pitchFamily="2" charset="0"/>
              </a:defRPr>
            </a:lvl1pPr>
          </a:lstStyle>
          <a:p>
            <a:fld id="{A9576640-AFA4-5D45-AB3E-61C88638E1BE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E40BE4E-C27B-2D97-1C4C-59B9C639346D}"/>
              </a:ext>
            </a:extLst>
          </p:cNvPr>
          <p:cNvSpPr/>
          <p:nvPr userDrawn="1"/>
        </p:nvSpPr>
        <p:spPr>
          <a:xfrm>
            <a:off x="13356415" y="-5701"/>
            <a:ext cx="1043803" cy="287899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9036" rIns="29036" rtlCol="0" anchor="ctr">
            <a:spAutoFit/>
          </a:bodyPr>
          <a:lstStyle/>
          <a:p>
            <a:pPr algn="ctr"/>
            <a:endParaRPr kumimoji="1" lang="ja-JP" altLang="en-US" sz="1271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CD587FA-97D5-D38F-D3B4-0712AE43976E}"/>
              </a:ext>
            </a:extLst>
          </p:cNvPr>
          <p:cNvCxnSpPr>
            <a:cxnSpLocks/>
          </p:cNvCxnSpPr>
          <p:nvPr userDrawn="1"/>
        </p:nvCxnSpPr>
        <p:spPr>
          <a:xfrm>
            <a:off x="1" y="297543"/>
            <a:ext cx="14400213" cy="0"/>
          </a:xfrm>
          <a:prstGeom prst="line">
            <a:avLst/>
          </a:prstGeom>
          <a:ln w="57150">
            <a:solidFill>
              <a:srgbClr val="009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3EEAF79B-6567-C2ED-E73D-70EF3E9624B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4810" y="645239"/>
            <a:ext cx="12240182" cy="248658"/>
          </a:xfrm>
        </p:spPr>
        <p:txBody>
          <a:bodyPr anchor="ctr">
            <a:spAutoFit/>
          </a:bodyPr>
          <a:lstStyle>
            <a:lvl1pPr marL="0" indent="0" algn="l">
              <a:buNone/>
              <a:defRPr sz="1016" b="0" i="0" spc="191">
                <a:solidFill>
                  <a:schemeClr val="tx1">
                    <a:lumMod val="75000"/>
                    <a:lumOff val="25000"/>
                  </a:schemeClr>
                </a:solidFill>
                <a:latin typeface="Noto Sans JP Medium" panose="020B0200000000000000" pitchFamily="34" charset="-128"/>
                <a:ea typeface="Noto Sans JP Medium" panose="020B0200000000000000" pitchFamily="34" charset="-128"/>
              </a:defRPr>
            </a:lvl1pPr>
            <a:lvl2pPr marL="290366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2pPr>
            <a:lvl3pPr marL="580731" indent="0">
              <a:buNone/>
              <a:defRPr sz="1016">
                <a:solidFill>
                  <a:schemeClr val="tx1">
                    <a:tint val="75000"/>
                  </a:schemeClr>
                </a:solidFill>
              </a:defRPr>
            </a:lvl3pPr>
            <a:lvl4pPr marL="871096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4pPr>
            <a:lvl5pPr marL="1161460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5pPr>
            <a:lvl6pPr marL="1451826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6pPr>
            <a:lvl7pPr marL="1742191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7pPr>
            <a:lvl8pPr marL="2032557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8pPr>
            <a:lvl9pPr marL="2322922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146ECF98-B864-F667-775F-E749B783C09D}"/>
              </a:ext>
            </a:extLst>
          </p:cNvPr>
          <p:cNvSpPr/>
          <p:nvPr userDrawn="1"/>
        </p:nvSpPr>
        <p:spPr>
          <a:xfrm>
            <a:off x="2703948" y="4190540"/>
            <a:ext cx="2459909" cy="165560"/>
          </a:xfrm>
          <a:prstGeom prst="roundRect">
            <a:avLst/>
          </a:prstGeom>
          <a:noFill/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9036" tIns="0" rIns="29036" bIns="0" rtlCol="0" anchor="ctr">
            <a:normAutofit/>
          </a:bodyPr>
          <a:lstStyle/>
          <a:p>
            <a:pPr algn="ctr"/>
            <a:r>
              <a:rPr kumimoji="1" lang="ja-JP" altLang="en-US" sz="635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635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1</a:t>
            </a:r>
            <a:endParaRPr kumimoji="1" lang="ja-JP" altLang="en-US" sz="635" b="1" i="0">
              <a:solidFill>
                <a:srgbClr val="002B7F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B742F27C-399C-90C3-CBC4-1E549D976C03}"/>
              </a:ext>
            </a:extLst>
          </p:cNvPr>
          <p:cNvSpPr/>
          <p:nvPr userDrawn="1"/>
        </p:nvSpPr>
        <p:spPr>
          <a:xfrm>
            <a:off x="5970156" y="4190540"/>
            <a:ext cx="2459909" cy="165560"/>
          </a:xfrm>
          <a:prstGeom prst="roundRect">
            <a:avLst/>
          </a:prstGeom>
          <a:solidFill>
            <a:srgbClr val="002B7F"/>
          </a:solidFill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9036" tIns="0" rIns="29036" bIns="0" rtlCol="0" anchor="ctr">
            <a:normAutofit/>
          </a:bodyPr>
          <a:lstStyle/>
          <a:p>
            <a:pPr algn="ctr"/>
            <a:r>
              <a:rPr kumimoji="1" lang="ja-JP" altLang="en-US" sz="635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635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2</a:t>
            </a:r>
            <a:endParaRPr kumimoji="1" lang="ja-JP" altLang="en-US" sz="635" b="1" i="0">
              <a:solidFill>
                <a:schemeClr val="bg1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E2BD1FA8-7CCB-6C82-6D02-DDC495543568}"/>
              </a:ext>
            </a:extLst>
          </p:cNvPr>
          <p:cNvSpPr/>
          <p:nvPr userDrawn="1"/>
        </p:nvSpPr>
        <p:spPr>
          <a:xfrm>
            <a:off x="9236364" y="4190540"/>
            <a:ext cx="2459909" cy="165560"/>
          </a:xfrm>
          <a:prstGeom prst="roundRect">
            <a:avLst/>
          </a:prstGeom>
          <a:noFill/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9036" tIns="0" rIns="29036" bIns="0" rtlCol="0" anchor="ctr">
            <a:normAutofit/>
          </a:bodyPr>
          <a:lstStyle/>
          <a:p>
            <a:pPr algn="ctr"/>
            <a:r>
              <a:rPr kumimoji="1" lang="ja-JP" altLang="en-US" sz="635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635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3</a:t>
            </a:r>
            <a:endParaRPr kumimoji="1" lang="ja-JP" altLang="en-US" sz="635" b="1" i="0">
              <a:solidFill>
                <a:srgbClr val="002B7F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F7C0021-AE19-C538-218D-6E2F26369EBF}"/>
              </a:ext>
            </a:extLst>
          </p:cNvPr>
          <p:cNvCxnSpPr>
            <a:cxnSpLocks/>
          </p:cNvCxnSpPr>
          <p:nvPr userDrawn="1"/>
        </p:nvCxnSpPr>
        <p:spPr>
          <a:xfrm>
            <a:off x="5163857" y="4273320"/>
            <a:ext cx="796570" cy="0"/>
          </a:xfrm>
          <a:prstGeom prst="line">
            <a:avLst/>
          </a:prstGeom>
          <a:ln w="22225">
            <a:solidFill>
              <a:srgbClr val="002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A1E9FA2A-39DC-2D63-1AD8-9DF3B2A605A7}"/>
              </a:ext>
            </a:extLst>
          </p:cNvPr>
          <p:cNvCxnSpPr>
            <a:cxnSpLocks/>
          </p:cNvCxnSpPr>
          <p:nvPr userDrawn="1"/>
        </p:nvCxnSpPr>
        <p:spPr>
          <a:xfrm>
            <a:off x="8433092" y="4273320"/>
            <a:ext cx="796570" cy="0"/>
          </a:xfrm>
          <a:prstGeom prst="line">
            <a:avLst/>
          </a:prstGeom>
          <a:ln w="22225">
            <a:solidFill>
              <a:srgbClr val="002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5F13A139-7CBE-D53A-4946-E9B2CE2CDE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93662" y="0"/>
            <a:ext cx="606552" cy="26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15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73" userDrawn="1">
          <p15:clr>
            <a:srgbClr val="FBAE40"/>
          </p15:clr>
        </p15:guide>
        <p15:guide id="2" pos="4536" userDrawn="1">
          <p15:clr>
            <a:srgbClr val="FBAE40"/>
          </p15:clr>
        </p15:guide>
        <p15:guide id="3" orient="horz" pos="221" userDrawn="1">
          <p15:clr>
            <a:srgbClr val="FBAE40"/>
          </p15:clr>
        </p15:guide>
        <p15:guide id="4" orient="horz" pos="2611" userDrawn="1">
          <p15:clr>
            <a:srgbClr val="FBAE40"/>
          </p15:clr>
        </p15:guide>
        <p15:guide id="5" pos="8953" userDrawn="1">
          <p15:clr>
            <a:srgbClr val="FBAE40"/>
          </p15:clr>
        </p15:guide>
        <p15:guide id="6" pos="11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AF1ADF2-9789-38CC-685F-A03141E53C1E}"/>
              </a:ext>
            </a:extLst>
          </p:cNvPr>
          <p:cNvSpPr/>
          <p:nvPr userDrawn="1"/>
        </p:nvSpPr>
        <p:spPr>
          <a:xfrm>
            <a:off x="4" y="2"/>
            <a:ext cx="500778" cy="276491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9036" rIns="29036" rtlCol="0" anchor="ctr">
            <a:noAutofit/>
          </a:bodyPr>
          <a:lstStyle/>
          <a:p>
            <a:pPr algn="ctr"/>
            <a:endParaRPr kumimoji="1" lang="ja-JP" altLang="en-US" sz="1271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" y="2"/>
            <a:ext cx="13356413" cy="276491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1271" b="0" spc="19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0916" y="348515"/>
            <a:ext cx="10080149" cy="254144"/>
          </a:xfrm>
        </p:spPr>
        <p:txBody>
          <a:bodyPr anchor="ctr">
            <a:normAutofit/>
          </a:bodyPr>
          <a:lstStyle>
            <a:lvl1pPr marL="0" indent="0" algn="l">
              <a:buNone/>
              <a:defRPr sz="1143" b="1" i="0" spc="191">
                <a:solidFill>
                  <a:schemeClr val="tx1">
                    <a:lumMod val="75000"/>
                    <a:lumOff val="25000"/>
                  </a:schemeClr>
                </a:solidFill>
                <a:latin typeface="Noto Sans JP SemiBold" panose="020B0200000000000000" pitchFamily="34" charset="-128"/>
                <a:ea typeface="Noto Sans JP SemiBold" panose="020B0200000000000000" pitchFamily="34" charset="-128"/>
              </a:defRPr>
            </a:lvl1pPr>
            <a:lvl2pPr marL="290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80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71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61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51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42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32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22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3794760" y="4190540"/>
            <a:ext cx="605454" cy="165560"/>
          </a:xfrm>
        </p:spPr>
        <p:txBody>
          <a:bodyPr lIns="36000" rIns="36000"/>
          <a:lstStyle>
            <a:lvl1pPr>
              <a:defRPr b="1" i="0">
                <a:solidFill>
                  <a:schemeClr val="bg1">
                    <a:lumMod val="65000"/>
                  </a:schemeClr>
                </a:solidFill>
                <a:latin typeface="Sofia Sans Semi Condensed" pitchFamily="2" charset="0"/>
              </a:defRPr>
            </a:lvl1pPr>
          </a:lstStyle>
          <a:p>
            <a:fld id="{A9576640-AFA4-5D45-AB3E-61C88638E1BE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E40BE4E-C27B-2D97-1C4C-59B9C639346D}"/>
              </a:ext>
            </a:extLst>
          </p:cNvPr>
          <p:cNvSpPr/>
          <p:nvPr userDrawn="1"/>
        </p:nvSpPr>
        <p:spPr>
          <a:xfrm>
            <a:off x="13356415" y="-5701"/>
            <a:ext cx="1043803" cy="287899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9036" rIns="29036" rtlCol="0" anchor="ctr">
            <a:spAutoFit/>
          </a:bodyPr>
          <a:lstStyle/>
          <a:p>
            <a:pPr algn="ctr"/>
            <a:endParaRPr kumimoji="1" lang="ja-JP" altLang="en-US" sz="1271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CD587FA-97D5-D38F-D3B4-0712AE43976E}"/>
              </a:ext>
            </a:extLst>
          </p:cNvPr>
          <p:cNvCxnSpPr>
            <a:cxnSpLocks/>
          </p:cNvCxnSpPr>
          <p:nvPr userDrawn="1"/>
        </p:nvCxnSpPr>
        <p:spPr>
          <a:xfrm>
            <a:off x="1" y="297543"/>
            <a:ext cx="14400213" cy="0"/>
          </a:xfrm>
          <a:prstGeom prst="line">
            <a:avLst/>
          </a:prstGeom>
          <a:ln w="57150">
            <a:solidFill>
              <a:srgbClr val="009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3EEAF79B-6567-C2ED-E73D-70EF3E9624B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4810" y="645239"/>
            <a:ext cx="12240182" cy="248658"/>
          </a:xfrm>
        </p:spPr>
        <p:txBody>
          <a:bodyPr anchor="ctr">
            <a:spAutoFit/>
          </a:bodyPr>
          <a:lstStyle>
            <a:lvl1pPr marL="0" indent="0" algn="l">
              <a:buNone/>
              <a:defRPr sz="1016" b="0" i="0" spc="191">
                <a:solidFill>
                  <a:schemeClr val="tx1">
                    <a:lumMod val="75000"/>
                    <a:lumOff val="25000"/>
                  </a:schemeClr>
                </a:solidFill>
                <a:latin typeface="Noto Sans JP Medium" panose="020B0200000000000000" pitchFamily="34" charset="-128"/>
                <a:ea typeface="Noto Sans JP Medium" panose="020B0200000000000000" pitchFamily="34" charset="-128"/>
              </a:defRPr>
            </a:lvl1pPr>
            <a:lvl2pPr marL="290366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2pPr>
            <a:lvl3pPr marL="580731" indent="0">
              <a:buNone/>
              <a:defRPr sz="1016">
                <a:solidFill>
                  <a:schemeClr val="tx1">
                    <a:tint val="75000"/>
                  </a:schemeClr>
                </a:solidFill>
              </a:defRPr>
            </a:lvl3pPr>
            <a:lvl4pPr marL="871096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4pPr>
            <a:lvl5pPr marL="1161460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5pPr>
            <a:lvl6pPr marL="1451826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6pPr>
            <a:lvl7pPr marL="1742191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7pPr>
            <a:lvl8pPr marL="2032557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8pPr>
            <a:lvl9pPr marL="2322922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146ECF98-B864-F667-775F-E749B783C09D}"/>
              </a:ext>
            </a:extLst>
          </p:cNvPr>
          <p:cNvSpPr/>
          <p:nvPr userDrawn="1"/>
        </p:nvSpPr>
        <p:spPr>
          <a:xfrm>
            <a:off x="2703948" y="4190540"/>
            <a:ext cx="2459909" cy="165560"/>
          </a:xfrm>
          <a:prstGeom prst="roundRect">
            <a:avLst/>
          </a:prstGeom>
          <a:noFill/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9036" tIns="0" rIns="29036" bIns="0" rtlCol="0" anchor="ctr">
            <a:normAutofit/>
          </a:bodyPr>
          <a:lstStyle/>
          <a:p>
            <a:pPr algn="ctr"/>
            <a:r>
              <a:rPr kumimoji="1" lang="ja-JP" altLang="en-US" sz="635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635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1</a:t>
            </a:r>
            <a:endParaRPr kumimoji="1" lang="ja-JP" altLang="en-US" sz="635" b="1" i="0">
              <a:solidFill>
                <a:srgbClr val="002B7F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B742F27C-399C-90C3-CBC4-1E549D976C03}"/>
              </a:ext>
            </a:extLst>
          </p:cNvPr>
          <p:cNvSpPr/>
          <p:nvPr userDrawn="1"/>
        </p:nvSpPr>
        <p:spPr>
          <a:xfrm>
            <a:off x="5970156" y="4190540"/>
            <a:ext cx="2459909" cy="165560"/>
          </a:xfrm>
          <a:prstGeom prst="roundRect">
            <a:avLst/>
          </a:prstGeom>
          <a:noFill/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9036" tIns="0" rIns="29036" bIns="0" rtlCol="0" anchor="ctr">
            <a:normAutofit/>
          </a:bodyPr>
          <a:lstStyle/>
          <a:p>
            <a:pPr algn="ctr"/>
            <a:r>
              <a:rPr kumimoji="1" lang="ja-JP" altLang="en-US" sz="635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635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2</a:t>
            </a:r>
            <a:endParaRPr kumimoji="1" lang="ja-JP" altLang="en-US" sz="635" b="1" i="0">
              <a:solidFill>
                <a:srgbClr val="002B7F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E2BD1FA8-7CCB-6C82-6D02-DDC495543568}"/>
              </a:ext>
            </a:extLst>
          </p:cNvPr>
          <p:cNvSpPr/>
          <p:nvPr userDrawn="1"/>
        </p:nvSpPr>
        <p:spPr>
          <a:xfrm>
            <a:off x="9236364" y="4190540"/>
            <a:ext cx="2459909" cy="165560"/>
          </a:xfrm>
          <a:prstGeom prst="roundRect">
            <a:avLst/>
          </a:prstGeom>
          <a:solidFill>
            <a:srgbClr val="002B7F"/>
          </a:solidFill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9036" tIns="0" rIns="29036" bIns="0" rtlCol="0" anchor="ctr">
            <a:normAutofit/>
          </a:bodyPr>
          <a:lstStyle/>
          <a:p>
            <a:pPr algn="ctr"/>
            <a:r>
              <a:rPr kumimoji="1" lang="ja-JP" altLang="en-US" sz="635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635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3</a:t>
            </a:r>
            <a:endParaRPr kumimoji="1" lang="ja-JP" altLang="en-US" sz="635" b="1" i="0">
              <a:solidFill>
                <a:schemeClr val="bg1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F7C0021-AE19-C538-218D-6E2F26369EBF}"/>
              </a:ext>
            </a:extLst>
          </p:cNvPr>
          <p:cNvCxnSpPr>
            <a:cxnSpLocks/>
          </p:cNvCxnSpPr>
          <p:nvPr userDrawn="1"/>
        </p:nvCxnSpPr>
        <p:spPr>
          <a:xfrm>
            <a:off x="5163857" y="4273320"/>
            <a:ext cx="796570" cy="0"/>
          </a:xfrm>
          <a:prstGeom prst="line">
            <a:avLst/>
          </a:prstGeom>
          <a:ln w="22225">
            <a:solidFill>
              <a:srgbClr val="002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A1E9FA2A-39DC-2D63-1AD8-9DF3B2A605A7}"/>
              </a:ext>
            </a:extLst>
          </p:cNvPr>
          <p:cNvCxnSpPr>
            <a:cxnSpLocks/>
          </p:cNvCxnSpPr>
          <p:nvPr userDrawn="1"/>
        </p:nvCxnSpPr>
        <p:spPr>
          <a:xfrm>
            <a:off x="8433092" y="4273320"/>
            <a:ext cx="796570" cy="0"/>
          </a:xfrm>
          <a:prstGeom prst="line">
            <a:avLst/>
          </a:prstGeom>
          <a:ln w="22225">
            <a:solidFill>
              <a:srgbClr val="002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5F13A139-7CBE-D53A-4946-E9B2CE2CDE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93662" y="0"/>
            <a:ext cx="606552" cy="26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1339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73" userDrawn="1">
          <p15:clr>
            <a:srgbClr val="FBAE40"/>
          </p15:clr>
        </p15:guide>
        <p15:guide id="2" pos="4536" userDrawn="1">
          <p15:clr>
            <a:srgbClr val="FBAE40"/>
          </p15:clr>
        </p15:guide>
        <p15:guide id="3" orient="horz" pos="221" userDrawn="1">
          <p15:clr>
            <a:srgbClr val="FBAE40"/>
          </p15:clr>
        </p15:guide>
        <p15:guide id="4" orient="horz" pos="2611" userDrawn="1">
          <p15:clr>
            <a:srgbClr val="FBAE40"/>
          </p15:clr>
        </p15:guide>
        <p15:guide id="5" pos="8953" userDrawn="1">
          <p15:clr>
            <a:srgbClr val="FBAE40"/>
          </p15:clr>
        </p15:guide>
        <p15:guide id="6" pos="11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E9512BF8-4A2F-967D-75FC-2FAF56230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9487" y="338532"/>
            <a:ext cx="13446203" cy="248658"/>
          </a:xfrm>
          <a:solidFill>
            <a:srgbClr val="EEFCFF"/>
          </a:solidFill>
        </p:spPr>
        <p:txBody>
          <a:bodyPr wrap="square" anchor="ctr" anchorCtr="0">
            <a:spAutoFit/>
          </a:bodyPr>
          <a:lstStyle>
            <a:lvl1pPr marL="0" indent="0">
              <a:buNone/>
              <a:defRPr sz="101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90366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2pPr>
            <a:lvl3pPr marL="580731" indent="0">
              <a:buNone/>
              <a:defRPr sz="1016">
                <a:solidFill>
                  <a:schemeClr val="tx1">
                    <a:tint val="75000"/>
                  </a:schemeClr>
                </a:solidFill>
              </a:defRPr>
            </a:lvl3pPr>
            <a:lvl4pPr marL="871096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4pPr>
            <a:lvl5pPr marL="1161460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5pPr>
            <a:lvl6pPr marL="1451826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6pPr>
            <a:lvl7pPr marL="1742191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7pPr>
            <a:lvl8pPr marL="2032557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8pPr>
            <a:lvl9pPr marL="2322922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78D1495-2B19-3794-424B-FA168B522896}"/>
              </a:ext>
            </a:extLst>
          </p:cNvPr>
          <p:cNvSpPr txBox="1"/>
          <p:nvPr userDrawn="1"/>
        </p:nvSpPr>
        <p:spPr>
          <a:xfrm>
            <a:off x="76232" y="24337"/>
            <a:ext cx="771468" cy="290407"/>
          </a:xfrm>
          <a:prstGeom prst="rect">
            <a:avLst/>
          </a:prstGeom>
          <a:solidFill>
            <a:srgbClr val="3708E8"/>
          </a:solidFill>
        </p:spPr>
        <p:txBody>
          <a:bodyPr wrap="square" lIns="0" tIns="0" rIns="0" bIns="0" rtlCol="0" anchor="ctr">
            <a:normAutofit/>
          </a:bodyPr>
          <a:lstStyle/>
          <a:p>
            <a:pPr algn="ctr"/>
            <a:fld id="{9FDE6BD8-7A11-0245-8116-037F7B1073AE}" type="slidenum">
              <a:rPr lang="ja-JP" altLang="en-US" sz="1525" b="1" i="0">
                <a:solidFill>
                  <a:schemeClr val="bg1"/>
                </a:solidFill>
                <a:latin typeface="Sofia Sans Extra Condensed Extr" pitchFamily="2" charset="0"/>
              </a:rPr>
              <a:t>‹#›</a:t>
            </a:fld>
            <a:endParaRPr lang="ja-JP" altLang="en-US" sz="1525" b="1" i="0">
              <a:solidFill>
                <a:schemeClr val="bg1"/>
              </a:solidFill>
              <a:latin typeface="Sofia Sans Extra Condensed Extr" pitchFamily="2" charset="0"/>
            </a:endParaRPr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4BBE051B-8263-528F-C0B8-C70535269A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9487" y="24340"/>
            <a:ext cx="13446203" cy="290404"/>
          </a:xfrm>
          <a:solidFill>
            <a:srgbClr val="008BFF"/>
          </a:solidFill>
        </p:spPr>
        <p:txBody>
          <a:bodyPr lIns="90000">
            <a:normAutofit/>
          </a:bodyPr>
          <a:lstStyle>
            <a:lvl1pPr algn="l">
              <a:defRPr sz="1271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プロジェクト</a:t>
            </a:r>
            <a:r>
              <a:rPr kumimoji="1" lang="en-US" altLang="ja-JP" dirty="0"/>
              <a:t>: </a:t>
            </a:r>
            <a:r>
              <a:rPr kumimoji="1" lang="ja-JP" altLang="en-US"/>
              <a:t>プロジェクト名</a:t>
            </a:r>
          </a:p>
        </p:txBody>
      </p:sp>
    </p:spTree>
    <p:extLst>
      <p:ext uri="{BB962C8B-B14F-4D97-AF65-F5344CB8AC3E}">
        <p14:creationId xmlns:p14="http://schemas.microsoft.com/office/powerpoint/2010/main" val="344223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9487" y="24340"/>
            <a:ext cx="13446203" cy="290404"/>
          </a:xfrm>
          <a:solidFill>
            <a:srgbClr val="008BFF"/>
          </a:solidFill>
        </p:spPr>
        <p:txBody>
          <a:bodyPr lIns="90000">
            <a:normAutofit/>
          </a:bodyPr>
          <a:lstStyle>
            <a:lvl1pPr algn="l">
              <a:defRPr sz="1271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プロジェクト</a:t>
            </a:r>
            <a:r>
              <a:rPr kumimoji="1" lang="en-US" altLang="ja-JP" dirty="0"/>
              <a:t>: </a:t>
            </a:r>
            <a:r>
              <a:rPr kumimoji="1" lang="ja-JP" altLang="en-US"/>
              <a:t>プロジェクト名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93833BC-A01D-A736-5179-C7C3E3B529CC}"/>
              </a:ext>
            </a:extLst>
          </p:cNvPr>
          <p:cNvSpPr txBox="1"/>
          <p:nvPr userDrawn="1"/>
        </p:nvSpPr>
        <p:spPr>
          <a:xfrm>
            <a:off x="76232" y="24337"/>
            <a:ext cx="771468" cy="290407"/>
          </a:xfrm>
          <a:prstGeom prst="rect">
            <a:avLst/>
          </a:prstGeom>
          <a:solidFill>
            <a:srgbClr val="3708E8"/>
          </a:solidFill>
        </p:spPr>
        <p:txBody>
          <a:bodyPr wrap="square" lIns="0" tIns="0" rIns="0" bIns="0" rtlCol="0" anchor="ctr">
            <a:normAutofit/>
          </a:bodyPr>
          <a:lstStyle/>
          <a:p>
            <a:pPr algn="ctr"/>
            <a:fld id="{9FDE6BD8-7A11-0245-8116-037F7B1073AE}" type="slidenum">
              <a:rPr lang="ja-JP" altLang="en-US" sz="1525" b="1" i="0">
                <a:solidFill>
                  <a:schemeClr val="bg1"/>
                </a:solidFill>
                <a:latin typeface="Sofia Sans Extra Condensed Extr" pitchFamily="2" charset="0"/>
              </a:rPr>
              <a:t>‹#›</a:t>
            </a:fld>
            <a:endParaRPr lang="ja-JP" altLang="en-US" sz="1525" b="1" i="0">
              <a:solidFill>
                <a:schemeClr val="bg1"/>
              </a:solidFill>
              <a:latin typeface="Sofia Sans Extra Condensed Ext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53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6132FF1-AE37-4B22-9037-DC8B9CA33962}"/>
              </a:ext>
            </a:extLst>
          </p:cNvPr>
          <p:cNvSpPr txBox="1"/>
          <p:nvPr userDrawn="1"/>
        </p:nvSpPr>
        <p:spPr>
          <a:xfrm>
            <a:off x="76232" y="24337"/>
            <a:ext cx="771468" cy="290407"/>
          </a:xfrm>
          <a:prstGeom prst="rect">
            <a:avLst/>
          </a:prstGeom>
          <a:solidFill>
            <a:srgbClr val="3708E8"/>
          </a:solidFill>
        </p:spPr>
        <p:txBody>
          <a:bodyPr wrap="square" lIns="0" tIns="0" rIns="0" bIns="0" rtlCol="0" anchor="ctr">
            <a:normAutofit/>
          </a:bodyPr>
          <a:lstStyle/>
          <a:p>
            <a:pPr algn="ctr"/>
            <a:fld id="{9FDE6BD8-7A11-0245-8116-037F7B1073AE}" type="slidenum">
              <a:rPr lang="ja-JP" altLang="en-US" sz="1525" b="1" i="0">
                <a:solidFill>
                  <a:schemeClr val="bg1"/>
                </a:solidFill>
                <a:latin typeface="Sofia Sans Extra Condensed Extr" pitchFamily="2" charset="0"/>
              </a:rPr>
              <a:t>‹#›</a:t>
            </a:fld>
            <a:endParaRPr lang="ja-JP" altLang="en-US" sz="1525" b="1" i="0">
              <a:solidFill>
                <a:schemeClr val="bg1"/>
              </a:solidFill>
              <a:latin typeface="Sofia Sans Extra Condensed Ext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95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720013" y="174448"/>
            <a:ext cx="12960192" cy="726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0013" y="1016428"/>
            <a:ext cx="12960192" cy="2874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20011" y="4037464"/>
            <a:ext cx="3360051" cy="2319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920074" y="4037464"/>
            <a:ext cx="4560068" cy="2319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320155" y="4037464"/>
            <a:ext cx="3360051" cy="2319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0752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49" r:id="rId4"/>
    <p:sldLayoutId id="2147483664" r:id="rId5"/>
    <p:sldLayoutId id="2147483665" r:id="rId6"/>
    <p:sldLayoutId id="2147483661" r:id="rId7"/>
    <p:sldLayoutId id="2147483650" r:id="rId8"/>
    <p:sldLayoutId id="2147483662" r:id="rId9"/>
    <p:sldLayoutId id="2147483660" r:id="rId10"/>
    <p:sldLayoutId id="2147483663" r:id="rId11"/>
    <p:sldLayoutId id="2147483651" r:id="rId12"/>
    <p:sldLayoutId id="2147483652" r:id="rId13"/>
    <p:sldLayoutId id="2147483653" r:id="rId14"/>
    <p:sldLayoutId id="2147483654" r:id="rId15"/>
    <p:sldLayoutId id="2147483655" r:id="rId16"/>
    <p:sldLayoutId id="2147483656" r:id="rId17"/>
    <p:sldLayoutId id="2147483657" r:id="rId18"/>
    <p:sldLayoutId id="2147483658" r:id="rId19"/>
    <p:sldLayoutId id="2147483659" r:id="rId20"/>
  </p:sldLayoutIdLst>
  <p:hf sldNum="0" hdr="0" ftr="0" dt="0"/>
  <p:txStyles>
    <p:titleStyle>
      <a:lvl1pPr algn="ctr" defTabSz="580731" rtl="0" eaLnBrk="1" latinLnBrk="0" hangingPunct="1">
        <a:spcBef>
          <a:spcPct val="0"/>
        </a:spcBef>
        <a:buNone/>
        <a:defRPr kumimoji="1" sz="27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7774" indent="-217774" algn="l" defTabSz="58073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33" kern="1200">
          <a:solidFill>
            <a:schemeClr val="tx1"/>
          </a:solidFill>
          <a:latin typeface="+mn-lt"/>
          <a:ea typeface="+mn-ea"/>
          <a:cs typeface="+mn-cs"/>
        </a:defRPr>
      </a:lvl1pPr>
      <a:lvl2pPr marL="471844" indent="-181479" algn="l" defTabSz="580731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779" kern="1200">
          <a:solidFill>
            <a:schemeClr val="tx1"/>
          </a:solidFill>
          <a:latin typeface="+mn-lt"/>
          <a:ea typeface="+mn-ea"/>
          <a:cs typeface="+mn-cs"/>
        </a:defRPr>
      </a:lvl2pPr>
      <a:lvl3pPr marL="725913" indent="-145182" algn="l" defTabSz="58073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525" kern="1200">
          <a:solidFill>
            <a:schemeClr val="tx1"/>
          </a:solidFill>
          <a:latin typeface="+mn-lt"/>
          <a:ea typeface="+mn-ea"/>
          <a:cs typeface="+mn-cs"/>
        </a:defRPr>
      </a:lvl3pPr>
      <a:lvl4pPr marL="1016279" indent="-145182" algn="l" defTabSz="580731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271" kern="1200">
          <a:solidFill>
            <a:schemeClr val="tx1"/>
          </a:solidFill>
          <a:latin typeface="+mn-lt"/>
          <a:ea typeface="+mn-ea"/>
          <a:cs typeface="+mn-cs"/>
        </a:defRPr>
      </a:lvl4pPr>
      <a:lvl5pPr marL="1306645" indent="-145182" algn="l" defTabSz="580731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271" kern="1200">
          <a:solidFill>
            <a:schemeClr val="tx1"/>
          </a:solidFill>
          <a:latin typeface="+mn-lt"/>
          <a:ea typeface="+mn-ea"/>
          <a:cs typeface="+mn-cs"/>
        </a:defRPr>
      </a:lvl5pPr>
      <a:lvl6pPr marL="1597009" indent="-145182" algn="l" defTabSz="58073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71" kern="1200">
          <a:solidFill>
            <a:schemeClr val="tx1"/>
          </a:solidFill>
          <a:latin typeface="+mn-lt"/>
          <a:ea typeface="+mn-ea"/>
          <a:cs typeface="+mn-cs"/>
        </a:defRPr>
      </a:lvl6pPr>
      <a:lvl7pPr marL="1887374" indent="-145182" algn="l" defTabSz="58073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71" kern="1200">
          <a:solidFill>
            <a:schemeClr val="tx1"/>
          </a:solidFill>
          <a:latin typeface="+mn-lt"/>
          <a:ea typeface="+mn-ea"/>
          <a:cs typeface="+mn-cs"/>
        </a:defRPr>
      </a:lvl7pPr>
      <a:lvl8pPr marL="2177739" indent="-145182" algn="l" defTabSz="58073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71" kern="1200">
          <a:solidFill>
            <a:schemeClr val="tx1"/>
          </a:solidFill>
          <a:latin typeface="+mn-lt"/>
          <a:ea typeface="+mn-ea"/>
          <a:cs typeface="+mn-cs"/>
        </a:defRPr>
      </a:lvl8pPr>
      <a:lvl9pPr marL="2468105" indent="-145182" algn="l" defTabSz="58073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80731" rtl="0" eaLnBrk="1" latinLnBrk="0" hangingPunct="1">
        <a:defRPr kumimoji="1" sz="1143" kern="1200">
          <a:solidFill>
            <a:schemeClr val="tx1"/>
          </a:solidFill>
          <a:latin typeface="+mn-lt"/>
          <a:ea typeface="+mn-ea"/>
          <a:cs typeface="+mn-cs"/>
        </a:defRPr>
      </a:lvl1pPr>
      <a:lvl2pPr marL="290366" algn="l" defTabSz="580731" rtl="0" eaLnBrk="1" latinLnBrk="0" hangingPunct="1">
        <a:defRPr kumimoji="1" sz="1143" kern="1200">
          <a:solidFill>
            <a:schemeClr val="tx1"/>
          </a:solidFill>
          <a:latin typeface="+mn-lt"/>
          <a:ea typeface="+mn-ea"/>
          <a:cs typeface="+mn-cs"/>
        </a:defRPr>
      </a:lvl2pPr>
      <a:lvl3pPr marL="580731" algn="l" defTabSz="580731" rtl="0" eaLnBrk="1" latinLnBrk="0" hangingPunct="1">
        <a:defRPr kumimoji="1" sz="1143" kern="1200">
          <a:solidFill>
            <a:schemeClr val="tx1"/>
          </a:solidFill>
          <a:latin typeface="+mn-lt"/>
          <a:ea typeface="+mn-ea"/>
          <a:cs typeface="+mn-cs"/>
        </a:defRPr>
      </a:lvl3pPr>
      <a:lvl4pPr marL="871096" algn="l" defTabSz="580731" rtl="0" eaLnBrk="1" latinLnBrk="0" hangingPunct="1">
        <a:defRPr kumimoji="1" sz="1143" kern="1200">
          <a:solidFill>
            <a:schemeClr val="tx1"/>
          </a:solidFill>
          <a:latin typeface="+mn-lt"/>
          <a:ea typeface="+mn-ea"/>
          <a:cs typeface="+mn-cs"/>
        </a:defRPr>
      </a:lvl4pPr>
      <a:lvl5pPr marL="1161460" algn="l" defTabSz="580731" rtl="0" eaLnBrk="1" latinLnBrk="0" hangingPunct="1">
        <a:defRPr kumimoji="1" sz="1143" kern="1200">
          <a:solidFill>
            <a:schemeClr val="tx1"/>
          </a:solidFill>
          <a:latin typeface="+mn-lt"/>
          <a:ea typeface="+mn-ea"/>
          <a:cs typeface="+mn-cs"/>
        </a:defRPr>
      </a:lvl5pPr>
      <a:lvl6pPr marL="1451826" algn="l" defTabSz="580731" rtl="0" eaLnBrk="1" latinLnBrk="0" hangingPunct="1">
        <a:defRPr kumimoji="1" sz="1143" kern="1200">
          <a:solidFill>
            <a:schemeClr val="tx1"/>
          </a:solidFill>
          <a:latin typeface="+mn-lt"/>
          <a:ea typeface="+mn-ea"/>
          <a:cs typeface="+mn-cs"/>
        </a:defRPr>
      </a:lvl6pPr>
      <a:lvl7pPr marL="1742191" algn="l" defTabSz="580731" rtl="0" eaLnBrk="1" latinLnBrk="0" hangingPunct="1">
        <a:defRPr kumimoji="1" sz="1143" kern="1200">
          <a:solidFill>
            <a:schemeClr val="tx1"/>
          </a:solidFill>
          <a:latin typeface="+mn-lt"/>
          <a:ea typeface="+mn-ea"/>
          <a:cs typeface="+mn-cs"/>
        </a:defRPr>
      </a:lvl7pPr>
      <a:lvl8pPr marL="2032557" algn="l" defTabSz="580731" rtl="0" eaLnBrk="1" latinLnBrk="0" hangingPunct="1">
        <a:defRPr kumimoji="1" sz="1143" kern="1200">
          <a:solidFill>
            <a:schemeClr val="tx1"/>
          </a:solidFill>
          <a:latin typeface="+mn-lt"/>
          <a:ea typeface="+mn-ea"/>
          <a:cs typeface="+mn-cs"/>
        </a:defRPr>
      </a:lvl8pPr>
      <a:lvl9pPr marL="2322922" algn="l" defTabSz="580731" rtl="0" eaLnBrk="1" latinLnBrk="0" hangingPunct="1">
        <a:defRPr kumimoji="1" sz="11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73" userDrawn="1">
          <p15:clr>
            <a:srgbClr val="F26B43"/>
          </p15:clr>
        </p15:guide>
        <p15:guide id="13" orient="horz" pos="575" userDrawn="1">
          <p15:clr>
            <a:srgbClr val="F26B43"/>
          </p15:clr>
        </p15:guide>
        <p15:guide id="14" orient="horz" pos="21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19" Type="http://schemas.openxmlformats.org/officeDocument/2006/relationships/image" Target="../media/image21.sv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7" Type="http://schemas.microsoft.com/office/2007/relationships/hdphoto" Target="../media/hdphoto1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7" Type="http://schemas.microsoft.com/office/2007/relationships/hdphoto" Target="../media/hdphoto2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DFF5892-A9CE-E78C-24FD-4A696F43419A}"/>
              </a:ext>
            </a:extLst>
          </p:cNvPr>
          <p:cNvSpPr/>
          <p:nvPr/>
        </p:nvSpPr>
        <p:spPr>
          <a:xfrm>
            <a:off x="5912120" y="1636906"/>
            <a:ext cx="2575972" cy="1082291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r>
              <a:rPr lang="en-US" altLang="ja-JP" sz="6097">
                <a:solidFill>
                  <a:srgbClr val="FF0000"/>
                </a:solidFill>
              </a:rPr>
              <a:t>40:21</a:t>
            </a:r>
            <a:endParaRPr lang="ja-JP" altLang="en-US" sz="6097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537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E5BCFF">
                <a:alpha val="47217"/>
                <a:lumMod val="61000"/>
                <a:lumOff val="39000"/>
              </a:srgbClr>
            </a:gs>
            <a:gs pos="2000">
              <a:srgbClr val="4396FB">
                <a:alpha val="63988"/>
                <a:lumMod val="89000"/>
                <a:lumOff val="11000"/>
              </a:srgbClr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DB62DD05-BC9B-A3D3-FF29-371E44EE94BB}"/>
              </a:ext>
            </a:extLst>
          </p:cNvPr>
          <p:cNvGrpSpPr/>
          <p:nvPr/>
        </p:nvGrpSpPr>
        <p:grpSpPr>
          <a:xfrm>
            <a:off x="904476" y="713741"/>
            <a:ext cx="1745957" cy="3011305"/>
            <a:chOff x="11465201" y="698742"/>
            <a:chExt cx="1579324" cy="2723908"/>
          </a:xfrm>
        </p:grpSpPr>
        <p:sp>
          <p:nvSpPr>
            <p:cNvPr id="18" name="フリーフォーム 17">
              <a:extLst>
                <a:ext uri="{FF2B5EF4-FFF2-40B4-BE49-F238E27FC236}">
                  <a16:creationId xmlns:a16="http://schemas.microsoft.com/office/drawing/2014/main" id="{3037463D-E8E6-4727-41F0-1A2A30E767A8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9" name="フリーフォーム 18">
              <a:extLst>
                <a:ext uri="{FF2B5EF4-FFF2-40B4-BE49-F238E27FC236}">
                  <a16:creationId xmlns:a16="http://schemas.microsoft.com/office/drawing/2014/main" id="{97AE8855-74CA-9FF4-E945-9E1A738394AB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0" name="フリーフォーム 19">
              <a:extLst>
                <a:ext uri="{FF2B5EF4-FFF2-40B4-BE49-F238E27FC236}">
                  <a16:creationId xmlns:a16="http://schemas.microsoft.com/office/drawing/2014/main" id="{31D7D10B-DF73-73D6-38C3-43972416C968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1" name="フリーフォーム 20">
              <a:extLst>
                <a:ext uri="{FF2B5EF4-FFF2-40B4-BE49-F238E27FC236}">
                  <a16:creationId xmlns:a16="http://schemas.microsoft.com/office/drawing/2014/main" id="{B2E9EB2A-84B2-D514-7A58-DD0FFF4DF37C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2" name="フリーフォーム 21">
              <a:extLst>
                <a:ext uri="{FF2B5EF4-FFF2-40B4-BE49-F238E27FC236}">
                  <a16:creationId xmlns:a16="http://schemas.microsoft.com/office/drawing/2014/main" id="{D0C5F125-B025-B566-65F4-B557D074E415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3" name="フリーフォーム 22">
              <a:extLst>
                <a:ext uri="{FF2B5EF4-FFF2-40B4-BE49-F238E27FC236}">
                  <a16:creationId xmlns:a16="http://schemas.microsoft.com/office/drawing/2014/main" id="{4E6C3791-4DC8-51FC-7B4C-9E4EBA15885C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4" name="フリーフォーム 23">
              <a:extLst>
                <a:ext uri="{FF2B5EF4-FFF2-40B4-BE49-F238E27FC236}">
                  <a16:creationId xmlns:a16="http://schemas.microsoft.com/office/drawing/2014/main" id="{D1C734B2-E792-B085-3EC3-96614BF912C1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5" name="フリーフォーム 24">
              <a:extLst>
                <a:ext uri="{FF2B5EF4-FFF2-40B4-BE49-F238E27FC236}">
                  <a16:creationId xmlns:a16="http://schemas.microsoft.com/office/drawing/2014/main" id="{F42FF860-1879-B38D-B685-6797845204A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6" name="フリーフォーム 25">
              <a:extLst>
                <a:ext uri="{FF2B5EF4-FFF2-40B4-BE49-F238E27FC236}">
                  <a16:creationId xmlns:a16="http://schemas.microsoft.com/office/drawing/2014/main" id="{F7A697C1-B417-02BE-3ED7-46575062A7EA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2" name="角丸四角形 1">
            <a:extLst>
              <a:ext uri="{FF2B5EF4-FFF2-40B4-BE49-F238E27FC236}">
                <a16:creationId xmlns:a16="http://schemas.microsoft.com/office/drawing/2014/main" id="{D560FB00-0E8A-E628-CC1D-9BEABB1F8AF6}"/>
              </a:ext>
            </a:extLst>
          </p:cNvPr>
          <p:cNvSpPr/>
          <p:nvPr/>
        </p:nvSpPr>
        <p:spPr>
          <a:xfrm>
            <a:off x="5417635" y="1284920"/>
            <a:ext cx="3337877" cy="914400"/>
          </a:xfrm>
          <a:prstGeom prst="roundRect">
            <a:avLst>
              <a:gd name="adj" fmla="val 0"/>
            </a:avLst>
          </a:prstGeom>
          <a:solidFill>
            <a:schemeClr val="bg1">
              <a:alpha val="5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en" altLang="ja-JP" sz="6000" b="1">
                <a:solidFill>
                  <a:srgbClr val="056BE6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</a:t>
            </a:r>
            <a:r>
              <a:rPr lang="en-US" altLang="ja-JP" sz="6000" b="1">
                <a:solidFill>
                  <a:srgbClr val="056BE6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&amp; SQL</a:t>
            </a:r>
            <a:endParaRPr kumimoji="1" lang="ja-JP" altLang="en-US" sz="6000" b="1">
              <a:solidFill>
                <a:srgbClr val="056BE6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893DBA56-8022-A275-0156-D3F30FEBC897}"/>
              </a:ext>
            </a:extLst>
          </p:cNvPr>
          <p:cNvSpPr/>
          <p:nvPr/>
        </p:nvSpPr>
        <p:spPr>
          <a:xfrm>
            <a:off x="5417420" y="2262649"/>
            <a:ext cx="5844746" cy="1166447"/>
          </a:xfrm>
          <a:prstGeom prst="roundRect">
            <a:avLst>
              <a:gd name="adj" fmla="val 0"/>
            </a:avLst>
          </a:prstGeom>
          <a:solidFill>
            <a:schemeClr val="bg1">
              <a:alpha val="74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ja-JP" altLang="en-US" sz="7200" b="1">
                <a:solidFill>
                  <a:srgbClr val="0200A0"/>
                </a:solidFill>
                <a:effectLst>
                  <a:outerShdw blurRad="25400" dist="38100" dir="2700000" algn="tl" rotWithShape="0">
                    <a:schemeClr val="accent6">
                      <a:lumMod val="75000"/>
                      <a:alpha val="32000"/>
                    </a:schemeClr>
                  </a:outerShdw>
                </a:effectLst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演習問題一覧</a:t>
            </a: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9593EA69-A5E2-C941-3145-7013EEBC622E}"/>
              </a:ext>
            </a:extLst>
          </p:cNvPr>
          <p:cNvGrpSpPr/>
          <p:nvPr/>
        </p:nvGrpSpPr>
        <p:grpSpPr>
          <a:xfrm>
            <a:off x="11808618" y="713741"/>
            <a:ext cx="1745957" cy="3011305"/>
            <a:chOff x="11465201" y="698742"/>
            <a:chExt cx="1579324" cy="2723908"/>
          </a:xfrm>
        </p:grpSpPr>
        <p:sp>
          <p:nvSpPr>
            <p:cNvPr id="31" name="フリーフォーム 30">
              <a:extLst>
                <a:ext uri="{FF2B5EF4-FFF2-40B4-BE49-F238E27FC236}">
                  <a16:creationId xmlns:a16="http://schemas.microsoft.com/office/drawing/2014/main" id="{42DD5361-0A04-BDC3-31B8-4281192D2D6B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2" name="フリーフォーム 31">
              <a:extLst>
                <a:ext uri="{FF2B5EF4-FFF2-40B4-BE49-F238E27FC236}">
                  <a16:creationId xmlns:a16="http://schemas.microsoft.com/office/drawing/2014/main" id="{7F6893EB-D283-0DE9-7863-0B133CB9A127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3" name="フリーフォーム 32">
              <a:extLst>
                <a:ext uri="{FF2B5EF4-FFF2-40B4-BE49-F238E27FC236}">
                  <a16:creationId xmlns:a16="http://schemas.microsoft.com/office/drawing/2014/main" id="{DBA41AAF-F40B-7904-100C-D75B58FFF621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4" name="フリーフォーム 33">
              <a:extLst>
                <a:ext uri="{FF2B5EF4-FFF2-40B4-BE49-F238E27FC236}">
                  <a16:creationId xmlns:a16="http://schemas.microsoft.com/office/drawing/2014/main" id="{523C10BB-72A0-136D-837B-3D9F5A687E7B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5" name="フリーフォーム 34">
              <a:extLst>
                <a:ext uri="{FF2B5EF4-FFF2-40B4-BE49-F238E27FC236}">
                  <a16:creationId xmlns:a16="http://schemas.microsoft.com/office/drawing/2014/main" id="{341A94BD-6EA1-EF4F-C9B1-B5C81C25FFE3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6" name="フリーフォーム 35">
              <a:extLst>
                <a:ext uri="{FF2B5EF4-FFF2-40B4-BE49-F238E27FC236}">
                  <a16:creationId xmlns:a16="http://schemas.microsoft.com/office/drawing/2014/main" id="{D1929696-5AF4-A0C6-7006-3C54051DF6B8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7" name="フリーフォーム 36">
              <a:extLst>
                <a:ext uri="{FF2B5EF4-FFF2-40B4-BE49-F238E27FC236}">
                  <a16:creationId xmlns:a16="http://schemas.microsoft.com/office/drawing/2014/main" id="{CB0C6876-77C4-A315-023B-A0DDBCF0146B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8" name="フリーフォーム 37">
              <a:extLst>
                <a:ext uri="{FF2B5EF4-FFF2-40B4-BE49-F238E27FC236}">
                  <a16:creationId xmlns:a16="http://schemas.microsoft.com/office/drawing/2014/main" id="{847F5611-9D39-D9DE-7D7E-B2C8005E54D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9" name="フリーフォーム 38">
              <a:extLst>
                <a:ext uri="{FF2B5EF4-FFF2-40B4-BE49-F238E27FC236}">
                  <a16:creationId xmlns:a16="http://schemas.microsoft.com/office/drawing/2014/main" id="{7018B8BA-D05B-5C33-3822-D3FCBEBE7D74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0ABC980A-BAFA-097C-C482-DB7BBEBE9F5F}"/>
              </a:ext>
            </a:extLst>
          </p:cNvPr>
          <p:cNvSpPr/>
          <p:nvPr/>
        </p:nvSpPr>
        <p:spPr>
          <a:xfrm>
            <a:off x="1086679" y="1753772"/>
            <a:ext cx="1431234" cy="830398"/>
          </a:xfrm>
          <a:prstGeom prst="roundRect">
            <a:avLst/>
          </a:prstGeom>
          <a:solidFill>
            <a:srgbClr val="751CFE">
              <a:alpha val="63000"/>
            </a:srgb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r>
              <a:rPr kumimoji="1" lang="en-US" altLang="ja-JP" sz="6000" b="1">
                <a:solidFill>
                  <a:schemeClr val="bg1"/>
                </a:solidFill>
                <a:effectLst>
                  <a:outerShdw blurRad="25400" dist="63500" dir="2700000" algn="tl" rotWithShape="0">
                    <a:schemeClr val="tx1">
                      <a:alpha val="31000"/>
                    </a:schemeClr>
                  </a:outerShdw>
                </a:effectLst>
                <a:latin typeface="Arial Black" panose="020B0604020202020204" pitchFamily="34" charset="0"/>
                <a:cs typeface="Arial Black" panose="020B0604020202020204" pitchFamily="34" charset="0"/>
              </a:rPr>
              <a:t>R</a:t>
            </a:r>
            <a:endParaRPr kumimoji="1" lang="ja-JP" altLang="en-US" sz="6000" b="1">
              <a:solidFill>
                <a:schemeClr val="bg1"/>
              </a:solidFill>
              <a:effectLst>
                <a:outerShdw blurRad="25400" dist="63500" dir="2700000" algn="tl" rotWithShape="0">
                  <a:schemeClr val="tx1">
                    <a:alpha val="31000"/>
                  </a:schemeClr>
                </a:outerShdw>
              </a:effectLst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11362BFD-4FFC-B872-0109-A216E4C78530}"/>
              </a:ext>
            </a:extLst>
          </p:cNvPr>
          <p:cNvSpPr/>
          <p:nvPr/>
        </p:nvSpPr>
        <p:spPr>
          <a:xfrm>
            <a:off x="11763590" y="1744394"/>
            <a:ext cx="1859647" cy="839776"/>
          </a:xfrm>
          <a:prstGeom prst="roundRect">
            <a:avLst/>
          </a:prstGeom>
          <a:solidFill>
            <a:schemeClr val="accent6">
              <a:lumMod val="75000"/>
              <a:alpha val="73036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r>
              <a:rPr lang="en-US" altLang="ja-JP" sz="5400" b="1">
                <a:solidFill>
                  <a:schemeClr val="bg1"/>
                </a:solidFill>
                <a:effectLst>
                  <a:outerShdw blurRad="25400" dist="50800" dir="2700000" algn="tl" rotWithShape="0">
                    <a:schemeClr val="tx2">
                      <a:lumMod val="50000"/>
                      <a:alpha val="61000"/>
                    </a:schemeClr>
                  </a:outerShdw>
                </a:effectLst>
                <a:latin typeface="Arial Black" panose="020B0604020202020204" pitchFamily="34" charset="0"/>
                <a:cs typeface="Arial Black" panose="020B0604020202020204" pitchFamily="34" charset="0"/>
              </a:rPr>
              <a:t>SQL</a:t>
            </a:r>
            <a:endParaRPr kumimoji="1" lang="ja-JP" altLang="en-US" sz="5400" b="1">
              <a:solidFill>
                <a:schemeClr val="bg1"/>
              </a:solidFill>
              <a:effectLst>
                <a:outerShdw blurRad="25400" dist="50800" dir="2700000" algn="tl" rotWithShape="0">
                  <a:schemeClr val="tx2">
                    <a:lumMod val="50000"/>
                    <a:alpha val="61000"/>
                  </a:schemeClr>
                </a:outerShdw>
              </a:effectLst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85160FEE-8ED2-40CE-6566-08B3D3D89465}"/>
              </a:ext>
            </a:extLst>
          </p:cNvPr>
          <p:cNvSpPr/>
          <p:nvPr/>
        </p:nvSpPr>
        <p:spPr>
          <a:xfrm>
            <a:off x="9330270" y="409751"/>
            <a:ext cx="1250593" cy="1551571"/>
          </a:xfrm>
          <a:custGeom>
            <a:avLst/>
            <a:gdLst/>
            <a:ahLst/>
            <a:cxnLst/>
            <a:rect l="l" t="t" r="r" b="b"/>
            <a:pathLst>
              <a:path w="838730" h="840973">
                <a:moveTo>
                  <a:pt x="0" y="0"/>
                </a:moveTo>
                <a:lnTo>
                  <a:pt x="838730" y="0"/>
                </a:lnTo>
                <a:lnTo>
                  <a:pt x="838730" y="840972"/>
                </a:lnTo>
                <a:lnTo>
                  <a:pt x="0" y="840972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>
              <a:lum bright="1000" contras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</p:sp>
      <p:sp>
        <p:nvSpPr>
          <p:cNvPr id="13" name="Freeform 2">
            <a:extLst>
              <a:ext uri="{FF2B5EF4-FFF2-40B4-BE49-F238E27FC236}">
                <a16:creationId xmlns:a16="http://schemas.microsoft.com/office/drawing/2014/main" id="{4A072CDE-7026-B0FA-6A80-CD81CDF4A8C2}"/>
              </a:ext>
            </a:extLst>
          </p:cNvPr>
          <p:cNvSpPr/>
          <p:nvPr/>
        </p:nvSpPr>
        <p:spPr>
          <a:xfrm>
            <a:off x="3178381" y="1498806"/>
            <a:ext cx="1975359" cy="1734725"/>
          </a:xfrm>
          <a:custGeom>
            <a:avLst/>
            <a:gdLst/>
            <a:ahLst/>
            <a:cxnLst/>
            <a:rect l="l" t="t" r="r" b="b"/>
            <a:pathLst>
              <a:path w="985288" h="865262">
                <a:moveTo>
                  <a:pt x="0" y="0"/>
                </a:moveTo>
                <a:lnTo>
                  <a:pt x="985288" y="0"/>
                </a:lnTo>
                <a:lnTo>
                  <a:pt x="985288" y="865262"/>
                </a:lnTo>
                <a:lnTo>
                  <a:pt x="0" y="8652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lum bright="13000" contrast="3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012931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E5BCFF">
                <a:alpha val="47217"/>
                <a:lumMod val="61000"/>
                <a:lumOff val="39000"/>
              </a:srgbClr>
            </a:gs>
            <a:gs pos="2000">
              <a:srgbClr val="4396FB">
                <a:alpha val="63988"/>
                <a:lumMod val="89000"/>
                <a:lumOff val="11000"/>
              </a:srgbClr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DB62DD05-BC9B-A3D3-FF29-371E44EE94BB}"/>
              </a:ext>
            </a:extLst>
          </p:cNvPr>
          <p:cNvGrpSpPr/>
          <p:nvPr/>
        </p:nvGrpSpPr>
        <p:grpSpPr>
          <a:xfrm>
            <a:off x="904476" y="713741"/>
            <a:ext cx="1745957" cy="3011305"/>
            <a:chOff x="11465201" y="698742"/>
            <a:chExt cx="1579324" cy="2723908"/>
          </a:xfrm>
        </p:grpSpPr>
        <p:sp>
          <p:nvSpPr>
            <p:cNvPr id="18" name="フリーフォーム 17">
              <a:extLst>
                <a:ext uri="{FF2B5EF4-FFF2-40B4-BE49-F238E27FC236}">
                  <a16:creationId xmlns:a16="http://schemas.microsoft.com/office/drawing/2014/main" id="{3037463D-E8E6-4727-41F0-1A2A30E767A8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9" name="フリーフォーム 18">
              <a:extLst>
                <a:ext uri="{FF2B5EF4-FFF2-40B4-BE49-F238E27FC236}">
                  <a16:creationId xmlns:a16="http://schemas.microsoft.com/office/drawing/2014/main" id="{97AE8855-74CA-9FF4-E945-9E1A738394AB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0" name="フリーフォーム 19">
              <a:extLst>
                <a:ext uri="{FF2B5EF4-FFF2-40B4-BE49-F238E27FC236}">
                  <a16:creationId xmlns:a16="http://schemas.microsoft.com/office/drawing/2014/main" id="{31D7D10B-DF73-73D6-38C3-43972416C968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1" name="フリーフォーム 20">
              <a:extLst>
                <a:ext uri="{FF2B5EF4-FFF2-40B4-BE49-F238E27FC236}">
                  <a16:creationId xmlns:a16="http://schemas.microsoft.com/office/drawing/2014/main" id="{B2E9EB2A-84B2-D514-7A58-DD0FFF4DF37C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2" name="フリーフォーム 21">
              <a:extLst>
                <a:ext uri="{FF2B5EF4-FFF2-40B4-BE49-F238E27FC236}">
                  <a16:creationId xmlns:a16="http://schemas.microsoft.com/office/drawing/2014/main" id="{D0C5F125-B025-B566-65F4-B557D074E415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3" name="フリーフォーム 22">
              <a:extLst>
                <a:ext uri="{FF2B5EF4-FFF2-40B4-BE49-F238E27FC236}">
                  <a16:creationId xmlns:a16="http://schemas.microsoft.com/office/drawing/2014/main" id="{4E6C3791-4DC8-51FC-7B4C-9E4EBA15885C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4" name="フリーフォーム 23">
              <a:extLst>
                <a:ext uri="{FF2B5EF4-FFF2-40B4-BE49-F238E27FC236}">
                  <a16:creationId xmlns:a16="http://schemas.microsoft.com/office/drawing/2014/main" id="{D1C734B2-E792-B085-3EC3-96614BF912C1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5" name="フリーフォーム 24">
              <a:extLst>
                <a:ext uri="{FF2B5EF4-FFF2-40B4-BE49-F238E27FC236}">
                  <a16:creationId xmlns:a16="http://schemas.microsoft.com/office/drawing/2014/main" id="{F42FF860-1879-B38D-B685-6797845204A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6" name="フリーフォーム 25">
              <a:extLst>
                <a:ext uri="{FF2B5EF4-FFF2-40B4-BE49-F238E27FC236}">
                  <a16:creationId xmlns:a16="http://schemas.microsoft.com/office/drawing/2014/main" id="{F7A697C1-B417-02BE-3ED7-46575062A7EA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2" name="角丸四角形 1">
            <a:extLst>
              <a:ext uri="{FF2B5EF4-FFF2-40B4-BE49-F238E27FC236}">
                <a16:creationId xmlns:a16="http://schemas.microsoft.com/office/drawing/2014/main" id="{D560FB00-0E8A-E628-CC1D-9BEABB1F8AF6}"/>
              </a:ext>
            </a:extLst>
          </p:cNvPr>
          <p:cNvSpPr/>
          <p:nvPr/>
        </p:nvSpPr>
        <p:spPr>
          <a:xfrm>
            <a:off x="5417635" y="1284920"/>
            <a:ext cx="3337877" cy="914400"/>
          </a:xfrm>
          <a:prstGeom prst="roundRect">
            <a:avLst>
              <a:gd name="adj" fmla="val 0"/>
            </a:avLst>
          </a:prstGeom>
          <a:solidFill>
            <a:schemeClr val="bg1">
              <a:alpha val="5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en" altLang="ja-JP" sz="6000" b="1">
                <a:solidFill>
                  <a:srgbClr val="056BE6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</a:t>
            </a:r>
            <a:r>
              <a:rPr lang="en-US" altLang="ja-JP" sz="6000" b="1">
                <a:solidFill>
                  <a:srgbClr val="056BE6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&amp; SQL</a:t>
            </a:r>
            <a:endParaRPr kumimoji="1" lang="ja-JP" altLang="en-US" sz="6000" b="1">
              <a:solidFill>
                <a:srgbClr val="056BE6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893DBA56-8022-A275-0156-D3F30FEBC897}"/>
              </a:ext>
            </a:extLst>
          </p:cNvPr>
          <p:cNvSpPr/>
          <p:nvPr/>
        </p:nvSpPr>
        <p:spPr>
          <a:xfrm>
            <a:off x="5417420" y="2262649"/>
            <a:ext cx="5844746" cy="1166447"/>
          </a:xfrm>
          <a:prstGeom prst="roundRect">
            <a:avLst>
              <a:gd name="adj" fmla="val 0"/>
            </a:avLst>
          </a:prstGeom>
          <a:solidFill>
            <a:schemeClr val="bg1">
              <a:alpha val="74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ja-JP" altLang="en-US" sz="7200" b="1">
                <a:solidFill>
                  <a:srgbClr val="0200A0"/>
                </a:solidFill>
                <a:effectLst>
                  <a:outerShdw blurRad="25400" dist="38100" dir="2700000" algn="tl" rotWithShape="0">
                    <a:schemeClr val="accent6">
                      <a:lumMod val="75000"/>
                      <a:alpha val="32000"/>
                    </a:schemeClr>
                  </a:outerShdw>
                </a:effectLst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演習問題一覧</a:t>
            </a: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9593EA69-A5E2-C941-3145-7013EEBC622E}"/>
              </a:ext>
            </a:extLst>
          </p:cNvPr>
          <p:cNvGrpSpPr/>
          <p:nvPr/>
        </p:nvGrpSpPr>
        <p:grpSpPr>
          <a:xfrm>
            <a:off x="11808618" y="713741"/>
            <a:ext cx="1745957" cy="3011305"/>
            <a:chOff x="11465201" y="698742"/>
            <a:chExt cx="1579324" cy="2723908"/>
          </a:xfrm>
        </p:grpSpPr>
        <p:sp>
          <p:nvSpPr>
            <p:cNvPr id="31" name="フリーフォーム 30">
              <a:extLst>
                <a:ext uri="{FF2B5EF4-FFF2-40B4-BE49-F238E27FC236}">
                  <a16:creationId xmlns:a16="http://schemas.microsoft.com/office/drawing/2014/main" id="{42DD5361-0A04-BDC3-31B8-4281192D2D6B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2" name="フリーフォーム 31">
              <a:extLst>
                <a:ext uri="{FF2B5EF4-FFF2-40B4-BE49-F238E27FC236}">
                  <a16:creationId xmlns:a16="http://schemas.microsoft.com/office/drawing/2014/main" id="{7F6893EB-D283-0DE9-7863-0B133CB9A127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3" name="フリーフォーム 32">
              <a:extLst>
                <a:ext uri="{FF2B5EF4-FFF2-40B4-BE49-F238E27FC236}">
                  <a16:creationId xmlns:a16="http://schemas.microsoft.com/office/drawing/2014/main" id="{DBA41AAF-F40B-7904-100C-D75B58FFF621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4" name="フリーフォーム 33">
              <a:extLst>
                <a:ext uri="{FF2B5EF4-FFF2-40B4-BE49-F238E27FC236}">
                  <a16:creationId xmlns:a16="http://schemas.microsoft.com/office/drawing/2014/main" id="{523C10BB-72A0-136D-837B-3D9F5A687E7B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5" name="フリーフォーム 34">
              <a:extLst>
                <a:ext uri="{FF2B5EF4-FFF2-40B4-BE49-F238E27FC236}">
                  <a16:creationId xmlns:a16="http://schemas.microsoft.com/office/drawing/2014/main" id="{341A94BD-6EA1-EF4F-C9B1-B5C81C25FFE3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6" name="フリーフォーム 35">
              <a:extLst>
                <a:ext uri="{FF2B5EF4-FFF2-40B4-BE49-F238E27FC236}">
                  <a16:creationId xmlns:a16="http://schemas.microsoft.com/office/drawing/2014/main" id="{D1929696-5AF4-A0C6-7006-3C54051DF6B8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7" name="フリーフォーム 36">
              <a:extLst>
                <a:ext uri="{FF2B5EF4-FFF2-40B4-BE49-F238E27FC236}">
                  <a16:creationId xmlns:a16="http://schemas.microsoft.com/office/drawing/2014/main" id="{CB0C6876-77C4-A315-023B-A0DDBCF0146B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8" name="フリーフォーム 37">
              <a:extLst>
                <a:ext uri="{FF2B5EF4-FFF2-40B4-BE49-F238E27FC236}">
                  <a16:creationId xmlns:a16="http://schemas.microsoft.com/office/drawing/2014/main" id="{847F5611-9D39-D9DE-7D7E-B2C8005E54D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9" name="フリーフォーム 38">
              <a:extLst>
                <a:ext uri="{FF2B5EF4-FFF2-40B4-BE49-F238E27FC236}">
                  <a16:creationId xmlns:a16="http://schemas.microsoft.com/office/drawing/2014/main" id="{7018B8BA-D05B-5C33-3822-D3FCBEBE7D74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0ABC980A-BAFA-097C-C482-DB7BBEBE9F5F}"/>
              </a:ext>
            </a:extLst>
          </p:cNvPr>
          <p:cNvSpPr/>
          <p:nvPr/>
        </p:nvSpPr>
        <p:spPr>
          <a:xfrm>
            <a:off x="1086679" y="1753772"/>
            <a:ext cx="1431234" cy="830398"/>
          </a:xfrm>
          <a:prstGeom prst="roundRect">
            <a:avLst/>
          </a:prstGeom>
          <a:solidFill>
            <a:srgbClr val="751CFE">
              <a:alpha val="63000"/>
            </a:srgb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r>
              <a:rPr kumimoji="1" lang="en-US" altLang="ja-JP" sz="6000" b="1">
                <a:solidFill>
                  <a:schemeClr val="bg1"/>
                </a:solidFill>
                <a:effectLst>
                  <a:outerShdw blurRad="25400" dist="63500" dir="2700000" algn="tl" rotWithShape="0">
                    <a:schemeClr val="tx1">
                      <a:alpha val="31000"/>
                    </a:schemeClr>
                  </a:outerShdw>
                </a:effectLst>
                <a:latin typeface="Arial Black" panose="020B0604020202020204" pitchFamily="34" charset="0"/>
                <a:cs typeface="Arial Black" panose="020B0604020202020204" pitchFamily="34" charset="0"/>
              </a:rPr>
              <a:t>R</a:t>
            </a:r>
            <a:endParaRPr kumimoji="1" lang="ja-JP" altLang="en-US" sz="6000" b="1">
              <a:solidFill>
                <a:schemeClr val="bg1"/>
              </a:solidFill>
              <a:effectLst>
                <a:outerShdw blurRad="25400" dist="63500" dir="2700000" algn="tl" rotWithShape="0">
                  <a:schemeClr val="tx1">
                    <a:alpha val="31000"/>
                  </a:schemeClr>
                </a:outerShdw>
              </a:effectLst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11362BFD-4FFC-B872-0109-A216E4C78530}"/>
              </a:ext>
            </a:extLst>
          </p:cNvPr>
          <p:cNvSpPr/>
          <p:nvPr/>
        </p:nvSpPr>
        <p:spPr>
          <a:xfrm>
            <a:off x="11763590" y="1744394"/>
            <a:ext cx="1859647" cy="839776"/>
          </a:xfrm>
          <a:prstGeom prst="roundRect">
            <a:avLst/>
          </a:prstGeom>
          <a:solidFill>
            <a:schemeClr val="accent6">
              <a:lumMod val="75000"/>
              <a:alpha val="73036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r>
              <a:rPr lang="en-US" altLang="ja-JP" sz="5400" b="1">
                <a:solidFill>
                  <a:schemeClr val="bg1"/>
                </a:solidFill>
                <a:effectLst>
                  <a:outerShdw blurRad="25400" dist="50800" dir="2700000" algn="tl" rotWithShape="0">
                    <a:schemeClr val="tx2">
                      <a:lumMod val="50000"/>
                      <a:alpha val="61000"/>
                    </a:schemeClr>
                  </a:outerShdw>
                </a:effectLst>
                <a:latin typeface="Arial Black" panose="020B0604020202020204" pitchFamily="34" charset="0"/>
                <a:cs typeface="Arial Black" panose="020B0604020202020204" pitchFamily="34" charset="0"/>
              </a:rPr>
              <a:t>SQL</a:t>
            </a:r>
            <a:endParaRPr kumimoji="1" lang="ja-JP" altLang="en-US" sz="5400" b="1">
              <a:solidFill>
                <a:schemeClr val="bg1"/>
              </a:solidFill>
              <a:effectLst>
                <a:outerShdw blurRad="25400" dist="50800" dir="2700000" algn="tl" rotWithShape="0">
                  <a:schemeClr val="tx2">
                    <a:lumMod val="50000"/>
                    <a:alpha val="61000"/>
                  </a:schemeClr>
                </a:outerShdw>
              </a:effectLst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85160FEE-8ED2-40CE-6566-08B3D3D89465}"/>
              </a:ext>
            </a:extLst>
          </p:cNvPr>
          <p:cNvSpPr/>
          <p:nvPr/>
        </p:nvSpPr>
        <p:spPr>
          <a:xfrm>
            <a:off x="9330270" y="409751"/>
            <a:ext cx="1250593" cy="1551571"/>
          </a:xfrm>
          <a:custGeom>
            <a:avLst/>
            <a:gdLst/>
            <a:ahLst/>
            <a:cxnLst/>
            <a:rect l="l" t="t" r="r" b="b"/>
            <a:pathLst>
              <a:path w="838730" h="840973">
                <a:moveTo>
                  <a:pt x="0" y="0"/>
                </a:moveTo>
                <a:lnTo>
                  <a:pt x="838730" y="0"/>
                </a:lnTo>
                <a:lnTo>
                  <a:pt x="838730" y="840972"/>
                </a:lnTo>
                <a:lnTo>
                  <a:pt x="0" y="840972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>
              <a:lum bright="1000" contras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</p:sp>
      <p:sp>
        <p:nvSpPr>
          <p:cNvPr id="13" name="Freeform 2">
            <a:extLst>
              <a:ext uri="{FF2B5EF4-FFF2-40B4-BE49-F238E27FC236}">
                <a16:creationId xmlns:a16="http://schemas.microsoft.com/office/drawing/2014/main" id="{4A072CDE-7026-B0FA-6A80-CD81CDF4A8C2}"/>
              </a:ext>
            </a:extLst>
          </p:cNvPr>
          <p:cNvSpPr/>
          <p:nvPr/>
        </p:nvSpPr>
        <p:spPr>
          <a:xfrm>
            <a:off x="3178381" y="1498806"/>
            <a:ext cx="1975359" cy="1734725"/>
          </a:xfrm>
          <a:custGeom>
            <a:avLst/>
            <a:gdLst/>
            <a:ahLst/>
            <a:cxnLst/>
            <a:rect l="l" t="t" r="r" b="b"/>
            <a:pathLst>
              <a:path w="985288" h="865262">
                <a:moveTo>
                  <a:pt x="0" y="0"/>
                </a:moveTo>
                <a:lnTo>
                  <a:pt x="985288" y="0"/>
                </a:lnTo>
                <a:lnTo>
                  <a:pt x="985288" y="865262"/>
                </a:lnTo>
                <a:lnTo>
                  <a:pt x="0" y="8652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lum bright="13000" contrast="3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273449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EC1383AE-FAB1-416D-6D38-8766BC54F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670" y="-1185218"/>
            <a:ext cx="2639352" cy="2639352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0DE593B-D6FB-C235-ECB6-0F2B15579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043" y="1879445"/>
            <a:ext cx="2250970" cy="2250970"/>
          </a:xfrm>
          <a:prstGeom prst="rect">
            <a:avLst/>
          </a:prstGeom>
        </p:spPr>
      </p:pic>
      <p:pic>
        <p:nvPicPr>
          <p:cNvPr id="12" name="グラフィックス 11">
            <a:extLst>
              <a:ext uri="{FF2B5EF4-FFF2-40B4-BE49-F238E27FC236}">
                <a16:creationId xmlns:a16="http://schemas.microsoft.com/office/drawing/2014/main" id="{E57BB72C-1B1B-D073-F90D-12DD168750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67138" y="1"/>
            <a:ext cx="1538892" cy="1538892"/>
          </a:xfrm>
          <a:prstGeom prst="rect">
            <a:avLst/>
          </a:prstGeom>
        </p:spPr>
      </p:pic>
      <p:pic>
        <p:nvPicPr>
          <p:cNvPr id="13" name="グラフィックス 12" descr="ワークフロー">
            <a:extLst>
              <a:ext uri="{FF2B5EF4-FFF2-40B4-BE49-F238E27FC236}">
                <a16:creationId xmlns:a16="http://schemas.microsoft.com/office/drawing/2014/main" id="{916F73EE-B66B-8C70-065F-64134DB9AF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55194" y="1329150"/>
            <a:ext cx="1347185" cy="1347185"/>
          </a:xfrm>
          <a:prstGeom prst="rect">
            <a:avLst/>
          </a:prstGeom>
        </p:spPr>
      </p:pic>
      <p:pic>
        <p:nvPicPr>
          <p:cNvPr id="15" name="グラフィックス 14" descr="テーブル">
            <a:extLst>
              <a:ext uri="{FF2B5EF4-FFF2-40B4-BE49-F238E27FC236}">
                <a16:creationId xmlns:a16="http://schemas.microsoft.com/office/drawing/2014/main" id="{69B86972-0042-398D-4838-CF2805C890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63557" y="2491683"/>
            <a:ext cx="1439184" cy="1439184"/>
          </a:xfrm>
          <a:prstGeom prst="rect">
            <a:avLst/>
          </a:prstGeom>
        </p:spPr>
      </p:pic>
      <p:pic>
        <p:nvPicPr>
          <p:cNvPr id="17" name="グラフィックス 16" descr="プラグ">
            <a:extLst>
              <a:ext uri="{FF2B5EF4-FFF2-40B4-BE49-F238E27FC236}">
                <a16:creationId xmlns:a16="http://schemas.microsoft.com/office/drawing/2014/main" id="{4984F745-4996-A0DF-2456-66E60F5920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50818" y="3251459"/>
            <a:ext cx="1104642" cy="1104642"/>
          </a:xfrm>
          <a:prstGeom prst="rect">
            <a:avLst/>
          </a:prstGeom>
        </p:spPr>
      </p:pic>
      <p:pic>
        <p:nvPicPr>
          <p:cNvPr id="19" name="グラフィックス 18" descr="ドキュメント">
            <a:extLst>
              <a:ext uri="{FF2B5EF4-FFF2-40B4-BE49-F238E27FC236}">
                <a16:creationId xmlns:a16="http://schemas.microsoft.com/office/drawing/2014/main" id="{0AA68604-72B9-796B-777B-B174A04C476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10969" y="2718086"/>
            <a:ext cx="979189" cy="979189"/>
          </a:xfrm>
          <a:prstGeom prst="rect">
            <a:avLst/>
          </a:prstGeom>
        </p:spPr>
      </p:pic>
      <p:pic>
        <p:nvPicPr>
          <p:cNvPr id="21" name="グラフィックス 20" descr="意思決定図">
            <a:extLst>
              <a:ext uri="{FF2B5EF4-FFF2-40B4-BE49-F238E27FC236}">
                <a16:creationId xmlns:a16="http://schemas.microsoft.com/office/drawing/2014/main" id="{0BE8FB9A-8E69-EAE0-072B-377B3170BE8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364308" y="2178965"/>
            <a:ext cx="1366852" cy="1366852"/>
          </a:xfrm>
          <a:prstGeom prst="rect">
            <a:avLst/>
          </a:prstGeom>
        </p:spPr>
      </p:pic>
      <p:pic>
        <p:nvPicPr>
          <p:cNvPr id="3" name="グラフィックス 2" descr="インターネット">
            <a:extLst>
              <a:ext uri="{FF2B5EF4-FFF2-40B4-BE49-F238E27FC236}">
                <a16:creationId xmlns:a16="http://schemas.microsoft.com/office/drawing/2014/main" id="{F189F680-6571-A247-589B-237E0F7C150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659461" y="-107951"/>
            <a:ext cx="1711981" cy="1711981"/>
          </a:xfrm>
          <a:prstGeom prst="rect">
            <a:avLst/>
          </a:prstGeom>
        </p:spPr>
      </p:pic>
      <p:pic>
        <p:nvPicPr>
          <p:cNvPr id="14" name="グラフィックス 13">
            <a:extLst>
              <a:ext uri="{FF2B5EF4-FFF2-40B4-BE49-F238E27FC236}">
                <a16:creationId xmlns:a16="http://schemas.microsoft.com/office/drawing/2014/main" id="{BC018B3B-30DD-A1CC-E9FB-DC625C03B04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515621" y="980316"/>
            <a:ext cx="1868901" cy="1868901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202D762D-0321-27ED-216C-056E7D3FCF0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3" y="407988"/>
            <a:ext cx="28448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16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1C9842E-2119-9D66-4431-212C9CCB168E}"/>
              </a:ext>
            </a:extLst>
          </p:cNvPr>
          <p:cNvSpPr/>
          <p:nvPr/>
        </p:nvSpPr>
        <p:spPr>
          <a:xfrm>
            <a:off x="3051200" y="1"/>
            <a:ext cx="8297813" cy="43561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グラフィックス 6" descr="リスト">
            <a:extLst>
              <a:ext uri="{FF2B5EF4-FFF2-40B4-BE49-F238E27FC236}">
                <a16:creationId xmlns:a16="http://schemas.microsoft.com/office/drawing/2014/main" id="{BCAB8775-7B8A-3CA1-2329-C84370145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09167" y="538618"/>
            <a:ext cx="2045243" cy="2045243"/>
          </a:xfrm>
          <a:prstGeom prst="rect">
            <a:avLst/>
          </a:prstGeom>
        </p:spPr>
      </p:pic>
      <p:sp>
        <p:nvSpPr>
          <p:cNvPr id="21" name="フリーフォーム 20">
            <a:extLst>
              <a:ext uri="{FF2B5EF4-FFF2-40B4-BE49-F238E27FC236}">
                <a16:creationId xmlns:a16="http://schemas.microsoft.com/office/drawing/2014/main" id="{2262D35B-7BE4-2F21-1C67-3792D289DAEA}"/>
              </a:ext>
            </a:extLst>
          </p:cNvPr>
          <p:cNvSpPr/>
          <p:nvPr/>
        </p:nvSpPr>
        <p:spPr>
          <a:xfrm>
            <a:off x="1713098" y="3593577"/>
            <a:ext cx="557408" cy="464507"/>
          </a:xfrm>
          <a:custGeom>
            <a:avLst/>
            <a:gdLst>
              <a:gd name="connsiteX0" fmla="*/ 0 w 557408"/>
              <a:gd name="connsiteY0" fmla="*/ 232254 h 464507"/>
              <a:gd name="connsiteX1" fmla="*/ 195093 w 557408"/>
              <a:gd name="connsiteY1" fmla="*/ 464507 h 464507"/>
              <a:gd name="connsiteX2" fmla="*/ 557409 w 557408"/>
              <a:gd name="connsiteY2" fmla="*/ 0 h 464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7408" h="464507">
                <a:moveTo>
                  <a:pt x="0" y="232254"/>
                </a:moveTo>
                <a:lnTo>
                  <a:pt x="195093" y="464507"/>
                </a:lnTo>
                <a:lnTo>
                  <a:pt x="557409" y="0"/>
                </a:lnTo>
              </a:path>
            </a:pathLst>
          </a:custGeom>
          <a:noFill/>
          <a:ln w="139303" cap="rnd">
            <a:solidFill>
              <a:srgbClr val="1C274C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22" name="フリーフォーム 21">
            <a:extLst>
              <a:ext uri="{FF2B5EF4-FFF2-40B4-BE49-F238E27FC236}">
                <a16:creationId xmlns:a16="http://schemas.microsoft.com/office/drawing/2014/main" id="{AC4C0133-9D9A-E5C8-8F4B-7B666797ADD0}"/>
              </a:ext>
            </a:extLst>
          </p:cNvPr>
          <p:cNvSpPr/>
          <p:nvPr/>
        </p:nvSpPr>
        <p:spPr>
          <a:xfrm>
            <a:off x="691183" y="3640027"/>
            <a:ext cx="650309" cy="92901"/>
          </a:xfrm>
          <a:custGeom>
            <a:avLst/>
            <a:gdLst>
              <a:gd name="connsiteX0" fmla="*/ 650310 w 650309"/>
              <a:gd name="connsiteY0" fmla="*/ 0 h 92901"/>
              <a:gd name="connsiteX1" fmla="*/ 0 w 650309"/>
              <a:gd name="connsiteY1" fmla="*/ 0 h 9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0309" h="92901">
                <a:moveTo>
                  <a:pt x="650310" y="0"/>
                </a:moveTo>
                <a:lnTo>
                  <a:pt x="0" y="0"/>
                </a:lnTo>
              </a:path>
            </a:pathLst>
          </a:custGeom>
          <a:noFill/>
          <a:ln w="139303" cap="rnd">
            <a:solidFill>
              <a:srgbClr val="1C274C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23" name="フリーフォーム 22">
            <a:extLst>
              <a:ext uri="{FF2B5EF4-FFF2-40B4-BE49-F238E27FC236}">
                <a16:creationId xmlns:a16="http://schemas.microsoft.com/office/drawing/2014/main" id="{51A05464-3E6B-7D2B-A35E-5F519F827F45}"/>
              </a:ext>
            </a:extLst>
          </p:cNvPr>
          <p:cNvSpPr/>
          <p:nvPr/>
        </p:nvSpPr>
        <p:spPr>
          <a:xfrm>
            <a:off x="691183" y="4011633"/>
            <a:ext cx="650309" cy="92901"/>
          </a:xfrm>
          <a:custGeom>
            <a:avLst/>
            <a:gdLst>
              <a:gd name="connsiteX0" fmla="*/ 650310 w 650309"/>
              <a:gd name="connsiteY0" fmla="*/ 0 h 92901"/>
              <a:gd name="connsiteX1" fmla="*/ 0 w 650309"/>
              <a:gd name="connsiteY1" fmla="*/ 0 h 9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0309" h="92901">
                <a:moveTo>
                  <a:pt x="650310" y="0"/>
                </a:moveTo>
                <a:lnTo>
                  <a:pt x="0" y="0"/>
                </a:lnTo>
              </a:path>
            </a:pathLst>
          </a:custGeom>
          <a:noFill/>
          <a:ln w="139303" cap="rnd">
            <a:solidFill>
              <a:srgbClr val="1C274C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24" name="フリーフォーム 23">
            <a:extLst>
              <a:ext uri="{FF2B5EF4-FFF2-40B4-BE49-F238E27FC236}">
                <a16:creationId xmlns:a16="http://schemas.microsoft.com/office/drawing/2014/main" id="{CFFE99E3-F258-7E23-01F2-2DC1E1D39DD6}"/>
              </a:ext>
            </a:extLst>
          </p:cNvPr>
          <p:cNvSpPr/>
          <p:nvPr/>
        </p:nvSpPr>
        <p:spPr>
          <a:xfrm>
            <a:off x="691183" y="2896816"/>
            <a:ext cx="1579324" cy="92901"/>
          </a:xfrm>
          <a:custGeom>
            <a:avLst/>
            <a:gdLst>
              <a:gd name="connsiteX0" fmla="*/ 0 w 1579324"/>
              <a:gd name="connsiteY0" fmla="*/ 0 h 92901"/>
              <a:gd name="connsiteX1" fmla="*/ 975465 w 1579324"/>
              <a:gd name="connsiteY1" fmla="*/ 0 h 92901"/>
              <a:gd name="connsiteX2" fmla="*/ 1579324 w 1579324"/>
              <a:gd name="connsiteY2" fmla="*/ 0 h 92901"/>
              <a:gd name="connsiteX3" fmla="*/ 1370296 w 1579324"/>
              <a:gd name="connsiteY3" fmla="*/ 0 h 9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9324" h="92901">
                <a:moveTo>
                  <a:pt x="0" y="0"/>
                </a:moveTo>
                <a:lnTo>
                  <a:pt x="975465" y="0"/>
                </a:lnTo>
                <a:moveTo>
                  <a:pt x="1579324" y="0"/>
                </a:moveTo>
                <a:lnTo>
                  <a:pt x="1370296" y="0"/>
                </a:lnTo>
              </a:path>
            </a:pathLst>
          </a:custGeom>
          <a:noFill/>
          <a:ln w="139303" cap="rnd">
            <a:solidFill>
              <a:srgbClr val="1C274C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25" name="フリーフォーム 24">
            <a:extLst>
              <a:ext uri="{FF2B5EF4-FFF2-40B4-BE49-F238E27FC236}">
                <a16:creationId xmlns:a16="http://schemas.microsoft.com/office/drawing/2014/main" id="{5A9A3B44-84A2-5FF6-2875-F4A87681DD91}"/>
              </a:ext>
            </a:extLst>
          </p:cNvPr>
          <p:cNvSpPr/>
          <p:nvPr/>
        </p:nvSpPr>
        <p:spPr>
          <a:xfrm>
            <a:off x="691183" y="3268422"/>
            <a:ext cx="1579324" cy="92901"/>
          </a:xfrm>
          <a:custGeom>
            <a:avLst/>
            <a:gdLst>
              <a:gd name="connsiteX0" fmla="*/ 1579324 w 1579324"/>
              <a:gd name="connsiteY0" fmla="*/ 0 h 92901"/>
              <a:gd name="connsiteX1" fmla="*/ 603859 w 1579324"/>
              <a:gd name="connsiteY1" fmla="*/ 0 h 92901"/>
              <a:gd name="connsiteX2" fmla="*/ 0 w 1579324"/>
              <a:gd name="connsiteY2" fmla="*/ 0 h 92901"/>
              <a:gd name="connsiteX3" fmla="*/ 209028 w 1579324"/>
              <a:gd name="connsiteY3" fmla="*/ 0 h 9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9324" h="92901">
                <a:moveTo>
                  <a:pt x="1579324" y="0"/>
                </a:moveTo>
                <a:lnTo>
                  <a:pt x="603859" y="0"/>
                </a:lnTo>
                <a:moveTo>
                  <a:pt x="0" y="0"/>
                </a:moveTo>
                <a:lnTo>
                  <a:pt x="209028" y="0"/>
                </a:lnTo>
              </a:path>
            </a:pathLst>
          </a:custGeom>
          <a:noFill/>
          <a:ln w="139303" cap="rnd">
            <a:solidFill>
              <a:srgbClr val="1C274C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5" name="フリーフォーム 14">
            <a:extLst>
              <a:ext uri="{FF2B5EF4-FFF2-40B4-BE49-F238E27FC236}">
                <a16:creationId xmlns:a16="http://schemas.microsoft.com/office/drawing/2014/main" id="{ED08E99F-F1C2-4839-6096-0DDE8B24868E}"/>
              </a:ext>
            </a:extLst>
          </p:cNvPr>
          <p:cNvSpPr/>
          <p:nvPr/>
        </p:nvSpPr>
        <p:spPr>
          <a:xfrm>
            <a:off x="691183" y="2137688"/>
            <a:ext cx="1579324" cy="92901"/>
          </a:xfrm>
          <a:custGeom>
            <a:avLst/>
            <a:gdLst>
              <a:gd name="connsiteX0" fmla="*/ 0 w 1579324"/>
              <a:gd name="connsiteY0" fmla="*/ 0 h 92901"/>
              <a:gd name="connsiteX1" fmla="*/ 975465 w 1579324"/>
              <a:gd name="connsiteY1" fmla="*/ 0 h 92901"/>
              <a:gd name="connsiteX2" fmla="*/ 1579324 w 1579324"/>
              <a:gd name="connsiteY2" fmla="*/ 0 h 92901"/>
              <a:gd name="connsiteX3" fmla="*/ 1370296 w 1579324"/>
              <a:gd name="connsiteY3" fmla="*/ 0 h 9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9324" h="92901">
                <a:moveTo>
                  <a:pt x="0" y="0"/>
                </a:moveTo>
                <a:lnTo>
                  <a:pt x="975465" y="0"/>
                </a:lnTo>
                <a:moveTo>
                  <a:pt x="1579324" y="0"/>
                </a:moveTo>
                <a:lnTo>
                  <a:pt x="1370296" y="0"/>
                </a:lnTo>
              </a:path>
            </a:pathLst>
          </a:custGeom>
          <a:noFill/>
          <a:ln w="139303" cap="rnd">
            <a:solidFill>
              <a:srgbClr val="1C274C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6" name="フリーフォーム 15">
            <a:extLst>
              <a:ext uri="{FF2B5EF4-FFF2-40B4-BE49-F238E27FC236}">
                <a16:creationId xmlns:a16="http://schemas.microsoft.com/office/drawing/2014/main" id="{C3CA62A4-2F80-8067-4D5B-404C1FE5CCB4}"/>
              </a:ext>
            </a:extLst>
          </p:cNvPr>
          <p:cNvSpPr/>
          <p:nvPr/>
        </p:nvSpPr>
        <p:spPr>
          <a:xfrm>
            <a:off x="691183" y="2509294"/>
            <a:ext cx="1579324" cy="92901"/>
          </a:xfrm>
          <a:custGeom>
            <a:avLst/>
            <a:gdLst>
              <a:gd name="connsiteX0" fmla="*/ 1579324 w 1579324"/>
              <a:gd name="connsiteY0" fmla="*/ 0 h 92901"/>
              <a:gd name="connsiteX1" fmla="*/ 603859 w 1579324"/>
              <a:gd name="connsiteY1" fmla="*/ 0 h 92901"/>
              <a:gd name="connsiteX2" fmla="*/ 0 w 1579324"/>
              <a:gd name="connsiteY2" fmla="*/ 0 h 92901"/>
              <a:gd name="connsiteX3" fmla="*/ 209028 w 1579324"/>
              <a:gd name="connsiteY3" fmla="*/ 0 h 9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9324" h="92901">
                <a:moveTo>
                  <a:pt x="1579324" y="0"/>
                </a:moveTo>
                <a:lnTo>
                  <a:pt x="603859" y="0"/>
                </a:lnTo>
                <a:moveTo>
                  <a:pt x="0" y="0"/>
                </a:moveTo>
                <a:lnTo>
                  <a:pt x="209028" y="0"/>
                </a:lnTo>
              </a:path>
            </a:pathLst>
          </a:custGeom>
          <a:noFill/>
          <a:ln w="139303" cap="rnd">
            <a:solidFill>
              <a:srgbClr val="1C274C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7" name="フリーフォーム 16">
            <a:extLst>
              <a:ext uri="{FF2B5EF4-FFF2-40B4-BE49-F238E27FC236}">
                <a16:creationId xmlns:a16="http://schemas.microsoft.com/office/drawing/2014/main" id="{81EF974A-5BDB-9375-B522-77AAEE3973EC}"/>
              </a:ext>
            </a:extLst>
          </p:cNvPr>
          <p:cNvSpPr/>
          <p:nvPr/>
        </p:nvSpPr>
        <p:spPr>
          <a:xfrm>
            <a:off x="691183" y="1380626"/>
            <a:ext cx="1579324" cy="92901"/>
          </a:xfrm>
          <a:custGeom>
            <a:avLst/>
            <a:gdLst>
              <a:gd name="connsiteX0" fmla="*/ 0 w 1579324"/>
              <a:gd name="connsiteY0" fmla="*/ 0 h 92901"/>
              <a:gd name="connsiteX1" fmla="*/ 975465 w 1579324"/>
              <a:gd name="connsiteY1" fmla="*/ 0 h 92901"/>
              <a:gd name="connsiteX2" fmla="*/ 1579324 w 1579324"/>
              <a:gd name="connsiteY2" fmla="*/ 0 h 92901"/>
              <a:gd name="connsiteX3" fmla="*/ 1370296 w 1579324"/>
              <a:gd name="connsiteY3" fmla="*/ 0 h 9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9324" h="92901">
                <a:moveTo>
                  <a:pt x="0" y="0"/>
                </a:moveTo>
                <a:lnTo>
                  <a:pt x="975465" y="0"/>
                </a:lnTo>
                <a:moveTo>
                  <a:pt x="1579324" y="0"/>
                </a:moveTo>
                <a:lnTo>
                  <a:pt x="1370296" y="0"/>
                </a:lnTo>
              </a:path>
            </a:pathLst>
          </a:custGeom>
          <a:noFill/>
          <a:ln w="139303" cap="rnd">
            <a:solidFill>
              <a:srgbClr val="1C274C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8" name="フリーフォーム 17">
            <a:extLst>
              <a:ext uri="{FF2B5EF4-FFF2-40B4-BE49-F238E27FC236}">
                <a16:creationId xmlns:a16="http://schemas.microsoft.com/office/drawing/2014/main" id="{3D0608E6-3053-9F1D-BE97-5919D2809A5C}"/>
              </a:ext>
            </a:extLst>
          </p:cNvPr>
          <p:cNvSpPr/>
          <p:nvPr/>
        </p:nvSpPr>
        <p:spPr>
          <a:xfrm>
            <a:off x="691183" y="1752232"/>
            <a:ext cx="1579324" cy="92901"/>
          </a:xfrm>
          <a:custGeom>
            <a:avLst/>
            <a:gdLst>
              <a:gd name="connsiteX0" fmla="*/ 1579324 w 1579324"/>
              <a:gd name="connsiteY0" fmla="*/ 0 h 92901"/>
              <a:gd name="connsiteX1" fmla="*/ 603859 w 1579324"/>
              <a:gd name="connsiteY1" fmla="*/ 0 h 92901"/>
              <a:gd name="connsiteX2" fmla="*/ 0 w 1579324"/>
              <a:gd name="connsiteY2" fmla="*/ 0 h 92901"/>
              <a:gd name="connsiteX3" fmla="*/ 209028 w 1579324"/>
              <a:gd name="connsiteY3" fmla="*/ 0 h 9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9324" h="92901">
                <a:moveTo>
                  <a:pt x="1579324" y="0"/>
                </a:moveTo>
                <a:lnTo>
                  <a:pt x="603859" y="0"/>
                </a:lnTo>
                <a:moveTo>
                  <a:pt x="0" y="0"/>
                </a:moveTo>
                <a:lnTo>
                  <a:pt x="209028" y="0"/>
                </a:lnTo>
              </a:path>
            </a:pathLst>
          </a:custGeom>
          <a:noFill/>
          <a:ln w="139303" cap="rnd">
            <a:solidFill>
              <a:srgbClr val="1C274C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pic>
        <p:nvPicPr>
          <p:cNvPr id="19" name="グラフィックス 18">
            <a:extLst>
              <a:ext uri="{FF2B5EF4-FFF2-40B4-BE49-F238E27FC236}">
                <a16:creationId xmlns:a16="http://schemas.microsoft.com/office/drawing/2014/main" id="{678694D2-BE88-9C1F-C272-A1AF721E08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1354" y="-2502470"/>
            <a:ext cx="2229634" cy="222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77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2EBFF">
                <a:alpha val="48998"/>
              </a:srgbClr>
            </a:gs>
            <a:gs pos="0">
              <a:srgbClr val="0947E6">
                <a:alpha val="21000"/>
              </a:srgbClr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DB62DD05-BC9B-A3D3-FF29-371E44EE94BB}"/>
              </a:ext>
            </a:extLst>
          </p:cNvPr>
          <p:cNvGrpSpPr/>
          <p:nvPr/>
        </p:nvGrpSpPr>
        <p:grpSpPr>
          <a:xfrm>
            <a:off x="851468" y="713741"/>
            <a:ext cx="1745957" cy="3011305"/>
            <a:chOff x="11465201" y="698742"/>
            <a:chExt cx="1579324" cy="2723908"/>
          </a:xfrm>
        </p:grpSpPr>
        <p:sp>
          <p:nvSpPr>
            <p:cNvPr id="18" name="フリーフォーム 17">
              <a:extLst>
                <a:ext uri="{FF2B5EF4-FFF2-40B4-BE49-F238E27FC236}">
                  <a16:creationId xmlns:a16="http://schemas.microsoft.com/office/drawing/2014/main" id="{3037463D-E8E6-4727-41F0-1A2A30E767A8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9" name="フリーフォーム 18">
              <a:extLst>
                <a:ext uri="{FF2B5EF4-FFF2-40B4-BE49-F238E27FC236}">
                  <a16:creationId xmlns:a16="http://schemas.microsoft.com/office/drawing/2014/main" id="{97AE8855-74CA-9FF4-E945-9E1A738394AB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0" name="フリーフォーム 19">
              <a:extLst>
                <a:ext uri="{FF2B5EF4-FFF2-40B4-BE49-F238E27FC236}">
                  <a16:creationId xmlns:a16="http://schemas.microsoft.com/office/drawing/2014/main" id="{31D7D10B-DF73-73D6-38C3-43972416C968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1" name="フリーフォーム 20">
              <a:extLst>
                <a:ext uri="{FF2B5EF4-FFF2-40B4-BE49-F238E27FC236}">
                  <a16:creationId xmlns:a16="http://schemas.microsoft.com/office/drawing/2014/main" id="{B2E9EB2A-84B2-D514-7A58-DD0FFF4DF37C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2" name="フリーフォーム 21">
              <a:extLst>
                <a:ext uri="{FF2B5EF4-FFF2-40B4-BE49-F238E27FC236}">
                  <a16:creationId xmlns:a16="http://schemas.microsoft.com/office/drawing/2014/main" id="{D0C5F125-B025-B566-65F4-B557D074E415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3" name="フリーフォーム 22">
              <a:extLst>
                <a:ext uri="{FF2B5EF4-FFF2-40B4-BE49-F238E27FC236}">
                  <a16:creationId xmlns:a16="http://schemas.microsoft.com/office/drawing/2014/main" id="{4E6C3791-4DC8-51FC-7B4C-9E4EBA15885C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4" name="フリーフォーム 23">
              <a:extLst>
                <a:ext uri="{FF2B5EF4-FFF2-40B4-BE49-F238E27FC236}">
                  <a16:creationId xmlns:a16="http://schemas.microsoft.com/office/drawing/2014/main" id="{D1C734B2-E792-B085-3EC3-96614BF912C1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5" name="フリーフォーム 24">
              <a:extLst>
                <a:ext uri="{FF2B5EF4-FFF2-40B4-BE49-F238E27FC236}">
                  <a16:creationId xmlns:a16="http://schemas.microsoft.com/office/drawing/2014/main" id="{F42FF860-1879-B38D-B685-6797845204A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6" name="フリーフォーム 25">
              <a:extLst>
                <a:ext uri="{FF2B5EF4-FFF2-40B4-BE49-F238E27FC236}">
                  <a16:creationId xmlns:a16="http://schemas.microsoft.com/office/drawing/2014/main" id="{F7A697C1-B417-02BE-3ED7-46575062A7EA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2" name="角丸四角形 1">
            <a:extLst>
              <a:ext uri="{FF2B5EF4-FFF2-40B4-BE49-F238E27FC236}">
                <a16:creationId xmlns:a16="http://schemas.microsoft.com/office/drawing/2014/main" id="{D560FB00-0E8A-E628-CC1D-9BEABB1F8AF6}"/>
              </a:ext>
            </a:extLst>
          </p:cNvPr>
          <p:cNvSpPr/>
          <p:nvPr/>
        </p:nvSpPr>
        <p:spPr>
          <a:xfrm>
            <a:off x="5417635" y="1298167"/>
            <a:ext cx="3337877" cy="914400"/>
          </a:xfrm>
          <a:prstGeom prst="roundRect">
            <a:avLst>
              <a:gd name="adj" fmla="val 0"/>
            </a:avLst>
          </a:prstGeom>
          <a:solidFill>
            <a:schemeClr val="bg1">
              <a:alpha val="36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en" altLang="ja-JP" sz="6000" b="1">
                <a:solidFill>
                  <a:srgbClr val="02029D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</a:t>
            </a:r>
            <a:r>
              <a:rPr lang="en-US" altLang="ja-JP" sz="6000" b="1">
                <a:solidFill>
                  <a:srgbClr val="02029D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&amp; SQL</a:t>
            </a:r>
            <a:endParaRPr kumimoji="1" lang="ja-JP" altLang="en-US" sz="6000" b="1">
              <a:solidFill>
                <a:srgbClr val="02029D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893DBA56-8022-A275-0156-D3F30FEBC897}"/>
              </a:ext>
            </a:extLst>
          </p:cNvPr>
          <p:cNvSpPr/>
          <p:nvPr/>
        </p:nvSpPr>
        <p:spPr>
          <a:xfrm>
            <a:off x="5417420" y="2236140"/>
            <a:ext cx="5844746" cy="1166447"/>
          </a:xfrm>
          <a:prstGeom prst="roundRect">
            <a:avLst>
              <a:gd name="adj" fmla="val 0"/>
            </a:avLst>
          </a:prstGeom>
          <a:solidFill>
            <a:schemeClr val="bg1">
              <a:alpha val="31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ja-JP" altLang="en-US" sz="7200" b="1">
                <a:solidFill>
                  <a:srgbClr val="030390"/>
                </a:solidFill>
                <a:effectLst>
                  <a:outerShdw blurRad="25400" dist="38100" dir="2700000" algn="tl" rotWithShape="0">
                    <a:schemeClr val="accent6">
                      <a:lumMod val="50000"/>
                      <a:alpha val="32000"/>
                    </a:schemeClr>
                  </a:outerShdw>
                </a:effectLst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演習問題一覧</a:t>
            </a:r>
          </a:p>
        </p:txBody>
      </p:sp>
      <p:pic>
        <p:nvPicPr>
          <p:cNvPr id="29" name="グラフィックス 28">
            <a:extLst>
              <a:ext uri="{FF2B5EF4-FFF2-40B4-BE49-F238E27FC236}">
                <a16:creationId xmlns:a16="http://schemas.microsoft.com/office/drawing/2014/main" id="{F468961F-AADE-04AE-B05F-3BA1C91DC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0896" y="1232106"/>
            <a:ext cx="2173701" cy="2173701"/>
          </a:xfrm>
          <a:prstGeom prst="rect">
            <a:avLst/>
          </a:prstGeom>
        </p:spPr>
      </p:pic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9593EA69-A5E2-C941-3145-7013EEBC622E}"/>
              </a:ext>
            </a:extLst>
          </p:cNvPr>
          <p:cNvGrpSpPr/>
          <p:nvPr/>
        </p:nvGrpSpPr>
        <p:grpSpPr>
          <a:xfrm>
            <a:off x="11861626" y="713741"/>
            <a:ext cx="1745957" cy="3011305"/>
            <a:chOff x="11465201" y="698742"/>
            <a:chExt cx="1579324" cy="2723908"/>
          </a:xfrm>
        </p:grpSpPr>
        <p:sp>
          <p:nvSpPr>
            <p:cNvPr id="31" name="フリーフォーム 30">
              <a:extLst>
                <a:ext uri="{FF2B5EF4-FFF2-40B4-BE49-F238E27FC236}">
                  <a16:creationId xmlns:a16="http://schemas.microsoft.com/office/drawing/2014/main" id="{42DD5361-0A04-BDC3-31B8-4281192D2D6B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2" name="フリーフォーム 31">
              <a:extLst>
                <a:ext uri="{FF2B5EF4-FFF2-40B4-BE49-F238E27FC236}">
                  <a16:creationId xmlns:a16="http://schemas.microsoft.com/office/drawing/2014/main" id="{7F6893EB-D283-0DE9-7863-0B133CB9A127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3" name="フリーフォーム 32">
              <a:extLst>
                <a:ext uri="{FF2B5EF4-FFF2-40B4-BE49-F238E27FC236}">
                  <a16:creationId xmlns:a16="http://schemas.microsoft.com/office/drawing/2014/main" id="{DBA41AAF-F40B-7904-100C-D75B58FFF621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4" name="フリーフォーム 33">
              <a:extLst>
                <a:ext uri="{FF2B5EF4-FFF2-40B4-BE49-F238E27FC236}">
                  <a16:creationId xmlns:a16="http://schemas.microsoft.com/office/drawing/2014/main" id="{523C10BB-72A0-136D-837B-3D9F5A687E7B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5" name="フリーフォーム 34">
              <a:extLst>
                <a:ext uri="{FF2B5EF4-FFF2-40B4-BE49-F238E27FC236}">
                  <a16:creationId xmlns:a16="http://schemas.microsoft.com/office/drawing/2014/main" id="{341A94BD-6EA1-EF4F-C9B1-B5C81C25FFE3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6" name="フリーフォーム 35">
              <a:extLst>
                <a:ext uri="{FF2B5EF4-FFF2-40B4-BE49-F238E27FC236}">
                  <a16:creationId xmlns:a16="http://schemas.microsoft.com/office/drawing/2014/main" id="{D1929696-5AF4-A0C6-7006-3C54051DF6B8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7" name="フリーフォーム 36">
              <a:extLst>
                <a:ext uri="{FF2B5EF4-FFF2-40B4-BE49-F238E27FC236}">
                  <a16:creationId xmlns:a16="http://schemas.microsoft.com/office/drawing/2014/main" id="{CB0C6876-77C4-A315-023B-A0DDBCF0146B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8" name="フリーフォーム 37">
              <a:extLst>
                <a:ext uri="{FF2B5EF4-FFF2-40B4-BE49-F238E27FC236}">
                  <a16:creationId xmlns:a16="http://schemas.microsoft.com/office/drawing/2014/main" id="{847F5611-9D39-D9DE-7D7E-B2C8005E54D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9" name="フリーフォーム 38">
              <a:extLst>
                <a:ext uri="{FF2B5EF4-FFF2-40B4-BE49-F238E27FC236}">
                  <a16:creationId xmlns:a16="http://schemas.microsoft.com/office/drawing/2014/main" id="{7018B8BA-D05B-5C33-3822-D3FCBEBE7D74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pic>
        <p:nvPicPr>
          <p:cNvPr id="28" name="グラフィックス 27" descr="ワークフロー">
            <a:extLst>
              <a:ext uri="{FF2B5EF4-FFF2-40B4-BE49-F238E27FC236}">
                <a16:creationId xmlns:a16="http://schemas.microsoft.com/office/drawing/2014/main" id="{FFBFB588-FD97-3B31-13B5-E6F8C4ED6B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33111" y="206235"/>
            <a:ext cx="1503295" cy="150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004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2EBFF">
                <a:lumMod val="96299"/>
                <a:lumOff val="3701"/>
                <a:alpha val="43000"/>
              </a:srgbClr>
            </a:gs>
            <a:gs pos="0">
              <a:srgbClr val="4396FB">
                <a:alpha val="34902"/>
              </a:srgbClr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グラフィックス 28">
            <a:extLst>
              <a:ext uri="{FF2B5EF4-FFF2-40B4-BE49-F238E27FC236}">
                <a16:creationId xmlns:a16="http://schemas.microsoft.com/office/drawing/2014/main" id="{F468961F-AADE-04AE-B05F-3BA1C91DCA1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lum bright="-10000" contrast="6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28698" y="276363"/>
            <a:ext cx="1969535" cy="1969535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DB62DD05-BC9B-A3D3-FF29-371E44EE94BB}"/>
              </a:ext>
            </a:extLst>
          </p:cNvPr>
          <p:cNvGrpSpPr/>
          <p:nvPr/>
        </p:nvGrpSpPr>
        <p:grpSpPr>
          <a:xfrm>
            <a:off x="851468" y="713741"/>
            <a:ext cx="1745957" cy="3011305"/>
            <a:chOff x="11465201" y="698742"/>
            <a:chExt cx="1579324" cy="2723908"/>
          </a:xfrm>
        </p:grpSpPr>
        <p:sp>
          <p:nvSpPr>
            <p:cNvPr id="18" name="フリーフォーム 17">
              <a:extLst>
                <a:ext uri="{FF2B5EF4-FFF2-40B4-BE49-F238E27FC236}">
                  <a16:creationId xmlns:a16="http://schemas.microsoft.com/office/drawing/2014/main" id="{3037463D-E8E6-4727-41F0-1A2A30E767A8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9" name="フリーフォーム 18">
              <a:extLst>
                <a:ext uri="{FF2B5EF4-FFF2-40B4-BE49-F238E27FC236}">
                  <a16:creationId xmlns:a16="http://schemas.microsoft.com/office/drawing/2014/main" id="{97AE8855-74CA-9FF4-E945-9E1A738394AB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0" name="フリーフォーム 19">
              <a:extLst>
                <a:ext uri="{FF2B5EF4-FFF2-40B4-BE49-F238E27FC236}">
                  <a16:creationId xmlns:a16="http://schemas.microsoft.com/office/drawing/2014/main" id="{31D7D10B-DF73-73D6-38C3-43972416C968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1" name="フリーフォーム 20">
              <a:extLst>
                <a:ext uri="{FF2B5EF4-FFF2-40B4-BE49-F238E27FC236}">
                  <a16:creationId xmlns:a16="http://schemas.microsoft.com/office/drawing/2014/main" id="{B2E9EB2A-84B2-D514-7A58-DD0FFF4DF37C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2" name="フリーフォーム 21">
              <a:extLst>
                <a:ext uri="{FF2B5EF4-FFF2-40B4-BE49-F238E27FC236}">
                  <a16:creationId xmlns:a16="http://schemas.microsoft.com/office/drawing/2014/main" id="{D0C5F125-B025-B566-65F4-B557D074E415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3" name="フリーフォーム 22">
              <a:extLst>
                <a:ext uri="{FF2B5EF4-FFF2-40B4-BE49-F238E27FC236}">
                  <a16:creationId xmlns:a16="http://schemas.microsoft.com/office/drawing/2014/main" id="{4E6C3791-4DC8-51FC-7B4C-9E4EBA15885C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4" name="フリーフォーム 23">
              <a:extLst>
                <a:ext uri="{FF2B5EF4-FFF2-40B4-BE49-F238E27FC236}">
                  <a16:creationId xmlns:a16="http://schemas.microsoft.com/office/drawing/2014/main" id="{D1C734B2-E792-B085-3EC3-96614BF912C1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5" name="フリーフォーム 24">
              <a:extLst>
                <a:ext uri="{FF2B5EF4-FFF2-40B4-BE49-F238E27FC236}">
                  <a16:creationId xmlns:a16="http://schemas.microsoft.com/office/drawing/2014/main" id="{F42FF860-1879-B38D-B685-6797845204A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6" name="フリーフォーム 25">
              <a:extLst>
                <a:ext uri="{FF2B5EF4-FFF2-40B4-BE49-F238E27FC236}">
                  <a16:creationId xmlns:a16="http://schemas.microsoft.com/office/drawing/2014/main" id="{F7A697C1-B417-02BE-3ED7-46575062A7EA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2" name="角丸四角形 1">
            <a:extLst>
              <a:ext uri="{FF2B5EF4-FFF2-40B4-BE49-F238E27FC236}">
                <a16:creationId xmlns:a16="http://schemas.microsoft.com/office/drawing/2014/main" id="{D560FB00-0E8A-E628-CC1D-9BEABB1F8AF6}"/>
              </a:ext>
            </a:extLst>
          </p:cNvPr>
          <p:cNvSpPr/>
          <p:nvPr/>
        </p:nvSpPr>
        <p:spPr>
          <a:xfrm>
            <a:off x="5417635" y="1722236"/>
            <a:ext cx="3337877" cy="914400"/>
          </a:xfrm>
          <a:prstGeom prst="roundRect">
            <a:avLst>
              <a:gd name="adj" fmla="val 0"/>
            </a:avLst>
          </a:prstGeom>
          <a:solidFill>
            <a:schemeClr val="bg1">
              <a:alpha val="36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en" altLang="ja-JP" sz="6000" b="1">
                <a:solidFill>
                  <a:srgbClr val="056BE6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</a:t>
            </a:r>
            <a:r>
              <a:rPr lang="en-US" altLang="ja-JP" sz="6000" b="1">
                <a:solidFill>
                  <a:srgbClr val="056BE6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&amp; SQL</a:t>
            </a:r>
            <a:endParaRPr kumimoji="1" lang="ja-JP" altLang="en-US" sz="6000" b="1">
              <a:solidFill>
                <a:srgbClr val="056BE6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893DBA56-8022-A275-0156-D3F30FEBC897}"/>
              </a:ext>
            </a:extLst>
          </p:cNvPr>
          <p:cNvSpPr/>
          <p:nvPr/>
        </p:nvSpPr>
        <p:spPr>
          <a:xfrm>
            <a:off x="5417420" y="2660209"/>
            <a:ext cx="5844746" cy="1166447"/>
          </a:xfrm>
          <a:prstGeom prst="roundRect">
            <a:avLst>
              <a:gd name="adj" fmla="val 0"/>
            </a:avLst>
          </a:prstGeom>
          <a:solidFill>
            <a:schemeClr val="bg1">
              <a:alpha val="31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ja-JP" altLang="en-US" sz="7200" b="1">
                <a:solidFill>
                  <a:srgbClr val="056BE6"/>
                </a:solidFill>
                <a:effectLst>
                  <a:outerShdw blurRad="25400" dist="38100" dir="2700000" algn="tl" rotWithShape="0">
                    <a:schemeClr val="accent6">
                      <a:lumMod val="50000"/>
                      <a:alpha val="32000"/>
                    </a:schemeClr>
                  </a:outerShdw>
                </a:effectLst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演習問題一覧</a:t>
            </a: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9593EA69-A5E2-C941-3145-7013EEBC622E}"/>
              </a:ext>
            </a:extLst>
          </p:cNvPr>
          <p:cNvGrpSpPr/>
          <p:nvPr/>
        </p:nvGrpSpPr>
        <p:grpSpPr>
          <a:xfrm>
            <a:off x="11861626" y="713741"/>
            <a:ext cx="1745957" cy="3011305"/>
            <a:chOff x="11465201" y="698742"/>
            <a:chExt cx="1579324" cy="2723908"/>
          </a:xfrm>
        </p:grpSpPr>
        <p:sp>
          <p:nvSpPr>
            <p:cNvPr id="31" name="フリーフォーム 30">
              <a:extLst>
                <a:ext uri="{FF2B5EF4-FFF2-40B4-BE49-F238E27FC236}">
                  <a16:creationId xmlns:a16="http://schemas.microsoft.com/office/drawing/2014/main" id="{42DD5361-0A04-BDC3-31B8-4281192D2D6B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2" name="フリーフォーム 31">
              <a:extLst>
                <a:ext uri="{FF2B5EF4-FFF2-40B4-BE49-F238E27FC236}">
                  <a16:creationId xmlns:a16="http://schemas.microsoft.com/office/drawing/2014/main" id="{7F6893EB-D283-0DE9-7863-0B133CB9A127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3" name="フリーフォーム 32">
              <a:extLst>
                <a:ext uri="{FF2B5EF4-FFF2-40B4-BE49-F238E27FC236}">
                  <a16:creationId xmlns:a16="http://schemas.microsoft.com/office/drawing/2014/main" id="{DBA41AAF-F40B-7904-100C-D75B58FFF621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4" name="フリーフォーム 33">
              <a:extLst>
                <a:ext uri="{FF2B5EF4-FFF2-40B4-BE49-F238E27FC236}">
                  <a16:creationId xmlns:a16="http://schemas.microsoft.com/office/drawing/2014/main" id="{523C10BB-72A0-136D-837B-3D9F5A687E7B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5" name="フリーフォーム 34">
              <a:extLst>
                <a:ext uri="{FF2B5EF4-FFF2-40B4-BE49-F238E27FC236}">
                  <a16:creationId xmlns:a16="http://schemas.microsoft.com/office/drawing/2014/main" id="{341A94BD-6EA1-EF4F-C9B1-B5C81C25FFE3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6" name="フリーフォーム 35">
              <a:extLst>
                <a:ext uri="{FF2B5EF4-FFF2-40B4-BE49-F238E27FC236}">
                  <a16:creationId xmlns:a16="http://schemas.microsoft.com/office/drawing/2014/main" id="{D1929696-5AF4-A0C6-7006-3C54051DF6B8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7" name="フリーフォーム 36">
              <a:extLst>
                <a:ext uri="{FF2B5EF4-FFF2-40B4-BE49-F238E27FC236}">
                  <a16:creationId xmlns:a16="http://schemas.microsoft.com/office/drawing/2014/main" id="{CB0C6876-77C4-A315-023B-A0DDBCF0146B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8" name="フリーフォーム 37">
              <a:extLst>
                <a:ext uri="{FF2B5EF4-FFF2-40B4-BE49-F238E27FC236}">
                  <a16:creationId xmlns:a16="http://schemas.microsoft.com/office/drawing/2014/main" id="{847F5611-9D39-D9DE-7D7E-B2C8005E54D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9" name="フリーフォーム 38">
              <a:extLst>
                <a:ext uri="{FF2B5EF4-FFF2-40B4-BE49-F238E27FC236}">
                  <a16:creationId xmlns:a16="http://schemas.microsoft.com/office/drawing/2014/main" id="{7018B8BA-D05B-5C33-3822-D3FCBEBE7D74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pic>
        <p:nvPicPr>
          <p:cNvPr id="28" name="グラフィックス 27" descr="ワークフロー">
            <a:extLst>
              <a:ext uri="{FF2B5EF4-FFF2-40B4-BE49-F238E27FC236}">
                <a16:creationId xmlns:a16="http://schemas.microsoft.com/office/drawing/2014/main" id="{FFBFB588-FD97-3B31-13B5-E6F8C4ED6B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33111" y="-19052"/>
            <a:ext cx="1503295" cy="150329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64D9AB2-2CD5-A2A3-B4B3-221BCFFBBB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3000" contrast="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053" y="1468160"/>
            <a:ext cx="1991903" cy="248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231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2EBFF">
                <a:lumMod val="96299"/>
                <a:lumOff val="3701"/>
                <a:alpha val="43000"/>
              </a:srgbClr>
            </a:gs>
            <a:gs pos="2000">
              <a:srgbClr val="4396FB">
                <a:alpha val="63988"/>
              </a:srgbClr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グラフィックス 28">
            <a:extLst>
              <a:ext uri="{FF2B5EF4-FFF2-40B4-BE49-F238E27FC236}">
                <a16:creationId xmlns:a16="http://schemas.microsoft.com/office/drawing/2014/main" id="{F468961F-AADE-04AE-B05F-3BA1C91DCA1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lum bright="-10000" contrast="6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7966" y="276363"/>
            <a:ext cx="1969535" cy="1969535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DB62DD05-BC9B-A3D3-FF29-371E44EE94BB}"/>
              </a:ext>
            </a:extLst>
          </p:cNvPr>
          <p:cNvGrpSpPr/>
          <p:nvPr/>
        </p:nvGrpSpPr>
        <p:grpSpPr>
          <a:xfrm>
            <a:off x="851468" y="713741"/>
            <a:ext cx="1745957" cy="3011305"/>
            <a:chOff x="11465201" y="698742"/>
            <a:chExt cx="1579324" cy="2723908"/>
          </a:xfrm>
        </p:grpSpPr>
        <p:sp>
          <p:nvSpPr>
            <p:cNvPr id="18" name="フリーフォーム 17">
              <a:extLst>
                <a:ext uri="{FF2B5EF4-FFF2-40B4-BE49-F238E27FC236}">
                  <a16:creationId xmlns:a16="http://schemas.microsoft.com/office/drawing/2014/main" id="{3037463D-E8E6-4727-41F0-1A2A30E767A8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9" name="フリーフォーム 18">
              <a:extLst>
                <a:ext uri="{FF2B5EF4-FFF2-40B4-BE49-F238E27FC236}">
                  <a16:creationId xmlns:a16="http://schemas.microsoft.com/office/drawing/2014/main" id="{97AE8855-74CA-9FF4-E945-9E1A738394AB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0" name="フリーフォーム 19">
              <a:extLst>
                <a:ext uri="{FF2B5EF4-FFF2-40B4-BE49-F238E27FC236}">
                  <a16:creationId xmlns:a16="http://schemas.microsoft.com/office/drawing/2014/main" id="{31D7D10B-DF73-73D6-38C3-43972416C968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1" name="フリーフォーム 20">
              <a:extLst>
                <a:ext uri="{FF2B5EF4-FFF2-40B4-BE49-F238E27FC236}">
                  <a16:creationId xmlns:a16="http://schemas.microsoft.com/office/drawing/2014/main" id="{B2E9EB2A-84B2-D514-7A58-DD0FFF4DF37C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2" name="フリーフォーム 21">
              <a:extLst>
                <a:ext uri="{FF2B5EF4-FFF2-40B4-BE49-F238E27FC236}">
                  <a16:creationId xmlns:a16="http://schemas.microsoft.com/office/drawing/2014/main" id="{D0C5F125-B025-B566-65F4-B557D074E415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3" name="フリーフォーム 22">
              <a:extLst>
                <a:ext uri="{FF2B5EF4-FFF2-40B4-BE49-F238E27FC236}">
                  <a16:creationId xmlns:a16="http://schemas.microsoft.com/office/drawing/2014/main" id="{4E6C3791-4DC8-51FC-7B4C-9E4EBA15885C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4" name="フリーフォーム 23">
              <a:extLst>
                <a:ext uri="{FF2B5EF4-FFF2-40B4-BE49-F238E27FC236}">
                  <a16:creationId xmlns:a16="http://schemas.microsoft.com/office/drawing/2014/main" id="{D1C734B2-E792-B085-3EC3-96614BF912C1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5" name="フリーフォーム 24">
              <a:extLst>
                <a:ext uri="{FF2B5EF4-FFF2-40B4-BE49-F238E27FC236}">
                  <a16:creationId xmlns:a16="http://schemas.microsoft.com/office/drawing/2014/main" id="{F42FF860-1879-B38D-B685-6797845204A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6" name="フリーフォーム 25">
              <a:extLst>
                <a:ext uri="{FF2B5EF4-FFF2-40B4-BE49-F238E27FC236}">
                  <a16:creationId xmlns:a16="http://schemas.microsoft.com/office/drawing/2014/main" id="{F7A697C1-B417-02BE-3ED7-46575062A7EA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2" name="角丸四角形 1">
            <a:extLst>
              <a:ext uri="{FF2B5EF4-FFF2-40B4-BE49-F238E27FC236}">
                <a16:creationId xmlns:a16="http://schemas.microsoft.com/office/drawing/2014/main" id="{D560FB00-0E8A-E628-CC1D-9BEABB1F8AF6}"/>
              </a:ext>
            </a:extLst>
          </p:cNvPr>
          <p:cNvSpPr/>
          <p:nvPr/>
        </p:nvSpPr>
        <p:spPr>
          <a:xfrm>
            <a:off x="5417635" y="1655976"/>
            <a:ext cx="3337877" cy="914400"/>
          </a:xfrm>
          <a:prstGeom prst="roundRect">
            <a:avLst>
              <a:gd name="adj" fmla="val 0"/>
            </a:avLst>
          </a:prstGeom>
          <a:solidFill>
            <a:schemeClr val="bg1">
              <a:alpha val="60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en" altLang="ja-JP" sz="6000" b="1">
                <a:solidFill>
                  <a:srgbClr val="056BE6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</a:t>
            </a:r>
            <a:r>
              <a:rPr lang="en-US" altLang="ja-JP" sz="6000" b="1">
                <a:solidFill>
                  <a:srgbClr val="056BE6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&amp; SQL</a:t>
            </a:r>
            <a:endParaRPr kumimoji="1" lang="ja-JP" altLang="en-US" sz="6000" b="1">
              <a:solidFill>
                <a:srgbClr val="056BE6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893DBA56-8022-A275-0156-D3F30FEBC897}"/>
              </a:ext>
            </a:extLst>
          </p:cNvPr>
          <p:cNvSpPr/>
          <p:nvPr/>
        </p:nvSpPr>
        <p:spPr>
          <a:xfrm>
            <a:off x="5417420" y="2660209"/>
            <a:ext cx="5844746" cy="1166447"/>
          </a:xfrm>
          <a:prstGeom prst="roundRect">
            <a:avLst>
              <a:gd name="adj" fmla="val 0"/>
            </a:avLst>
          </a:prstGeom>
          <a:solidFill>
            <a:schemeClr val="bg1">
              <a:alpha val="62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ja-JP" altLang="en-US" sz="7200" b="1">
                <a:solidFill>
                  <a:srgbClr val="056BE6"/>
                </a:solidFill>
                <a:effectLst>
                  <a:outerShdw blurRad="25400" dist="38100" dir="2700000" algn="tl" rotWithShape="0">
                    <a:schemeClr val="accent6">
                      <a:lumMod val="50000"/>
                      <a:alpha val="32000"/>
                    </a:schemeClr>
                  </a:outerShdw>
                </a:effectLst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演習問題一覧</a:t>
            </a: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9593EA69-A5E2-C941-3145-7013EEBC622E}"/>
              </a:ext>
            </a:extLst>
          </p:cNvPr>
          <p:cNvGrpSpPr/>
          <p:nvPr/>
        </p:nvGrpSpPr>
        <p:grpSpPr>
          <a:xfrm>
            <a:off x="11861626" y="713741"/>
            <a:ext cx="1745957" cy="3011305"/>
            <a:chOff x="11465201" y="698742"/>
            <a:chExt cx="1579324" cy="2723908"/>
          </a:xfrm>
        </p:grpSpPr>
        <p:sp>
          <p:nvSpPr>
            <p:cNvPr id="31" name="フリーフォーム 30">
              <a:extLst>
                <a:ext uri="{FF2B5EF4-FFF2-40B4-BE49-F238E27FC236}">
                  <a16:creationId xmlns:a16="http://schemas.microsoft.com/office/drawing/2014/main" id="{42DD5361-0A04-BDC3-31B8-4281192D2D6B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2" name="フリーフォーム 31">
              <a:extLst>
                <a:ext uri="{FF2B5EF4-FFF2-40B4-BE49-F238E27FC236}">
                  <a16:creationId xmlns:a16="http://schemas.microsoft.com/office/drawing/2014/main" id="{7F6893EB-D283-0DE9-7863-0B133CB9A127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3" name="フリーフォーム 32">
              <a:extLst>
                <a:ext uri="{FF2B5EF4-FFF2-40B4-BE49-F238E27FC236}">
                  <a16:creationId xmlns:a16="http://schemas.microsoft.com/office/drawing/2014/main" id="{DBA41AAF-F40B-7904-100C-D75B58FFF621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4" name="フリーフォーム 33">
              <a:extLst>
                <a:ext uri="{FF2B5EF4-FFF2-40B4-BE49-F238E27FC236}">
                  <a16:creationId xmlns:a16="http://schemas.microsoft.com/office/drawing/2014/main" id="{523C10BB-72A0-136D-837B-3D9F5A687E7B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5" name="フリーフォーム 34">
              <a:extLst>
                <a:ext uri="{FF2B5EF4-FFF2-40B4-BE49-F238E27FC236}">
                  <a16:creationId xmlns:a16="http://schemas.microsoft.com/office/drawing/2014/main" id="{341A94BD-6EA1-EF4F-C9B1-B5C81C25FFE3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6" name="フリーフォーム 35">
              <a:extLst>
                <a:ext uri="{FF2B5EF4-FFF2-40B4-BE49-F238E27FC236}">
                  <a16:creationId xmlns:a16="http://schemas.microsoft.com/office/drawing/2014/main" id="{D1929696-5AF4-A0C6-7006-3C54051DF6B8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7" name="フリーフォーム 36">
              <a:extLst>
                <a:ext uri="{FF2B5EF4-FFF2-40B4-BE49-F238E27FC236}">
                  <a16:creationId xmlns:a16="http://schemas.microsoft.com/office/drawing/2014/main" id="{CB0C6876-77C4-A315-023B-A0DDBCF0146B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8" name="フリーフォーム 37">
              <a:extLst>
                <a:ext uri="{FF2B5EF4-FFF2-40B4-BE49-F238E27FC236}">
                  <a16:creationId xmlns:a16="http://schemas.microsoft.com/office/drawing/2014/main" id="{847F5611-9D39-D9DE-7D7E-B2C8005E54D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9" name="フリーフォーム 38">
              <a:extLst>
                <a:ext uri="{FF2B5EF4-FFF2-40B4-BE49-F238E27FC236}">
                  <a16:creationId xmlns:a16="http://schemas.microsoft.com/office/drawing/2014/main" id="{7018B8BA-D05B-5C33-3822-D3FCBEBE7D74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pic>
        <p:nvPicPr>
          <p:cNvPr id="28" name="グラフィックス 27" descr="ワークフロー">
            <a:extLst>
              <a:ext uri="{FF2B5EF4-FFF2-40B4-BE49-F238E27FC236}">
                <a16:creationId xmlns:a16="http://schemas.microsoft.com/office/drawing/2014/main" id="{FFBFB588-FD97-3B31-13B5-E6F8C4ED6B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33111" y="-19052"/>
            <a:ext cx="1503295" cy="150329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64D9AB2-2CD5-A2A3-B4B3-221BCFFBBB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3000" contrast="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801" y="1468160"/>
            <a:ext cx="1991903" cy="2480986"/>
          </a:xfrm>
          <a:prstGeom prst="rect">
            <a:avLst/>
          </a:prstGeom>
        </p:spPr>
      </p:pic>
      <p:sp>
        <p:nvSpPr>
          <p:cNvPr id="4" name="角丸四角形 3">
            <a:extLst>
              <a:ext uri="{FF2B5EF4-FFF2-40B4-BE49-F238E27FC236}">
                <a16:creationId xmlns:a16="http://schemas.microsoft.com/office/drawing/2014/main" id="{0ABC980A-BAFA-097C-C482-DB7BBEBE9F5F}"/>
              </a:ext>
            </a:extLst>
          </p:cNvPr>
          <p:cNvSpPr/>
          <p:nvPr/>
        </p:nvSpPr>
        <p:spPr>
          <a:xfrm>
            <a:off x="1113183" y="1789044"/>
            <a:ext cx="1258954" cy="795126"/>
          </a:xfrm>
          <a:prstGeom prst="roundRect">
            <a:avLst/>
          </a:prstGeom>
          <a:solidFill>
            <a:srgbClr val="751CFE">
              <a:alpha val="71000"/>
            </a:srgb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r>
              <a:rPr kumimoji="1" lang="en-US" altLang="ja-JP" sz="5400" b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R</a:t>
            </a:r>
            <a:endParaRPr kumimoji="1" lang="ja-JP" altLang="en-US" sz="5400" b="1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11362BFD-4FFC-B872-0109-A216E4C78530}"/>
              </a:ext>
            </a:extLst>
          </p:cNvPr>
          <p:cNvSpPr/>
          <p:nvPr/>
        </p:nvSpPr>
        <p:spPr>
          <a:xfrm>
            <a:off x="11816598" y="1789044"/>
            <a:ext cx="1859647" cy="795126"/>
          </a:xfrm>
          <a:prstGeom prst="roundRect">
            <a:avLst/>
          </a:prstGeom>
          <a:solidFill>
            <a:schemeClr val="accent6">
              <a:lumMod val="75000"/>
              <a:alpha val="73036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r>
              <a:rPr lang="en-US" altLang="ja-JP" sz="5400" b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SQL</a:t>
            </a:r>
            <a:endParaRPr kumimoji="1" lang="ja-JP" altLang="en-US" sz="5400" b="1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23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2EBFF">
                <a:lumMod val="96299"/>
                <a:lumOff val="3701"/>
                <a:alpha val="43000"/>
              </a:srgbClr>
            </a:gs>
            <a:gs pos="2000">
              <a:srgbClr val="4396FB">
                <a:alpha val="63988"/>
              </a:srgbClr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DB62DD05-BC9B-A3D3-FF29-371E44EE94BB}"/>
              </a:ext>
            </a:extLst>
          </p:cNvPr>
          <p:cNvGrpSpPr/>
          <p:nvPr/>
        </p:nvGrpSpPr>
        <p:grpSpPr>
          <a:xfrm>
            <a:off x="851468" y="713741"/>
            <a:ext cx="1745957" cy="3011305"/>
            <a:chOff x="11465201" y="698742"/>
            <a:chExt cx="1579324" cy="2723908"/>
          </a:xfrm>
        </p:grpSpPr>
        <p:sp>
          <p:nvSpPr>
            <p:cNvPr id="18" name="フリーフォーム 17">
              <a:extLst>
                <a:ext uri="{FF2B5EF4-FFF2-40B4-BE49-F238E27FC236}">
                  <a16:creationId xmlns:a16="http://schemas.microsoft.com/office/drawing/2014/main" id="{3037463D-E8E6-4727-41F0-1A2A30E767A8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9" name="フリーフォーム 18">
              <a:extLst>
                <a:ext uri="{FF2B5EF4-FFF2-40B4-BE49-F238E27FC236}">
                  <a16:creationId xmlns:a16="http://schemas.microsoft.com/office/drawing/2014/main" id="{97AE8855-74CA-9FF4-E945-9E1A738394AB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0" name="フリーフォーム 19">
              <a:extLst>
                <a:ext uri="{FF2B5EF4-FFF2-40B4-BE49-F238E27FC236}">
                  <a16:creationId xmlns:a16="http://schemas.microsoft.com/office/drawing/2014/main" id="{31D7D10B-DF73-73D6-38C3-43972416C968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1" name="フリーフォーム 20">
              <a:extLst>
                <a:ext uri="{FF2B5EF4-FFF2-40B4-BE49-F238E27FC236}">
                  <a16:creationId xmlns:a16="http://schemas.microsoft.com/office/drawing/2014/main" id="{B2E9EB2A-84B2-D514-7A58-DD0FFF4DF37C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2" name="フリーフォーム 21">
              <a:extLst>
                <a:ext uri="{FF2B5EF4-FFF2-40B4-BE49-F238E27FC236}">
                  <a16:creationId xmlns:a16="http://schemas.microsoft.com/office/drawing/2014/main" id="{D0C5F125-B025-B566-65F4-B557D074E415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3" name="フリーフォーム 22">
              <a:extLst>
                <a:ext uri="{FF2B5EF4-FFF2-40B4-BE49-F238E27FC236}">
                  <a16:creationId xmlns:a16="http://schemas.microsoft.com/office/drawing/2014/main" id="{4E6C3791-4DC8-51FC-7B4C-9E4EBA15885C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4" name="フリーフォーム 23">
              <a:extLst>
                <a:ext uri="{FF2B5EF4-FFF2-40B4-BE49-F238E27FC236}">
                  <a16:creationId xmlns:a16="http://schemas.microsoft.com/office/drawing/2014/main" id="{D1C734B2-E792-B085-3EC3-96614BF912C1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5" name="フリーフォーム 24">
              <a:extLst>
                <a:ext uri="{FF2B5EF4-FFF2-40B4-BE49-F238E27FC236}">
                  <a16:creationId xmlns:a16="http://schemas.microsoft.com/office/drawing/2014/main" id="{F42FF860-1879-B38D-B685-6797845204A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6" name="フリーフォーム 25">
              <a:extLst>
                <a:ext uri="{FF2B5EF4-FFF2-40B4-BE49-F238E27FC236}">
                  <a16:creationId xmlns:a16="http://schemas.microsoft.com/office/drawing/2014/main" id="{F7A697C1-B417-02BE-3ED7-46575062A7EA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2" name="角丸四角形 1">
            <a:extLst>
              <a:ext uri="{FF2B5EF4-FFF2-40B4-BE49-F238E27FC236}">
                <a16:creationId xmlns:a16="http://schemas.microsoft.com/office/drawing/2014/main" id="{D560FB00-0E8A-E628-CC1D-9BEABB1F8AF6}"/>
              </a:ext>
            </a:extLst>
          </p:cNvPr>
          <p:cNvSpPr/>
          <p:nvPr/>
        </p:nvSpPr>
        <p:spPr>
          <a:xfrm>
            <a:off x="5417635" y="1655976"/>
            <a:ext cx="3337877" cy="914400"/>
          </a:xfrm>
          <a:prstGeom prst="roundRect">
            <a:avLst>
              <a:gd name="adj" fmla="val 0"/>
            </a:avLst>
          </a:prstGeom>
          <a:solidFill>
            <a:schemeClr val="bg1">
              <a:alpha val="60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en" altLang="ja-JP" sz="6000" b="1">
                <a:solidFill>
                  <a:srgbClr val="056BE6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</a:t>
            </a:r>
            <a:r>
              <a:rPr lang="en-US" altLang="ja-JP" sz="6000" b="1">
                <a:solidFill>
                  <a:srgbClr val="056BE6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&amp; SQL</a:t>
            </a:r>
            <a:endParaRPr kumimoji="1" lang="ja-JP" altLang="en-US" sz="6000" b="1">
              <a:solidFill>
                <a:srgbClr val="056BE6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893DBA56-8022-A275-0156-D3F30FEBC897}"/>
              </a:ext>
            </a:extLst>
          </p:cNvPr>
          <p:cNvSpPr/>
          <p:nvPr/>
        </p:nvSpPr>
        <p:spPr>
          <a:xfrm>
            <a:off x="5417420" y="2660209"/>
            <a:ext cx="5844746" cy="1166447"/>
          </a:xfrm>
          <a:prstGeom prst="roundRect">
            <a:avLst>
              <a:gd name="adj" fmla="val 0"/>
            </a:avLst>
          </a:prstGeom>
          <a:solidFill>
            <a:schemeClr val="bg1">
              <a:alpha val="62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ja-JP" altLang="en-US" sz="7200" b="1">
                <a:solidFill>
                  <a:srgbClr val="056BE6"/>
                </a:solidFill>
                <a:effectLst>
                  <a:outerShdw blurRad="25400" dist="38100" dir="2700000" algn="tl" rotWithShape="0">
                    <a:schemeClr val="accent6">
                      <a:lumMod val="50000"/>
                      <a:alpha val="32000"/>
                    </a:schemeClr>
                  </a:outerShdw>
                </a:effectLst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演習問題一覧</a:t>
            </a: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9593EA69-A5E2-C941-3145-7013EEBC622E}"/>
              </a:ext>
            </a:extLst>
          </p:cNvPr>
          <p:cNvGrpSpPr/>
          <p:nvPr/>
        </p:nvGrpSpPr>
        <p:grpSpPr>
          <a:xfrm>
            <a:off x="11861626" y="713741"/>
            <a:ext cx="1745957" cy="3011305"/>
            <a:chOff x="11465201" y="698742"/>
            <a:chExt cx="1579324" cy="2723908"/>
          </a:xfrm>
        </p:grpSpPr>
        <p:sp>
          <p:nvSpPr>
            <p:cNvPr id="31" name="フリーフォーム 30">
              <a:extLst>
                <a:ext uri="{FF2B5EF4-FFF2-40B4-BE49-F238E27FC236}">
                  <a16:creationId xmlns:a16="http://schemas.microsoft.com/office/drawing/2014/main" id="{42DD5361-0A04-BDC3-31B8-4281192D2D6B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2" name="フリーフォーム 31">
              <a:extLst>
                <a:ext uri="{FF2B5EF4-FFF2-40B4-BE49-F238E27FC236}">
                  <a16:creationId xmlns:a16="http://schemas.microsoft.com/office/drawing/2014/main" id="{7F6893EB-D283-0DE9-7863-0B133CB9A127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3" name="フリーフォーム 32">
              <a:extLst>
                <a:ext uri="{FF2B5EF4-FFF2-40B4-BE49-F238E27FC236}">
                  <a16:creationId xmlns:a16="http://schemas.microsoft.com/office/drawing/2014/main" id="{DBA41AAF-F40B-7904-100C-D75B58FFF621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4" name="フリーフォーム 33">
              <a:extLst>
                <a:ext uri="{FF2B5EF4-FFF2-40B4-BE49-F238E27FC236}">
                  <a16:creationId xmlns:a16="http://schemas.microsoft.com/office/drawing/2014/main" id="{523C10BB-72A0-136D-837B-3D9F5A687E7B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5" name="フリーフォーム 34">
              <a:extLst>
                <a:ext uri="{FF2B5EF4-FFF2-40B4-BE49-F238E27FC236}">
                  <a16:creationId xmlns:a16="http://schemas.microsoft.com/office/drawing/2014/main" id="{341A94BD-6EA1-EF4F-C9B1-B5C81C25FFE3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6" name="フリーフォーム 35">
              <a:extLst>
                <a:ext uri="{FF2B5EF4-FFF2-40B4-BE49-F238E27FC236}">
                  <a16:creationId xmlns:a16="http://schemas.microsoft.com/office/drawing/2014/main" id="{D1929696-5AF4-A0C6-7006-3C54051DF6B8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7" name="フリーフォーム 36">
              <a:extLst>
                <a:ext uri="{FF2B5EF4-FFF2-40B4-BE49-F238E27FC236}">
                  <a16:creationId xmlns:a16="http://schemas.microsoft.com/office/drawing/2014/main" id="{CB0C6876-77C4-A315-023B-A0DDBCF0146B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8" name="フリーフォーム 37">
              <a:extLst>
                <a:ext uri="{FF2B5EF4-FFF2-40B4-BE49-F238E27FC236}">
                  <a16:creationId xmlns:a16="http://schemas.microsoft.com/office/drawing/2014/main" id="{847F5611-9D39-D9DE-7D7E-B2C8005E54D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9" name="フリーフォーム 38">
              <a:extLst>
                <a:ext uri="{FF2B5EF4-FFF2-40B4-BE49-F238E27FC236}">
                  <a16:creationId xmlns:a16="http://schemas.microsoft.com/office/drawing/2014/main" id="{7018B8BA-D05B-5C33-3822-D3FCBEBE7D74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0ABC980A-BAFA-097C-C482-DB7BBEBE9F5F}"/>
              </a:ext>
            </a:extLst>
          </p:cNvPr>
          <p:cNvSpPr/>
          <p:nvPr/>
        </p:nvSpPr>
        <p:spPr>
          <a:xfrm>
            <a:off x="1113183" y="1789044"/>
            <a:ext cx="1258954" cy="795126"/>
          </a:xfrm>
          <a:prstGeom prst="roundRect">
            <a:avLst/>
          </a:prstGeom>
          <a:solidFill>
            <a:srgbClr val="751CFE">
              <a:alpha val="71000"/>
            </a:srgb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r>
              <a:rPr kumimoji="1" lang="en-US" altLang="ja-JP" sz="5400" b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R</a:t>
            </a:r>
            <a:endParaRPr kumimoji="1" lang="ja-JP" altLang="en-US" sz="5400" b="1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11362BFD-4FFC-B872-0109-A216E4C78530}"/>
              </a:ext>
            </a:extLst>
          </p:cNvPr>
          <p:cNvSpPr/>
          <p:nvPr/>
        </p:nvSpPr>
        <p:spPr>
          <a:xfrm>
            <a:off x="11816598" y="1789044"/>
            <a:ext cx="1859647" cy="795126"/>
          </a:xfrm>
          <a:prstGeom prst="roundRect">
            <a:avLst/>
          </a:prstGeom>
          <a:solidFill>
            <a:schemeClr val="accent6">
              <a:lumMod val="75000"/>
              <a:alpha val="73036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r>
              <a:rPr lang="en-US" altLang="ja-JP" sz="5400" b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SQL</a:t>
            </a:r>
            <a:endParaRPr kumimoji="1" lang="ja-JP" altLang="en-US" sz="5400" b="1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85160FEE-8ED2-40CE-6566-08B3D3D89465}"/>
              </a:ext>
            </a:extLst>
          </p:cNvPr>
          <p:cNvSpPr/>
          <p:nvPr/>
        </p:nvSpPr>
        <p:spPr>
          <a:xfrm>
            <a:off x="3256721" y="1435859"/>
            <a:ext cx="2004392" cy="2486784"/>
          </a:xfrm>
          <a:custGeom>
            <a:avLst/>
            <a:gdLst/>
            <a:ahLst/>
            <a:cxnLst/>
            <a:rect l="l" t="t" r="r" b="b"/>
            <a:pathLst>
              <a:path w="838730" h="840973">
                <a:moveTo>
                  <a:pt x="0" y="0"/>
                </a:moveTo>
                <a:lnTo>
                  <a:pt x="838730" y="0"/>
                </a:lnTo>
                <a:lnTo>
                  <a:pt x="838730" y="840972"/>
                </a:lnTo>
                <a:lnTo>
                  <a:pt x="0" y="8409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2">
            <a:extLst>
              <a:ext uri="{FF2B5EF4-FFF2-40B4-BE49-F238E27FC236}">
                <a16:creationId xmlns:a16="http://schemas.microsoft.com/office/drawing/2014/main" id="{4A072CDE-7026-B0FA-6A80-CD81CDF4A8C2}"/>
              </a:ext>
            </a:extLst>
          </p:cNvPr>
          <p:cNvSpPr/>
          <p:nvPr/>
        </p:nvSpPr>
        <p:spPr>
          <a:xfrm>
            <a:off x="9005983" y="346970"/>
            <a:ext cx="2100171" cy="1844332"/>
          </a:xfrm>
          <a:custGeom>
            <a:avLst/>
            <a:gdLst/>
            <a:ahLst/>
            <a:cxnLst/>
            <a:rect l="l" t="t" r="r" b="b"/>
            <a:pathLst>
              <a:path w="985288" h="865262">
                <a:moveTo>
                  <a:pt x="0" y="0"/>
                </a:moveTo>
                <a:lnTo>
                  <a:pt x="985288" y="0"/>
                </a:lnTo>
                <a:lnTo>
                  <a:pt x="985288" y="865262"/>
                </a:lnTo>
                <a:lnTo>
                  <a:pt x="0" y="8652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842440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2EBFF">
                <a:lumMod val="96299"/>
                <a:lumOff val="3701"/>
                <a:alpha val="43000"/>
              </a:srgbClr>
            </a:gs>
            <a:gs pos="2000">
              <a:srgbClr val="4396FB">
                <a:alpha val="63988"/>
              </a:srgbClr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DB62DD05-BC9B-A3D3-FF29-371E44EE94BB}"/>
              </a:ext>
            </a:extLst>
          </p:cNvPr>
          <p:cNvGrpSpPr/>
          <p:nvPr/>
        </p:nvGrpSpPr>
        <p:grpSpPr>
          <a:xfrm>
            <a:off x="851468" y="713741"/>
            <a:ext cx="1745957" cy="3011305"/>
            <a:chOff x="11465201" y="698742"/>
            <a:chExt cx="1579324" cy="2723908"/>
          </a:xfrm>
        </p:grpSpPr>
        <p:sp>
          <p:nvSpPr>
            <p:cNvPr id="18" name="フリーフォーム 17">
              <a:extLst>
                <a:ext uri="{FF2B5EF4-FFF2-40B4-BE49-F238E27FC236}">
                  <a16:creationId xmlns:a16="http://schemas.microsoft.com/office/drawing/2014/main" id="{3037463D-E8E6-4727-41F0-1A2A30E767A8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9" name="フリーフォーム 18">
              <a:extLst>
                <a:ext uri="{FF2B5EF4-FFF2-40B4-BE49-F238E27FC236}">
                  <a16:creationId xmlns:a16="http://schemas.microsoft.com/office/drawing/2014/main" id="{97AE8855-74CA-9FF4-E945-9E1A738394AB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0" name="フリーフォーム 19">
              <a:extLst>
                <a:ext uri="{FF2B5EF4-FFF2-40B4-BE49-F238E27FC236}">
                  <a16:creationId xmlns:a16="http://schemas.microsoft.com/office/drawing/2014/main" id="{31D7D10B-DF73-73D6-38C3-43972416C968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1" name="フリーフォーム 20">
              <a:extLst>
                <a:ext uri="{FF2B5EF4-FFF2-40B4-BE49-F238E27FC236}">
                  <a16:creationId xmlns:a16="http://schemas.microsoft.com/office/drawing/2014/main" id="{B2E9EB2A-84B2-D514-7A58-DD0FFF4DF37C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2" name="フリーフォーム 21">
              <a:extLst>
                <a:ext uri="{FF2B5EF4-FFF2-40B4-BE49-F238E27FC236}">
                  <a16:creationId xmlns:a16="http://schemas.microsoft.com/office/drawing/2014/main" id="{D0C5F125-B025-B566-65F4-B557D074E415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3" name="フリーフォーム 22">
              <a:extLst>
                <a:ext uri="{FF2B5EF4-FFF2-40B4-BE49-F238E27FC236}">
                  <a16:creationId xmlns:a16="http://schemas.microsoft.com/office/drawing/2014/main" id="{4E6C3791-4DC8-51FC-7B4C-9E4EBA15885C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4" name="フリーフォーム 23">
              <a:extLst>
                <a:ext uri="{FF2B5EF4-FFF2-40B4-BE49-F238E27FC236}">
                  <a16:creationId xmlns:a16="http://schemas.microsoft.com/office/drawing/2014/main" id="{D1C734B2-E792-B085-3EC3-96614BF912C1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5" name="フリーフォーム 24">
              <a:extLst>
                <a:ext uri="{FF2B5EF4-FFF2-40B4-BE49-F238E27FC236}">
                  <a16:creationId xmlns:a16="http://schemas.microsoft.com/office/drawing/2014/main" id="{F42FF860-1879-B38D-B685-6797845204A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6" name="フリーフォーム 25">
              <a:extLst>
                <a:ext uri="{FF2B5EF4-FFF2-40B4-BE49-F238E27FC236}">
                  <a16:creationId xmlns:a16="http://schemas.microsoft.com/office/drawing/2014/main" id="{F7A697C1-B417-02BE-3ED7-46575062A7EA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2" name="角丸四角形 1">
            <a:extLst>
              <a:ext uri="{FF2B5EF4-FFF2-40B4-BE49-F238E27FC236}">
                <a16:creationId xmlns:a16="http://schemas.microsoft.com/office/drawing/2014/main" id="{D560FB00-0E8A-E628-CC1D-9BEABB1F8AF6}"/>
              </a:ext>
            </a:extLst>
          </p:cNvPr>
          <p:cNvSpPr/>
          <p:nvPr/>
        </p:nvSpPr>
        <p:spPr>
          <a:xfrm>
            <a:off x="5417635" y="1443944"/>
            <a:ext cx="3337877" cy="914400"/>
          </a:xfrm>
          <a:prstGeom prst="roundRect">
            <a:avLst>
              <a:gd name="adj" fmla="val 0"/>
            </a:avLst>
          </a:prstGeom>
          <a:solidFill>
            <a:schemeClr val="bg1">
              <a:alpha val="60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en" altLang="ja-JP" sz="6000" b="1">
                <a:solidFill>
                  <a:srgbClr val="056BE6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</a:t>
            </a:r>
            <a:r>
              <a:rPr lang="en-US" altLang="ja-JP" sz="6000" b="1">
                <a:solidFill>
                  <a:srgbClr val="056BE6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&amp; SQL</a:t>
            </a:r>
            <a:endParaRPr kumimoji="1" lang="ja-JP" altLang="en-US" sz="6000" b="1">
              <a:solidFill>
                <a:srgbClr val="056BE6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893DBA56-8022-A275-0156-D3F30FEBC897}"/>
              </a:ext>
            </a:extLst>
          </p:cNvPr>
          <p:cNvSpPr/>
          <p:nvPr/>
        </p:nvSpPr>
        <p:spPr>
          <a:xfrm>
            <a:off x="5417420" y="2448177"/>
            <a:ext cx="5844746" cy="1166447"/>
          </a:xfrm>
          <a:prstGeom prst="roundRect">
            <a:avLst>
              <a:gd name="adj" fmla="val 0"/>
            </a:avLst>
          </a:prstGeom>
          <a:solidFill>
            <a:schemeClr val="bg1">
              <a:alpha val="62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ja-JP" altLang="en-US" sz="7200" b="1">
                <a:solidFill>
                  <a:srgbClr val="056BE6"/>
                </a:solidFill>
                <a:effectLst>
                  <a:outerShdw blurRad="25400" dist="38100" dir="2700000" algn="tl" rotWithShape="0">
                    <a:schemeClr val="accent6">
                      <a:lumMod val="50000"/>
                      <a:alpha val="32000"/>
                    </a:schemeClr>
                  </a:outerShdw>
                </a:effectLst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演習問題一覧</a:t>
            </a: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9593EA69-A5E2-C941-3145-7013EEBC622E}"/>
              </a:ext>
            </a:extLst>
          </p:cNvPr>
          <p:cNvGrpSpPr/>
          <p:nvPr/>
        </p:nvGrpSpPr>
        <p:grpSpPr>
          <a:xfrm>
            <a:off x="11861626" y="713741"/>
            <a:ext cx="1745957" cy="3011305"/>
            <a:chOff x="11465201" y="698742"/>
            <a:chExt cx="1579324" cy="2723908"/>
          </a:xfrm>
        </p:grpSpPr>
        <p:sp>
          <p:nvSpPr>
            <p:cNvPr id="31" name="フリーフォーム 30">
              <a:extLst>
                <a:ext uri="{FF2B5EF4-FFF2-40B4-BE49-F238E27FC236}">
                  <a16:creationId xmlns:a16="http://schemas.microsoft.com/office/drawing/2014/main" id="{42DD5361-0A04-BDC3-31B8-4281192D2D6B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2" name="フリーフォーム 31">
              <a:extLst>
                <a:ext uri="{FF2B5EF4-FFF2-40B4-BE49-F238E27FC236}">
                  <a16:creationId xmlns:a16="http://schemas.microsoft.com/office/drawing/2014/main" id="{7F6893EB-D283-0DE9-7863-0B133CB9A127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3" name="フリーフォーム 32">
              <a:extLst>
                <a:ext uri="{FF2B5EF4-FFF2-40B4-BE49-F238E27FC236}">
                  <a16:creationId xmlns:a16="http://schemas.microsoft.com/office/drawing/2014/main" id="{DBA41AAF-F40B-7904-100C-D75B58FFF621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4" name="フリーフォーム 33">
              <a:extLst>
                <a:ext uri="{FF2B5EF4-FFF2-40B4-BE49-F238E27FC236}">
                  <a16:creationId xmlns:a16="http://schemas.microsoft.com/office/drawing/2014/main" id="{523C10BB-72A0-136D-837B-3D9F5A687E7B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5" name="フリーフォーム 34">
              <a:extLst>
                <a:ext uri="{FF2B5EF4-FFF2-40B4-BE49-F238E27FC236}">
                  <a16:creationId xmlns:a16="http://schemas.microsoft.com/office/drawing/2014/main" id="{341A94BD-6EA1-EF4F-C9B1-B5C81C25FFE3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6" name="フリーフォーム 35">
              <a:extLst>
                <a:ext uri="{FF2B5EF4-FFF2-40B4-BE49-F238E27FC236}">
                  <a16:creationId xmlns:a16="http://schemas.microsoft.com/office/drawing/2014/main" id="{D1929696-5AF4-A0C6-7006-3C54051DF6B8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7" name="フリーフォーム 36">
              <a:extLst>
                <a:ext uri="{FF2B5EF4-FFF2-40B4-BE49-F238E27FC236}">
                  <a16:creationId xmlns:a16="http://schemas.microsoft.com/office/drawing/2014/main" id="{CB0C6876-77C4-A315-023B-A0DDBCF0146B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8" name="フリーフォーム 37">
              <a:extLst>
                <a:ext uri="{FF2B5EF4-FFF2-40B4-BE49-F238E27FC236}">
                  <a16:creationId xmlns:a16="http://schemas.microsoft.com/office/drawing/2014/main" id="{847F5611-9D39-D9DE-7D7E-B2C8005E54D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9" name="フリーフォーム 38">
              <a:extLst>
                <a:ext uri="{FF2B5EF4-FFF2-40B4-BE49-F238E27FC236}">
                  <a16:creationId xmlns:a16="http://schemas.microsoft.com/office/drawing/2014/main" id="{7018B8BA-D05B-5C33-3822-D3FCBEBE7D74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0ABC980A-BAFA-097C-C482-DB7BBEBE9F5F}"/>
              </a:ext>
            </a:extLst>
          </p:cNvPr>
          <p:cNvSpPr/>
          <p:nvPr/>
        </p:nvSpPr>
        <p:spPr>
          <a:xfrm>
            <a:off x="1033671" y="1753772"/>
            <a:ext cx="1431234" cy="830398"/>
          </a:xfrm>
          <a:prstGeom prst="roundRect">
            <a:avLst/>
          </a:prstGeom>
          <a:solidFill>
            <a:srgbClr val="751CFE">
              <a:alpha val="63000"/>
            </a:srgb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r>
              <a:rPr kumimoji="1" lang="en-US" altLang="ja-JP" sz="6000" b="1">
                <a:solidFill>
                  <a:schemeClr val="bg1"/>
                </a:solidFill>
                <a:effectLst>
                  <a:outerShdw blurRad="25400" dist="63500" dir="2700000" algn="tl" rotWithShape="0">
                    <a:schemeClr val="tx1">
                      <a:alpha val="31000"/>
                    </a:schemeClr>
                  </a:outerShdw>
                </a:effectLst>
                <a:latin typeface="Arial Black" panose="020B0604020202020204" pitchFamily="34" charset="0"/>
                <a:cs typeface="Arial Black" panose="020B0604020202020204" pitchFamily="34" charset="0"/>
              </a:rPr>
              <a:t>R</a:t>
            </a:r>
            <a:endParaRPr kumimoji="1" lang="ja-JP" altLang="en-US" sz="6000" b="1">
              <a:solidFill>
                <a:schemeClr val="bg1"/>
              </a:solidFill>
              <a:effectLst>
                <a:outerShdw blurRad="25400" dist="63500" dir="2700000" algn="tl" rotWithShape="0">
                  <a:schemeClr val="tx1">
                    <a:alpha val="31000"/>
                  </a:schemeClr>
                </a:outerShdw>
              </a:effectLst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11362BFD-4FFC-B872-0109-A216E4C78530}"/>
              </a:ext>
            </a:extLst>
          </p:cNvPr>
          <p:cNvSpPr/>
          <p:nvPr/>
        </p:nvSpPr>
        <p:spPr>
          <a:xfrm>
            <a:off x="11816598" y="1744394"/>
            <a:ext cx="1859647" cy="839776"/>
          </a:xfrm>
          <a:prstGeom prst="roundRect">
            <a:avLst/>
          </a:prstGeom>
          <a:solidFill>
            <a:schemeClr val="accent6">
              <a:lumMod val="75000"/>
              <a:alpha val="73036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r>
              <a:rPr lang="en-US" altLang="ja-JP" sz="5400" b="1">
                <a:solidFill>
                  <a:schemeClr val="bg1"/>
                </a:solidFill>
                <a:effectLst>
                  <a:outerShdw blurRad="25400" dist="50800" dir="2700000" algn="tl" rotWithShape="0">
                    <a:schemeClr val="tx2">
                      <a:lumMod val="50000"/>
                      <a:alpha val="61000"/>
                    </a:schemeClr>
                  </a:outerShdw>
                </a:effectLst>
                <a:latin typeface="Arial Black" panose="020B0604020202020204" pitchFamily="34" charset="0"/>
                <a:cs typeface="Arial Black" panose="020B0604020202020204" pitchFamily="34" charset="0"/>
              </a:rPr>
              <a:t>SQL</a:t>
            </a:r>
            <a:endParaRPr kumimoji="1" lang="ja-JP" altLang="en-US" sz="5400" b="1">
              <a:solidFill>
                <a:schemeClr val="bg1"/>
              </a:solidFill>
              <a:effectLst>
                <a:outerShdw blurRad="25400" dist="50800" dir="2700000" algn="tl" rotWithShape="0">
                  <a:schemeClr val="tx2">
                    <a:lumMod val="50000"/>
                    <a:alpha val="61000"/>
                  </a:schemeClr>
                </a:outerShdw>
              </a:effectLst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85160FEE-8ED2-40CE-6566-08B3D3D89465}"/>
              </a:ext>
            </a:extLst>
          </p:cNvPr>
          <p:cNvSpPr/>
          <p:nvPr/>
        </p:nvSpPr>
        <p:spPr>
          <a:xfrm>
            <a:off x="3256721" y="1223827"/>
            <a:ext cx="2004392" cy="2486784"/>
          </a:xfrm>
          <a:custGeom>
            <a:avLst/>
            <a:gdLst/>
            <a:ahLst/>
            <a:cxnLst/>
            <a:rect l="l" t="t" r="r" b="b"/>
            <a:pathLst>
              <a:path w="838730" h="840973">
                <a:moveTo>
                  <a:pt x="0" y="0"/>
                </a:moveTo>
                <a:lnTo>
                  <a:pt x="838730" y="0"/>
                </a:lnTo>
                <a:lnTo>
                  <a:pt x="838730" y="840972"/>
                </a:lnTo>
                <a:lnTo>
                  <a:pt x="0" y="8409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2">
            <a:extLst>
              <a:ext uri="{FF2B5EF4-FFF2-40B4-BE49-F238E27FC236}">
                <a16:creationId xmlns:a16="http://schemas.microsoft.com/office/drawing/2014/main" id="{4A072CDE-7026-B0FA-6A80-CD81CDF4A8C2}"/>
              </a:ext>
            </a:extLst>
          </p:cNvPr>
          <p:cNvSpPr/>
          <p:nvPr/>
        </p:nvSpPr>
        <p:spPr>
          <a:xfrm>
            <a:off x="9005983" y="148190"/>
            <a:ext cx="2100171" cy="1844332"/>
          </a:xfrm>
          <a:custGeom>
            <a:avLst/>
            <a:gdLst/>
            <a:ahLst/>
            <a:cxnLst/>
            <a:rect l="l" t="t" r="r" b="b"/>
            <a:pathLst>
              <a:path w="985288" h="865262">
                <a:moveTo>
                  <a:pt x="0" y="0"/>
                </a:moveTo>
                <a:lnTo>
                  <a:pt x="985288" y="0"/>
                </a:lnTo>
                <a:lnTo>
                  <a:pt x="985288" y="865262"/>
                </a:lnTo>
                <a:lnTo>
                  <a:pt x="0" y="8652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720627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2EBFF">
                <a:lumMod val="96299"/>
                <a:lumOff val="3701"/>
                <a:alpha val="43000"/>
              </a:srgbClr>
            </a:gs>
            <a:gs pos="2000">
              <a:srgbClr val="4396FB">
                <a:alpha val="63988"/>
                <a:lumMod val="89000"/>
                <a:lumOff val="11000"/>
              </a:srgbClr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DB62DD05-BC9B-A3D3-FF29-371E44EE94BB}"/>
              </a:ext>
            </a:extLst>
          </p:cNvPr>
          <p:cNvGrpSpPr/>
          <p:nvPr/>
        </p:nvGrpSpPr>
        <p:grpSpPr>
          <a:xfrm>
            <a:off x="904476" y="713741"/>
            <a:ext cx="1745957" cy="3011305"/>
            <a:chOff x="11465201" y="698742"/>
            <a:chExt cx="1579324" cy="2723908"/>
          </a:xfrm>
        </p:grpSpPr>
        <p:sp>
          <p:nvSpPr>
            <p:cNvPr id="18" name="フリーフォーム 17">
              <a:extLst>
                <a:ext uri="{FF2B5EF4-FFF2-40B4-BE49-F238E27FC236}">
                  <a16:creationId xmlns:a16="http://schemas.microsoft.com/office/drawing/2014/main" id="{3037463D-E8E6-4727-41F0-1A2A30E767A8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9" name="フリーフォーム 18">
              <a:extLst>
                <a:ext uri="{FF2B5EF4-FFF2-40B4-BE49-F238E27FC236}">
                  <a16:creationId xmlns:a16="http://schemas.microsoft.com/office/drawing/2014/main" id="{97AE8855-74CA-9FF4-E945-9E1A738394AB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0" name="フリーフォーム 19">
              <a:extLst>
                <a:ext uri="{FF2B5EF4-FFF2-40B4-BE49-F238E27FC236}">
                  <a16:creationId xmlns:a16="http://schemas.microsoft.com/office/drawing/2014/main" id="{31D7D10B-DF73-73D6-38C3-43972416C968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1" name="フリーフォーム 20">
              <a:extLst>
                <a:ext uri="{FF2B5EF4-FFF2-40B4-BE49-F238E27FC236}">
                  <a16:creationId xmlns:a16="http://schemas.microsoft.com/office/drawing/2014/main" id="{B2E9EB2A-84B2-D514-7A58-DD0FFF4DF37C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2" name="フリーフォーム 21">
              <a:extLst>
                <a:ext uri="{FF2B5EF4-FFF2-40B4-BE49-F238E27FC236}">
                  <a16:creationId xmlns:a16="http://schemas.microsoft.com/office/drawing/2014/main" id="{D0C5F125-B025-B566-65F4-B557D074E415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3" name="フリーフォーム 22">
              <a:extLst>
                <a:ext uri="{FF2B5EF4-FFF2-40B4-BE49-F238E27FC236}">
                  <a16:creationId xmlns:a16="http://schemas.microsoft.com/office/drawing/2014/main" id="{4E6C3791-4DC8-51FC-7B4C-9E4EBA15885C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4" name="フリーフォーム 23">
              <a:extLst>
                <a:ext uri="{FF2B5EF4-FFF2-40B4-BE49-F238E27FC236}">
                  <a16:creationId xmlns:a16="http://schemas.microsoft.com/office/drawing/2014/main" id="{D1C734B2-E792-B085-3EC3-96614BF912C1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5" name="フリーフォーム 24">
              <a:extLst>
                <a:ext uri="{FF2B5EF4-FFF2-40B4-BE49-F238E27FC236}">
                  <a16:creationId xmlns:a16="http://schemas.microsoft.com/office/drawing/2014/main" id="{F42FF860-1879-B38D-B685-6797845204A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6" name="フリーフォーム 25">
              <a:extLst>
                <a:ext uri="{FF2B5EF4-FFF2-40B4-BE49-F238E27FC236}">
                  <a16:creationId xmlns:a16="http://schemas.microsoft.com/office/drawing/2014/main" id="{F7A697C1-B417-02BE-3ED7-46575062A7EA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2" name="角丸四角形 1">
            <a:extLst>
              <a:ext uri="{FF2B5EF4-FFF2-40B4-BE49-F238E27FC236}">
                <a16:creationId xmlns:a16="http://schemas.microsoft.com/office/drawing/2014/main" id="{D560FB00-0E8A-E628-CC1D-9BEABB1F8AF6}"/>
              </a:ext>
            </a:extLst>
          </p:cNvPr>
          <p:cNvSpPr/>
          <p:nvPr/>
        </p:nvSpPr>
        <p:spPr>
          <a:xfrm>
            <a:off x="5417635" y="1443944"/>
            <a:ext cx="3337877" cy="914400"/>
          </a:xfrm>
          <a:prstGeom prst="roundRect">
            <a:avLst>
              <a:gd name="adj" fmla="val 0"/>
            </a:avLst>
          </a:prstGeom>
          <a:solidFill>
            <a:schemeClr val="bg1">
              <a:alpha val="5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en" altLang="ja-JP" sz="6000" b="1">
                <a:solidFill>
                  <a:srgbClr val="056BE6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</a:t>
            </a:r>
            <a:r>
              <a:rPr lang="en-US" altLang="ja-JP" sz="6000" b="1">
                <a:solidFill>
                  <a:srgbClr val="056BE6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&amp; SQL</a:t>
            </a:r>
            <a:endParaRPr kumimoji="1" lang="ja-JP" altLang="en-US" sz="6000" b="1">
              <a:solidFill>
                <a:srgbClr val="056BE6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893DBA56-8022-A275-0156-D3F30FEBC897}"/>
              </a:ext>
            </a:extLst>
          </p:cNvPr>
          <p:cNvSpPr/>
          <p:nvPr/>
        </p:nvSpPr>
        <p:spPr>
          <a:xfrm>
            <a:off x="5417420" y="2448177"/>
            <a:ext cx="5844746" cy="1166447"/>
          </a:xfrm>
          <a:prstGeom prst="roundRect">
            <a:avLst>
              <a:gd name="adj" fmla="val 0"/>
            </a:avLst>
          </a:prstGeom>
          <a:solidFill>
            <a:schemeClr val="bg1">
              <a:alpha val="74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ja-JP" altLang="en-US" sz="7200" b="1">
                <a:solidFill>
                  <a:srgbClr val="0200A0"/>
                </a:solidFill>
                <a:effectLst>
                  <a:outerShdw blurRad="25400" dist="38100" dir="2700000" algn="tl" rotWithShape="0">
                    <a:schemeClr val="accent6">
                      <a:lumMod val="75000"/>
                      <a:alpha val="32000"/>
                    </a:schemeClr>
                  </a:outerShdw>
                </a:effectLst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演習問題一覧</a:t>
            </a: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9593EA69-A5E2-C941-3145-7013EEBC622E}"/>
              </a:ext>
            </a:extLst>
          </p:cNvPr>
          <p:cNvGrpSpPr/>
          <p:nvPr/>
        </p:nvGrpSpPr>
        <p:grpSpPr>
          <a:xfrm>
            <a:off x="11808618" y="713741"/>
            <a:ext cx="1745957" cy="3011305"/>
            <a:chOff x="11465201" y="698742"/>
            <a:chExt cx="1579324" cy="2723908"/>
          </a:xfrm>
        </p:grpSpPr>
        <p:sp>
          <p:nvSpPr>
            <p:cNvPr id="31" name="フリーフォーム 30">
              <a:extLst>
                <a:ext uri="{FF2B5EF4-FFF2-40B4-BE49-F238E27FC236}">
                  <a16:creationId xmlns:a16="http://schemas.microsoft.com/office/drawing/2014/main" id="{42DD5361-0A04-BDC3-31B8-4281192D2D6B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2" name="フリーフォーム 31">
              <a:extLst>
                <a:ext uri="{FF2B5EF4-FFF2-40B4-BE49-F238E27FC236}">
                  <a16:creationId xmlns:a16="http://schemas.microsoft.com/office/drawing/2014/main" id="{7F6893EB-D283-0DE9-7863-0B133CB9A127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3" name="フリーフォーム 32">
              <a:extLst>
                <a:ext uri="{FF2B5EF4-FFF2-40B4-BE49-F238E27FC236}">
                  <a16:creationId xmlns:a16="http://schemas.microsoft.com/office/drawing/2014/main" id="{DBA41AAF-F40B-7904-100C-D75B58FFF621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4" name="フリーフォーム 33">
              <a:extLst>
                <a:ext uri="{FF2B5EF4-FFF2-40B4-BE49-F238E27FC236}">
                  <a16:creationId xmlns:a16="http://schemas.microsoft.com/office/drawing/2014/main" id="{523C10BB-72A0-136D-837B-3D9F5A687E7B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5" name="フリーフォーム 34">
              <a:extLst>
                <a:ext uri="{FF2B5EF4-FFF2-40B4-BE49-F238E27FC236}">
                  <a16:creationId xmlns:a16="http://schemas.microsoft.com/office/drawing/2014/main" id="{341A94BD-6EA1-EF4F-C9B1-B5C81C25FFE3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6" name="フリーフォーム 35">
              <a:extLst>
                <a:ext uri="{FF2B5EF4-FFF2-40B4-BE49-F238E27FC236}">
                  <a16:creationId xmlns:a16="http://schemas.microsoft.com/office/drawing/2014/main" id="{D1929696-5AF4-A0C6-7006-3C54051DF6B8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7" name="フリーフォーム 36">
              <a:extLst>
                <a:ext uri="{FF2B5EF4-FFF2-40B4-BE49-F238E27FC236}">
                  <a16:creationId xmlns:a16="http://schemas.microsoft.com/office/drawing/2014/main" id="{CB0C6876-77C4-A315-023B-A0DDBCF0146B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8" name="フリーフォーム 37">
              <a:extLst>
                <a:ext uri="{FF2B5EF4-FFF2-40B4-BE49-F238E27FC236}">
                  <a16:creationId xmlns:a16="http://schemas.microsoft.com/office/drawing/2014/main" id="{847F5611-9D39-D9DE-7D7E-B2C8005E54D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9" name="フリーフォーム 38">
              <a:extLst>
                <a:ext uri="{FF2B5EF4-FFF2-40B4-BE49-F238E27FC236}">
                  <a16:creationId xmlns:a16="http://schemas.microsoft.com/office/drawing/2014/main" id="{7018B8BA-D05B-5C33-3822-D3FCBEBE7D74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0ABC980A-BAFA-097C-C482-DB7BBEBE9F5F}"/>
              </a:ext>
            </a:extLst>
          </p:cNvPr>
          <p:cNvSpPr/>
          <p:nvPr/>
        </p:nvSpPr>
        <p:spPr>
          <a:xfrm>
            <a:off x="1086679" y="1753772"/>
            <a:ext cx="1431234" cy="830398"/>
          </a:xfrm>
          <a:prstGeom prst="roundRect">
            <a:avLst/>
          </a:prstGeom>
          <a:solidFill>
            <a:srgbClr val="751CFE">
              <a:alpha val="63000"/>
            </a:srgb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r>
              <a:rPr kumimoji="1" lang="en-US" altLang="ja-JP" sz="6000" b="1">
                <a:solidFill>
                  <a:schemeClr val="bg1"/>
                </a:solidFill>
                <a:effectLst>
                  <a:outerShdw blurRad="25400" dist="63500" dir="2700000" algn="tl" rotWithShape="0">
                    <a:schemeClr val="tx1">
                      <a:alpha val="31000"/>
                    </a:schemeClr>
                  </a:outerShdw>
                </a:effectLst>
                <a:latin typeface="Arial Black" panose="020B0604020202020204" pitchFamily="34" charset="0"/>
                <a:cs typeface="Arial Black" panose="020B0604020202020204" pitchFamily="34" charset="0"/>
              </a:rPr>
              <a:t>R</a:t>
            </a:r>
            <a:endParaRPr kumimoji="1" lang="ja-JP" altLang="en-US" sz="6000" b="1">
              <a:solidFill>
                <a:schemeClr val="bg1"/>
              </a:solidFill>
              <a:effectLst>
                <a:outerShdw blurRad="25400" dist="63500" dir="2700000" algn="tl" rotWithShape="0">
                  <a:schemeClr val="tx1">
                    <a:alpha val="31000"/>
                  </a:schemeClr>
                </a:outerShdw>
              </a:effectLst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11362BFD-4FFC-B872-0109-A216E4C78530}"/>
              </a:ext>
            </a:extLst>
          </p:cNvPr>
          <p:cNvSpPr/>
          <p:nvPr/>
        </p:nvSpPr>
        <p:spPr>
          <a:xfrm>
            <a:off x="11763590" y="1744394"/>
            <a:ext cx="1859647" cy="839776"/>
          </a:xfrm>
          <a:prstGeom prst="roundRect">
            <a:avLst/>
          </a:prstGeom>
          <a:solidFill>
            <a:schemeClr val="accent6">
              <a:lumMod val="75000"/>
              <a:alpha val="73036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r>
              <a:rPr lang="en-US" altLang="ja-JP" sz="5400" b="1">
                <a:solidFill>
                  <a:schemeClr val="bg1"/>
                </a:solidFill>
                <a:effectLst>
                  <a:outerShdw blurRad="25400" dist="50800" dir="2700000" algn="tl" rotWithShape="0">
                    <a:schemeClr val="tx2">
                      <a:lumMod val="50000"/>
                      <a:alpha val="61000"/>
                    </a:schemeClr>
                  </a:outerShdw>
                </a:effectLst>
                <a:latin typeface="Arial Black" panose="020B0604020202020204" pitchFamily="34" charset="0"/>
                <a:cs typeface="Arial Black" panose="020B0604020202020204" pitchFamily="34" charset="0"/>
              </a:rPr>
              <a:t>SQL</a:t>
            </a:r>
            <a:endParaRPr kumimoji="1" lang="ja-JP" altLang="en-US" sz="5400" b="1">
              <a:solidFill>
                <a:schemeClr val="bg1"/>
              </a:solidFill>
              <a:effectLst>
                <a:outerShdw blurRad="25400" dist="50800" dir="2700000" algn="tl" rotWithShape="0">
                  <a:schemeClr val="tx2">
                    <a:lumMod val="50000"/>
                    <a:alpha val="61000"/>
                  </a:schemeClr>
                </a:outerShdw>
              </a:effectLst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85160FEE-8ED2-40CE-6566-08B3D3D89465}"/>
              </a:ext>
            </a:extLst>
          </p:cNvPr>
          <p:cNvSpPr/>
          <p:nvPr/>
        </p:nvSpPr>
        <p:spPr>
          <a:xfrm>
            <a:off x="9330270" y="409751"/>
            <a:ext cx="1250593" cy="1551571"/>
          </a:xfrm>
          <a:custGeom>
            <a:avLst/>
            <a:gdLst/>
            <a:ahLst/>
            <a:cxnLst/>
            <a:rect l="l" t="t" r="r" b="b"/>
            <a:pathLst>
              <a:path w="838730" h="840973">
                <a:moveTo>
                  <a:pt x="0" y="0"/>
                </a:moveTo>
                <a:lnTo>
                  <a:pt x="838730" y="0"/>
                </a:lnTo>
                <a:lnTo>
                  <a:pt x="838730" y="840972"/>
                </a:lnTo>
                <a:lnTo>
                  <a:pt x="0" y="840972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>
              <a:lum bright="1000" contras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</p:sp>
      <p:sp>
        <p:nvSpPr>
          <p:cNvPr id="13" name="Freeform 2">
            <a:extLst>
              <a:ext uri="{FF2B5EF4-FFF2-40B4-BE49-F238E27FC236}">
                <a16:creationId xmlns:a16="http://schemas.microsoft.com/office/drawing/2014/main" id="{4A072CDE-7026-B0FA-6A80-CD81CDF4A8C2}"/>
              </a:ext>
            </a:extLst>
          </p:cNvPr>
          <p:cNvSpPr/>
          <p:nvPr/>
        </p:nvSpPr>
        <p:spPr>
          <a:xfrm>
            <a:off x="3191633" y="1565066"/>
            <a:ext cx="1975359" cy="1734725"/>
          </a:xfrm>
          <a:custGeom>
            <a:avLst/>
            <a:gdLst/>
            <a:ahLst/>
            <a:cxnLst/>
            <a:rect l="l" t="t" r="r" b="b"/>
            <a:pathLst>
              <a:path w="985288" h="865262">
                <a:moveTo>
                  <a:pt x="0" y="0"/>
                </a:moveTo>
                <a:lnTo>
                  <a:pt x="985288" y="0"/>
                </a:lnTo>
                <a:lnTo>
                  <a:pt x="985288" y="865262"/>
                </a:lnTo>
                <a:lnTo>
                  <a:pt x="0" y="8652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lum bright="13000" contrast="3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682106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oto Sans JP">
      <a:majorFont>
        <a:latin typeface="Noto Sans JP SemiBold"/>
        <a:ea typeface="Noto Sans JP SemiBold"/>
        <a:cs typeface=""/>
      </a:majorFont>
      <a:minorFont>
        <a:latin typeface="Noto Sans JP Regular"/>
        <a:ea typeface="Noto Sans JP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2700">
          <a:noFill/>
          <a:miter lim="400000"/>
        </a:ln>
        <a:extLst>
          <a:ext uri="{C572A759-6A51-4108-AA02-DFA0A04FC94B}">
            <ma14:wrappingTextBoxFlag xmlns:p="http://schemas.openxmlformats.org/presentationml/2006/main" xmlns:r="http://schemas.openxmlformats.org/officeDocument/2006/relationships" xmlns="" xmlns:ma14="http://schemas.microsoft.com/office/mac/drawingml/2011/main" val="1"/>
          </a:ext>
        </a:extLst>
      </a:spPr>
      <a:bodyPr rtlCol="0" anchor="ctr"/>
      <a:lstStyle>
        <a:defPPr algn="ctr">
          <a:defRPr kumimoji="1"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{7A0FF790-E7A2-8640-9539-184CDCCEDAEF}tf10001058</Template>
  <TotalTime>0</TotalTime>
  <Words>61</Words>
  <Application>Microsoft Macintosh PowerPoint</Application>
  <PresentationFormat>ユーザー設定</PresentationFormat>
  <Paragraphs>29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26" baseType="lpstr">
      <vt:lpstr>Hiragino Maru Gothic Pro W4</vt:lpstr>
      <vt:lpstr>Noto Sans JP Black</vt:lpstr>
      <vt:lpstr>Noto Sans JP Medium</vt:lpstr>
      <vt:lpstr>Noto Sans JP Regular</vt:lpstr>
      <vt:lpstr>Noto Sans JP SemiBold</vt:lpstr>
      <vt:lpstr>游ゴシック</vt:lpstr>
      <vt:lpstr>游ゴシック</vt:lpstr>
      <vt:lpstr>Arial</vt:lpstr>
      <vt:lpstr>Arial Black</vt:lpstr>
      <vt:lpstr>Calibri</vt:lpstr>
      <vt:lpstr>IBM Plex Sans Condensed</vt:lpstr>
      <vt:lpstr>Sofia Sans Extra Condensed Extr</vt:lpstr>
      <vt:lpstr>Sofia Sans Semi Condensed</vt:lpstr>
      <vt:lpstr>Wingdings</vt:lpstr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金子 勝美</dc:creator>
  <cp:keywords/>
  <dc:description/>
  <cp:lastModifiedBy/>
  <cp:revision>1</cp:revision>
  <cp:lastPrinted>2024-06-22T19:11:39Z</cp:lastPrinted>
  <dcterms:created xsi:type="dcterms:W3CDTF">2016-07-11T03:19:52Z</dcterms:created>
  <dcterms:modified xsi:type="dcterms:W3CDTF">2025-04-19T14:20:13Z</dcterms:modified>
  <cp:category/>
</cp:coreProperties>
</file>