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40" r:id="rId2"/>
    <p:sldId id="702" r:id="rId3"/>
    <p:sldId id="704" r:id="rId4"/>
    <p:sldId id="703" r:id="rId5"/>
    <p:sldId id="705" r:id="rId6"/>
    <p:sldId id="706" r:id="rId7"/>
    <p:sldId id="707" r:id="rId8"/>
  </p:sldIdLst>
  <p:sldSz cx="14400213" cy="4356100"/>
  <p:notesSz cx="6735763" cy="9866313"/>
  <p:defaultTextStyle>
    <a:defPPr>
      <a:defRPr lang="ja-JP"/>
    </a:defPPr>
    <a:lvl1pPr marL="0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702"/>
            <p14:sldId id="704"/>
            <p14:sldId id="703"/>
            <p14:sldId id="705"/>
            <p14:sldId id="706"/>
            <p14:sldId id="707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7144" userDrawn="1">
          <p15:clr>
            <a:srgbClr val="FBAE40"/>
          </p15:clr>
        </p15:guide>
        <p15:guide id="2" orient="horz" pos="1372" userDrawn="1">
          <p15:clr>
            <a:srgbClr val="A4A3A4"/>
          </p15:clr>
        </p15:guide>
        <p15:guide id="3" pos="1927" userDrawn="1">
          <p15:clr>
            <a:srgbClr val="FBAE40"/>
          </p15:clr>
        </p15:guide>
        <p15:guide id="4" pos="4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BE6"/>
    <a:srgbClr val="F2EBFF"/>
    <a:srgbClr val="0947E6"/>
    <a:srgbClr val="8C51FF"/>
    <a:srgbClr val="6211FF"/>
    <a:srgbClr val="751CFE"/>
    <a:srgbClr val="0A0CF0"/>
    <a:srgbClr val="324E8A"/>
    <a:srgbClr val="E8EAFC"/>
    <a:srgbClr val="C3D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/>
    <p:restoredTop sz="97146" autoAdjust="0"/>
  </p:normalViewPr>
  <p:slideViewPr>
    <p:cSldViewPr snapToGrid="0">
      <p:cViewPr varScale="1">
        <p:scale>
          <a:sx n="96" d="100"/>
          <a:sy n="96" d="100"/>
        </p:scale>
        <p:origin x="192" y="2232"/>
      </p:cViewPr>
      <p:guideLst>
        <p:guide pos="7144"/>
        <p:guide orient="horz" pos="1372"/>
        <p:guide pos="192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747963" y="739775"/>
            <a:ext cx="1223168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651" y="24340"/>
            <a:ext cx="12764338" cy="290404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152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13" y="394253"/>
            <a:ext cx="12960192" cy="3567596"/>
          </a:xfrm>
        </p:spPr>
        <p:txBody>
          <a:bodyPr/>
          <a:lstStyle>
            <a:lvl1pPr marL="201642" indent="-201642">
              <a:lnSpc>
                <a:spcPct val="130000"/>
              </a:lnSpc>
              <a:buFont typeface="+mj-lt"/>
              <a:buAutoNum type="arabicPeriod"/>
              <a:tabLst/>
              <a:defRPr sz="1016">
                <a:solidFill>
                  <a:schemeClr val="tx2"/>
                </a:solidFill>
              </a:defRPr>
            </a:lvl1pPr>
            <a:lvl2pPr marL="315571" indent="-141151">
              <a:lnSpc>
                <a:spcPct val="130000"/>
              </a:lnSpc>
              <a:buFont typeface="Wingdings" pitchFamily="2" charset="2"/>
              <a:buChar char="Ø"/>
              <a:tabLst/>
              <a:defRPr sz="889"/>
            </a:lvl2pPr>
            <a:lvl3pPr marL="537378" indent="-168373">
              <a:lnSpc>
                <a:spcPct val="130000"/>
              </a:lnSpc>
              <a:buFont typeface="Wingdings" pitchFamily="2" charset="2"/>
              <a:buChar char="l"/>
              <a:tabLst/>
              <a:defRPr sz="889"/>
            </a:lvl3pPr>
            <a:lvl4pPr marL="678527" indent="-141151">
              <a:lnSpc>
                <a:spcPct val="130000"/>
              </a:lnSpc>
              <a:tabLst/>
              <a:defRPr sz="889"/>
            </a:lvl4pPr>
            <a:lvl5pPr marL="711798" indent="0">
              <a:lnSpc>
                <a:spcPct val="130000"/>
              </a:lnSpc>
              <a:buNone/>
              <a:tabLst/>
              <a:defRPr sz="889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235308" y="33596"/>
            <a:ext cx="311648" cy="268231"/>
          </a:xfrm>
          <a:prstGeom prst="rect">
            <a:avLst/>
          </a:prstGeom>
          <a:solidFill>
            <a:schemeClr val="tx2"/>
          </a:solidFill>
        </p:spPr>
        <p:txBody>
          <a:bodyPr wrap="none" lIns="68592" tIns="45728" rIns="68592" bIns="45728" rtlCol="0">
            <a:spAutoFit/>
          </a:bodyPr>
          <a:lstStyle/>
          <a:p>
            <a:pPr algn="ctr"/>
            <a:fld id="{E8AAC2EA-DDD6-FF48-A997-0CC713DA5D22}" type="slidenum">
              <a:rPr lang="ja-JP" altLang="en-US" sz="1143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143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20" y="1353220"/>
            <a:ext cx="12240182" cy="93373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60037" y="2468457"/>
            <a:ext cx="10080149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521" y="2799203"/>
            <a:ext cx="12240182" cy="865169"/>
          </a:xfrm>
        </p:spPr>
        <p:txBody>
          <a:bodyPr anchor="t"/>
          <a:lstStyle>
            <a:lvl1pPr algn="l">
              <a:defRPr sz="254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37521" y="1846303"/>
            <a:ext cx="12240182" cy="952896"/>
          </a:xfrm>
        </p:spPr>
        <p:txBody>
          <a:bodyPr anchor="b"/>
          <a:lstStyle>
            <a:lvl1pPr marL="0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20014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20109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5" y="975082"/>
            <a:ext cx="6362594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0015" y="1381450"/>
            <a:ext cx="6362594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113" y="975082"/>
            <a:ext cx="6365097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15113" y="1381450"/>
            <a:ext cx="6365097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017" y="173438"/>
            <a:ext cx="4737570" cy="738117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0086" y="173443"/>
            <a:ext cx="8050120" cy="3717810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0017" y="911559"/>
            <a:ext cx="4737570" cy="2979693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542" y="3049271"/>
            <a:ext cx="8640128" cy="359984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22542" y="389227"/>
            <a:ext cx="8640128" cy="2613660"/>
          </a:xfrm>
        </p:spPr>
        <p:txBody>
          <a:bodyPr/>
          <a:lstStyle>
            <a:lvl1pPr marL="0" indent="0">
              <a:buNone/>
              <a:defRPr sz="2033"/>
            </a:lvl1pPr>
            <a:lvl2pPr marL="290366" indent="0">
              <a:buNone/>
              <a:defRPr sz="1779"/>
            </a:lvl2pPr>
            <a:lvl3pPr marL="580731" indent="0">
              <a:buNone/>
              <a:defRPr sz="1525"/>
            </a:lvl3pPr>
            <a:lvl4pPr marL="871096" indent="0">
              <a:buNone/>
              <a:defRPr sz="1271"/>
            </a:lvl4pPr>
            <a:lvl5pPr marL="1161460" indent="0">
              <a:buNone/>
              <a:defRPr sz="1271"/>
            </a:lvl5pPr>
            <a:lvl6pPr marL="1451826" indent="0">
              <a:buNone/>
              <a:defRPr sz="1271"/>
            </a:lvl6pPr>
            <a:lvl7pPr marL="1742191" indent="0">
              <a:buNone/>
              <a:defRPr sz="1271"/>
            </a:lvl7pPr>
            <a:lvl8pPr marL="2032557" indent="0">
              <a:buNone/>
              <a:defRPr sz="1271"/>
            </a:lvl8pPr>
            <a:lvl9pPr marL="2322922" indent="0">
              <a:buNone/>
              <a:defRPr sz="1271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22542" y="3409255"/>
            <a:ext cx="8640128" cy="511238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図 344">
            <a:extLst>
              <a:ext uri="{FF2B5EF4-FFF2-40B4-BE49-F238E27FC236}">
                <a16:creationId xmlns:a16="http://schemas.microsoft.com/office/drawing/2014/main" id="{8B3052D2-CD36-2ACF-F85E-7A5314C1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5743"/>
          <a:stretch/>
        </p:blipFill>
        <p:spPr>
          <a:xfrm flipH="1">
            <a:off x="8109678" y="198438"/>
            <a:ext cx="5996065" cy="3962400"/>
          </a:xfrm>
          <a:prstGeom prst="rect">
            <a:avLst/>
          </a:prstGeom>
        </p:spPr>
      </p:pic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0" y="194870"/>
            <a:ext cx="744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40156" y="174450"/>
            <a:ext cx="3240047" cy="371680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20011" y="174450"/>
            <a:ext cx="9480140" cy="371680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8" y="-1364880"/>
            <a:ext cx="13308697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703947" y="4190540"/>
            <a:ext cx="8992327" cy="165560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53" userDrawn="1">
          <p15:clr>
            <a:srgbClr val="FBAE40"/>
          </p15:clr>
        </p15:guide>
        <p15:guide id="6" pos="9018" userDrawn="1">
          <p15:clr>
            <a:srgbClr val="FBAE40"/>
          </p15:clr>
        </p15:guide>
        <p15:guide id="7" orient="horz" pos="738" userDrawn="1">
          <p15:clr>
            <a:srgbClr val="FBAE40"/>
          </p15:clr>
        </p15:guide>
        <p15:guide id="8" orient="horz" pos="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487" y="338532"/>
            <a:ext cx="13446203" cy="248658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01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20013" y="174448"/>
            <a:ext cx="12960192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3" y="1016428"/>
            <a:ext cx="12960192" cy="28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011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20074" y="4037464"/>
            <a:ext cx="4560068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320155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64" r:id="rId5"/>
    <p:sldLayoutId id="2147483665" r:id="rId6"/>
    <p:sldLayoutId id="2147483661" r:id="rId7"/>
    <p:sldLayoutId id="2147483650" r:id="rId8"/>
    <p:sldLayoutId id="2147483662" r:id="rId9"/>
    <p:sldLayoutId id="2147483660" r:id="rId10"/>
    <p:sldLayoutId id="2147483663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580731" rtl="0" eaLnBrk="1" latinLnBrk="0" hangingPunct="1">
        <a:spcBef>
          <a:spcPct val="0"/>
        </a:spcBef>
        <a:buNone/>
        <a:defRPr kumimoji="1"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74" indent="-217774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471844" indent="-181479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725913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01627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4pPr>
      <a:lvl5pPr marL="130664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5pPr>
      <a:lvl6pPr marL="159700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6pPr>
      <a:lvl7pPr marL="1887374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7pPr>
      <a:lvl8pPr marL="217773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8pPr>
      <a:lvl9pPr marL="246810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9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6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2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19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57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22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13" orient="horz" pos="575" userDrawn="1">
          <p15:clr>
            <a:srgbClr val="F26B43"/>
          </p15:clr>
        </p15:guide>
        <p15:guide id="14" orient="horz" pos="2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5.png"/><Relationship Id="rId21" Type="http://schemas.openxmlformats.org/officeDocument/2006/relationships/image" Target="../media/image22.png"/><Relationship Id="rId7" Type="http://schemas.microsoft.com/office/2007/relationships/hdphoto" Target="../media/hdphoto1.wdp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912120" y="1636906"/>
            <a:ext cx="2575972" cy="10822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6097">
                <a:solidFill>
                  <a:srgbClr val="FF0000"/>
                </a:solidFill>
              </a:rPr>
              <a:t>40:21</a:t>
            </a:r>
            <a:endParaRPr lang="ja-JP" altLang="en-US" sz="609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11A4C58-754D-5B69-A73B-F46CFA09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75" y="2724163"/>
            <a:ext cx="1814889" cy="16319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51CB090-F36C-3597-829A-353865560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074" y="60374"/>
            <a:ext cx="1895388" cy="17051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CDCD43A-E712-5863-7FFC-53B9BBCFB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582" y="79835"/>
            <a:ext cx="1009898" cy="123675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C1383AE-FAB1-416D-6D38-8766BC54F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30" y="-615374"/>
            <a:ext cx="2639352" cy="263935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3C064B-B3E1-1688-2354-5644759BE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339" y="-1263514"/>
            <a:ext cx="1086380" cy="133042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DE593B-D6FB-C235-ECB6-0F2B15579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43" y="1879445"/>
            <a:ext cx="2250970" cy="225097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57BB72C-1B1B-D073-F90D-12DD168750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67138" y="1"/>
            <a:ext cx="1538892" cy="1538892"/>
          </a:xfrm>
          <a:prstGeom prst="rect">
            <a:avLst/>
          </a:prstGeom>
        </p:spPr>
      </p:pic>
      <p:pic>
        <p:nvPicPr>
          <p:cNvPr id="13" name="グラフィックス 12" descr="ワークフロー">
            <a:extLst>
              <a:ext uri="{FF2B5EF4-FFF2-40B4-BE49-F238E27FC236}">
                <a16:creationId xmlns:a16="http://schemas.microsoft.com/office/drawing/2014/main" id="{916F73EE-B66B-8C70-065F-64134DB9AF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5194" y="1329150"/>
            <a:ext cx="1347185" cy="1347185"/>
          </a:xfrm>
          <a:prstGeom prst="rect">
            <a:avLst/>
          </a:prstGeom>
        </p:spPr>
      </p:pic>
      <p:pic>
        <p:nvPicPr>
          <p:cNvPr id="15" name="グラフィックス 14" descr="テーブル">
            <a:extLst>
              <a:ext uri="{FF2B5EF4-FFF2-40B4-BE49-F238E27FC236}">
                <a16:creationId xmlns:a16="http://schemas.microsoft.com/office/drawing/2014/main" id="{69B86972-0042-398D-4838-CF2805C890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63557" y="2491683"/>
            <a:ext cx="1439184" cy="1439184"/>
          </a:xfrm>
          <a:prstGeom prst="rect">
            <a:avLst/>
          </a:prstGeom>
        </p:spPr>
      </p:pic>
      <p:pic>
        <p:nvPicPr>
          <p:cNvPr id="17" name="グラフィックス 16" descr="プラグ">
            <a:extLst>
              <a:ext uri="{FF2B5EF4-FFF2-40B4-BE49-F238E27FC236}">
                <a16:creationId xmlns:a16="http://schemas.microsoft.com/office/drawing/2014/main" id="{4984F745-4996-A0DF-2456-66E60F5920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0818" y="3251459"/>
            <a:ext cx="1104642" cy="1104642"/>
          </a:xfrm>
          <a:prstGeom prst="rect">
            <a:avLst/>
          </a:prstGeom>
        </p:spPr>
      </p:pic>
      <p:pic>
        <p:nvPicPr>
          <p:cNvPr id="19" name="グラフィックス 18" descr="ドキュメント">
            <a:extLst>
              <a:ext uri="{FF2B5EF4-FFF2-40B4-BE49-F238E27FC236}">
                <a16:creationId xmlns:a16="http://schemas.microsoft.com/office/drawing/2014/main" id="{0AA68604-72B9-796B-777B-B174A04C47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10969" y="2718086"/>
            <a:ext cx="979189" cy="979189"/>
          </a:xfrm>
          <a:prstGeom prst="rect">
            <a:avLst/>
          </a:prstGeom>
        </p:spPr>
      </p:pic>
      <p:pic>
        <p:nvPicPr>
          <p:cNvPr id="21" name="グラフィックス 20" descr="意思決定図">
            <a:extLst>
              <a:ext uri="{FF2B5EF4-FFF2-40B4-BE49-F238E27FC236}">
                <a16:creationId xmlns:a16="http://schemas.microsoft.com/office/drawing/2014/main" id="{0BE8FB9A-8E69-EAE0-072B-377B3170BE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64308" y="2178965"/>
            <a:ext cx="1366852" cy="1366852"/>
          </a:xfrm>
          <a:prstGeom prst="rect">
            <a:avLst/>
          </a:prstGeom>
        </p:spPr>
      </p:pic>
      <p:pic>
        <p:nvPicPr>
          <p:cNvPr id="3" name="グラフィックス 2" descr="インターネット">
            <a:extLst>
              <a:ext uri="{FF2B5EF4-FFF2-40B4-BE49-F238E27FC236}">
                <a16:creationId xmlns:a16="http://schemas.microsoft.com/office/drawing/2014/main" id="{F189F680-6571-A247-589B-237E0F7C150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659461" y="-107951"/>
            <a:ext cx="1711981" cy="1711981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018B3B-30DD-A1CC-E9FB-DC625C03B04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515621" y="980316"/>
            <a:ext cx="1868901" cy="18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C9842E-2119-9D66-4431-212C9CCB168E}"/>
              </a:ext>
            </a:extLst>
          </p:cNvPr>
          <p:cNvSpPr/>
          <p:nvPr/>
        </p:nvSpPr>
        <p:spPr>
          <a:xfrm>
            <a:off x="3051200" y="1"/>
            <a:ext cx="8297813" cy="435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リスト">
            <a:extLst>
              <a:ext uri="{FF2B5EF4-FFF2-40B4-BE49-F238E27FC236}">
                <a16:creationId xmlns:a16="http://schemas.microsoft.com/office/drawing/2014/main" id="{BCAB8775-7B8A-3CA1-2329-C8437014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9167" y="538618"/>
            <a:ext cx="2045243" cy="2045243"/>
          </a:xfrm>
          <a:prstGeom prst="rect">
            <a:avLst/>
          </a:prstGeom>
        </p:spPr>
      </p:pic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262D35B-7BE4-2F21-1C67-3792D289DAEA}"/>
              </a:ext>
            </a:extLst>
          </p:cNvPr>
          <p:cNvSpPr/>
          <p:nvPr/>
        </p:nvSpPr>
        <p:spPr>
          <a:xfrm>
            <a:off x="1713098" y="3593577"/>
            <a:ext cx="557408" cy="464507"/>
          </a:xfrm>
          <a:custGeom>
            <a:avLst/>
            <a:gdLst>
              <a:gd name="connsiteX0" fmla="*/ 0 w 557408"/>
              <a:gd name="connsiteY0" fmla="*/ 232254 h 464507"/>
              <a:gd name="connsiteX1" fmla="*/ 195093 w 557408"/>
              <a:gd name="connsiteY1" fmla="*/ 464507 h 464507"/>
              <a:gd name="connsiteX2" fmla="*/ 557409 w 557408"/>
              <a:gd name="connsiteY2" fmla="*/ 0 h 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408" h="464507">
                <a:moveTo>
                  <a:pt x="0" y="232254"/>
                </a:moveTo>
                <a:lnTo>
                  <a:pt x="195093" y="464507"/>
                </a:lnTo>
                <a:lnTo>
                  <a:pt x="557409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AC4C0133-9D9A-E5C8-8F4B-7B666797ADD0}"/>
              </a:ext>
            </a:extLst>
          </p:cNvPr>
          <p:cNvSpPr/>
          <p:nvPr/>
        </p:nvSpPr>
        <p:spPr>
          <a:xfrm>
            <a:off x="691183" y="3640027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1A05464-3E6B-7D2B-A35E-5F519F827F45}"/>
              </a:ext>
            </a:extLst>
          </p:cNvPr>
          <p:cNvSpPr/>
          <p:nvPr/>
        </p:nvSpPr>
        <p:spPr>
          <a:xfrm>
            <a:off x="691183" y="4011633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CFFE99E3-F258-7E23-01F2-2DC1E1D39DD6}"/>
              </a:ext>
            </a:extLst>
          </p:cNvPr>
          <p:cNvSpPr/>
          <p:nvPr/>
        </p:nvSpPr>
        <p:spPr>
          <a:xfrm>
            <a:off x="691183" y="289681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5A9A3B44-84A2-5FF6-2875-F4A87681DD91}"/>
              </a:ext>
            </a:extLst>
          </p:cNvPr>
          <p:cNvSpPr/>
          <p:nvPr/>
        </p:nvSpPr>
        <p:spPr>
          <a:xfrm>
            <a:off x="691183" y="326842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ED08E99F-F1C2-4839-6096-0DDE8B24868E}"/>
              </a:ext>
            </a:extLst>
          </p:cNvPr>
          <p:cNvSpPr/>
          <p:nvPr/>
        </p:nvSpPr>
        <p:spPr>
          <a:xfrm>
            <a:off x="691183" y="2137688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C3CA62A4-2F80-8067-4D5B-404C1FE5CCB4}"/>
              </a:ext>
            </a:extLst>
          </p:cNvPr>
          <p:cNvSpPr/>
          <p:nvPr/>
        </p:nvSpPr>
        <p:spPr>
          <a:xfrm>
            <a:off x="691183" y="2509294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1EF974A-5BDB-9375-B522-77AAEE3973EC}"/>
              </a:ext>
            </a:extLst>
          </p:cNvPr>
          <p:cNvSpPr/>
          <p:nvPr/>
        </p:nvSpPr>
        <p:spPr>
          <a:xfrm>
            <a:off x="691183" y="138062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D0608E6-3053-9F1D-BE97-5919D2809A5C}"/>
              </a:ext>
            </a:extLst>
          </p:cNvPr>
          <p:cNvSpPr/>
          <p:nvPr/>
        </p:nvSpPr>
        <p:spPr>
          <a:xfrm>
            <a:off x="691183" y="175223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78694D2-BE88-9C1F-C272-A1AF721E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54" y="-2502470"/>
            <a:ext cx="2229634" cy="2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3D4F6">
                <a:lumMod val="35000"/>
                <a:lumOff val="65000"/>
              </a:srgbClr>
            </a:gs>
            <a:gs pos="0">
              <a:srgbClr val="6F9DC9">
                <a:lumMod val="90000"/>
                <a:lumOff val="10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4277948" y="1277655"/>
            <a:ext cx="2699049" cy="789140"/>
          </a:xfrm>
          <a:prstGeom prst="roundRect">
            <a:avLst>
              <a:gd name="adj" fmla="val 0"/>
            </a:avLst>
          </a:prstGeom>
          <a:solidFill>
            <a:schemeClr val="bg1">
              <a:alpha val="3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0" rIns="36000" bIns="0" rtlCol="0" anchor="ctr">
            <a:noAutofit/>
          </a:bodyPr>
          <a:lstStyle/>
          <a:p>
            <a:pPr algn="ctr"/>
            <a:r>
              <a:rPr kumimoji="1" lang="en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48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4277733" y="2090368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</p:spTree>
    <p:extLst>
      <p:ext uri="{BB962C8B-B14F-4D97-AF65-F5344CB8AC3E}">
        <p14:creationId xmlns:p14="http://schemas.microsoft.com/office/powerpoint/2010/main" val="2030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8EAFC">
                <a:lumMod val="58000"/>
                <a:lumOff val="42000"/>
              </a:srgbClr>
            </a:gs>
            <a:gs pos="0">
              <a:srgbClr val="324E8A">
                <a:lumMod val="36000"/>
                <a:lumOff val="64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24834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575" y="206235"/>
            <a:ext cx="1653761" cy="1653761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3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947E6">
                <a:alpha val="2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0ABFD60-A404-EF32-5E51-860C4353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11" y="569332"/>
            <a:ext cx="1313628" cy="1608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56BE6">
                <a:alpha val="23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0ABFD60-A404-EF32-5E51-860C4353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11" y="569332"/>
            <a:ext cx="1313628" cy="1608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25</Words>
  <Application>Microsoft Macintosh PowerPoint</Application>
  <PresentationFormat>ユーザー設定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1" baseType="lpstr">
      <vt:lpstr>Hiragino Maru Gothic Pro W4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2025-04-17T10:49:00Z</dcterms:modified>
  <cp:category/>
</cp:coreProperties>
</file>