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633" r:id="rId2"/>
    <p:sldId id="636" r:id="rId3"/>
    <p:sldId id="635" r:id="rId4"/>
    <p:sldId id="634" r:id="rId5"/>
    <p:sldId id="637" r:id="rId6"/>
    <p:sldId id="638" r:id="rId7"/>
    <p:sldId id="643" r:id="rId8"/>
    <p:sldId id="639" r:id="rId9"/>
    <p:sldId id="641" r:id="rId10"/>
    <p:sldId id="642" r:id="rId11"/>
    <p:sldId id="645" r:id="rId12"/>
    <p:sldId id="640" r:id="rId13"/>
    <p:sldId id="644" r:id="rId14"/>
    <p:sldId id="646" r:id="rId15"/>
    <p:sldId id="647" r:id="rId16"/>
    <p:sldId id="650" r:id="rId17"/>
    <p:sldId id="648" r:id="rId18"/>
    <p:sldId id="649" r:id="rId19"/>
    <p:sldId id="651" r:id="rId20"/>
    <p:sldId id="652" r:id="rId21"/>
    <p:sldId id="653" r:id="rId22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セクションTop" id="{61C9A6AD-B2A0-DB44-929E-77AA199C7564}">
          <p14:sldIdLst>
            <p14:sldId id="633"/>
            <p14:sldId id="636"/>
            <p14:sldId id="635"/>
            <p14:sldId id="634"/>
            <p14:sldId id="637"/>
            <p14:sldId id="638"/>
            <p14:sldId id="643"/>
            <p14:sldId id="639"/>
            <p14:sldId id="641"/>
            <p14:sldId id="642"/>
            <p14:sldId id="645"/>
            <p14:sldId id="640"/>
            <p14:sldId id="644"/>
            <p14:sldId id="646"/>
            <p14:sldId id="647"/>
            <p14:sldId id="650"/>
            <p14:sldId id="648"/>
            <p14:sldId id="649"/>
            <p14:sldId id="651"/>
            <p14:sldId id="652"/>
            <p14:sldId id="653"/>
          </p14:sldIdLst>
        </p14:section>
        <p14:section name="アイコン" id="{E6A61129-24E8-BE4F-97F7-218E9035C89D}">
          <p14:sldIdLst/>
        </p14:section>
        <p14:section name="デザインパターン1" id="{80389D73-F888-1C43-8A49-7AFEF2759244}">
          <p14:sldIdLst/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9CEE"/>
    <a:srgbClr val="2EC2ED"/>
    <a:srgbClr val="DDF0FD"/>
    <a:srgbClr val="0092FF"/>
    <a:srgbClr val="1A96F0"/>
    <a:srgbClr val="F2FAFE"/>
    <a:srgbClr val="F2F2F2"/>
    <a:srgbClr val="EBF3F6"/>
    <a:srgbClr val="F8F8F8"/>
    <a:srgbClr val="F7F8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中間スタイル 3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中間スタイル 3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25E5076-3810-47DD-B79F-674D7AD40C01}" styleName="濃色スタイル 1 - アクセント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濃色スタイル 1 - アクセント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濃色スタイル 1 - アクセント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濃色スタイル 1 - アクセント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濃色スタイル 1 - アクセント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濃色スタイル 1 - アクセント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テーマ スタイル 2 - アクセント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テーマ スタイル 2 - アクセント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テーマ スタイル 2 - アクセント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テーマ スタイル 2 - アクセント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E171933-4619-4E11-9A3F-F7608DF75F80}" styleName="中間スタイル 1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8"/>
    <p:restoredTop sz="97020" autoAdjust="0"/>
  </p:normalViewPr>
  <p:slideViewPr>
    <p:cSldViewPr snapToGrid="0">
      <p:cViewPr varScale="1">
        <p:scale>
          <a:sx n="127" d="100"/>
          <a:sy n="127" d="100"/>
        </p:scale>
        <p:origin x="192" y="96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2" d="100"/>
          <a:sy n="112" d="100"/>
        </p:scale>
        <p:origin x="325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F5D1AAA3-AA08-F745-9F50-9BB7CED7FB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5D5B650-32D0-6644-BB07-29570878D8C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C1F04-A1CF-A64F-8670-D4A663991F5F}" type="datetimeFigureOut">
              <a:t>2025/4/6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C5E0DF9-48A5-7741-B469-7FCD34F6F5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774B3AD-22CD-B84F-AF1E-405F037FA6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5AB1D-5A35-1443-B810-ADA6050693F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5839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4AC06-B0E3-4F8D-B03B-27FBE5868222}" type="datetimeFigureOut">
              <a:rPr kumimoji="1" lang="ja-JP" altLang="en-US" smtClean="0"/>
              <a:t>2025/4/6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55A08-8B34-4AA2-8CF3-67BC4436DB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224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A0D3B3-C8C1-6E46-8649-3782253E9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65" y="195600"/>
            <a:ext cx="11444657" cy="573026"/>
          </a:xfrm>
        </p:spPr>
        <p:txBody>
          <a:bodyPr tIns="72000">
            <a:normAutofit/>
          </a:bodyPr>
          <a:lstStyle>
            <a:lvl1pPr algn="l">
              <a:defRPr sz="2400" b="1" i="0" spc="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FUTURA MEDIUM" panose="020B0602020204020303" pitchFamily="34" charset="-79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9669E2-129F-E448-9132-D00EB4201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759" y="1161028"/>
            <a:ext cx="11272482" cy="829816"/>
          </a:xfrm>
        </p:spPr>
        <p:txBody>
          <a:bodyPr tIns="144000">
            <a:normAutofit/>
          </a:bodyPr>
          <a:lstStyle>
            <a:lvl1pPr marL="0" indent="0">
              <a:spcBef>
                <a:spcPts val="600"/>
              </a:spcBef>
              <a:buNone/>
              <a:defRPr sz="1800" b="1" i="0" spc="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FUTURA MEDIUM" panose="020B0602020204020303" pitchFamily="34" charset="-79"/>
              </a:defRPr>
            </a:lvl1pPr>
            <a:lvl2pPr>
              <a:defRPr b="1" i="0">
                <a:solidFill>
                  <a:schemeClr val="tx1">
                    <a:lumMod val="75000"/>
                    <a:lumOff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2pPr>
            <a:lvl3pPr>
              <a:defRPr b="1" i="0">
                <a:solidFill>
                  <a:schemeClr val="tx1">
                    <a:lumMod val="75000"/>
                    <a:lumOff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3pPr>
            <a:lvl4pPr>
              <a:defRPr b="1" i="0">
                <a:solidFill>
                  <a:schemeClr val="tx1">
                    <a:lumMod val="75000"/>
                    <a:lumOff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4pPr>
            <a:lvl5pPr>
              <a:defRPr b="1" i="0">
                <a:solidFill>
                  <a:schemeClr val="tx1">
                    <a:lumMod val="75000"/>
                    <a:lumOff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00917B-6676-EB41-8644-7F9CC35D44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2144" y="6522343"/>
            <a:ext cx="11460416" cy="230832"/>
          </a:xfrm>
        </p:spPr>
        <p:txBody>
          <a:bodyPr wrap="square">
            <a:spAutoFit/>
          </a:bodyPr>
          <a:lstStyle>
            <a:lvl1pPr>
              <a:defRPr sz="900" b="0" i="0">
                <a:latin typeface="Sofia Sans Semi Condensed" pitchFamily="2" charset="0"/>
                <a:cs typeface="Futura Medium" panose="020B0602020204020303" pitchFamily="34" charset="-79"/>
              </a:defRPr>
            </a:lvl1pPr>
          </a:lstStyle>
          <a:p>
            <a:r>
              <a:rPr lang="en-US" altLang="ja-JP"/>
              <a:t>© 2024</a:t>
            </a:r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ED10C2-C734-7543-ADCD-6AD932BFF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2640" y="6519943"/>
            <a:ext cx="11257216" cy="247831"/>
          </a:xfrm>
        </p:spPr>
        <p:txBody>
          <a:bodyPr/>
          <a:lstStyle>
            <a:lvl1pPr>
              <a:defRPr sz="1000" b="0" i="0">
                <a:latin typeface="Sofia Sans Semi Condensed" pitchFamily="2" charset="0"/>
                <a:cs typeface="Futura Medium" panose="020B0602020204020303" pitchFamily="34" charset="-79"/>
              </a:defRPr>
            </a:lvl1pPr>
          </a:lstStyle>
          <a:p>
            <a:fld id="{E310EA0D-2252-9045-A82C-BA460C3629D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FDA3ED4-7D37-C04F-8F52-09BB0F640678}"/>
              </a:ext>
            </a:extLst>
          </p:cNvPr>
          <p:cNvCxnSpPr>
            <a:cxnSpLocks/>
          </p:cNvCxnSpPr>
          <p:nvPr userDrawn="1"/>
        </p:nvCxnSpPr>
        <p:spPr>
          <a:xfrm>
            <a:off x="326020" y="891247"/>
            <a:ext cx="11539960" cy="0"/>
          </a:xfrm>
          <a:prstGeom prst="line">
            <a:avLst/>
          </a:prstGeom>
          <a:ln w="25400" cap="rnd">
            <a:solidFill>
              <a:srgbClr val="009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6D24D9D1-42DE-DD9F-87B1-8259527A52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05607" y="277641"/>
            <a:ext cx="513538" cy="41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71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1">
          <p15:clr>
            <a:srgbClr val="FBAE40"/>
          </p15:clr>
        </p15:guide>
        <p15:guide id="2" pos="279">
          <p15:clr>
            <a:srgbClr val="FBAE40"/>
          </p15:clr>
        </p15:guide>
        <p15:guide id="3" pos="7401">
          <p15:clr>
            <a:srgbClr val="FBAE40"/>
          </p15:clr>
        </p15:guide>
        <p15:guide id="4" orient="horz" pos="1344">
          <p15:clr>
            <a:srgbClr val="FBAE40"/>
          </p15:clr>
        </p15:guide>
        <p15:guide id="5" orient="horz" pos="406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01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409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433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371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A6BA333-BDC2-A4E6-62A5-9B8877F69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309995E-1049-4A74-C8B6-59A8C84B3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3F90042-C944-9167-8BA2-AD7C0FAA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タイトル 9">
            <a:extLst>
              <a:ext uri="{FF2B5EF4-FFF2-40B4-BE49-F238E27FC236}">
                <a16:creationId xmlns:a16="http://schemas.microsoft.com/office/drawing/2014/main" id="{835A3E48-D479-FCDC-C4F9-8BC82AB35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035025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4" y="273054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948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203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9616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264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984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AF1ADF2-9789-38CC-685F-A03141E53C1E}"/>
              </a:ext>
            </a:extLst>
          </p:cNvPr>
          <p:cNvSpPr/>
          <p:nvPr userDrawn="1"/>
        </p:nvSpPr>
        <p:spPr>
          <a:xfrm>
            <a:off x="0" y="1"/>
            <a:ext cx="423985" cy="43529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rtlCol="0" anchor="ctr">
            <a:noAutofit/>
          </a:bodyPr>
          <a:lstStyle/>
          <a:p>
            <a:pPr algn="ctr"/>
            <a:endParaRPr kumimoji="1" lang="ja-JP" altLang="en-US" sz="200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" y="1"/>
            <a:ext cx="11308262" cy="435290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2000" b="0" spc="3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3106" y="548680"/>
            <a:ext cx="8534400" cy="40011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 i="0" spc="300">
                <a:solidFill>
                  <a:schemeClr val="tx1">
                    <a:lumMod val="75000"/>
                    <a:lumOff val="25000"/>
                  </a:schemeClr>
                </a:solidFill>
                <a:latin typeface="Noto Sans JP SemiBold" panose="020B0200000000000000" pitchFamily="34" charset="-128"/>
                <a:ea typeface="Noto Sans JP SemiBold" panose="020B0200000000000000" pitchFamily="34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679390" y="6597352"/>
            <a:ext cx="512610" cy="260648"/>
          </a:xfrm>
        </p:spPr>
        <p:txBody>
          <a:bodyPr lIns="36000" rIns="36000"/>
          <a:lstStyle>
            <a:lvl1pPr>
              <a:defRPr b="1" i="0">
                <a:solidFill>
                  <a:schemeClr val="bg1">
                    <a:lumMod val="65000"/>
                  </a:schemeClr>
                </a:solidFill>
                <a:latin typeface="Sofia Sans Semi Condensed" pitchFamily="2" charset="0"/>
              </a:defRPr>
            </a:lvl1pPr>
          </a:lstStyle>
          <a:p>
            <a:fld id="{A9576640-AFA4-5D45-AB3E-61C88638E1BE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E40BE4E-C27B-2D97-1C4C-59B9C639346D}"/>
              </a:ext>
            </a:extLst>
          </p:cNvPr>
          <p:cNvSpPr/>
          <p:nvPr userDrawn="1"/>
        </p:nvSpPr>
        <p:spPr>
          <a:xfrm>
            <a:off x="11308263" y="17590"/>
            <a:ext cx="883738" cy="40011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rtlCol="0" anchor="ctr">
            <a:spAutoFit/>
          </a:bodyPr>
          <a:lstStyle/>
          <a:p>
            <a:pPr algn="ctr"/>
            <a:endParaRPr kumimoji="1" lang="ja-JP" altLang="en-US" sz="200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CD587FA-97D5-D38F-D3B4-0712AE43976E}"/>
              </a:ext>
            </a:extLst>
          </p:cNvPr>
          <p:cNvCxnSpPr>
            <a:cxnSpLocks/>
          </p:cNvCxnSpPr>
          <p:nvPr userDrawn="1"/>
        </p:nvCxnSpPr>
        <p:spPr>
          <a:xfrm>
            <a:off x="0" y="468434"/>
            <a:ext cx="12192000" cy="0"/>
          </a:xfrm>
          <a:prstGeom prst="line">
            <a:avLst/>
          </a:prstGeom>
          <a:ln w="57150">
            <a:solidFill>
              <a:srgbClr val="009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3EEAF79B-6567-C2ED-E73D-70EF3E9624B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9861" y="1042284"/>
            <a:ext cx="10363200" cy="338554"/>
          </a:xfrm>
        </p:spPr>
        <p:txBody>
          <a:bodyPr anchor="ctr">
            <a:spAutoFit/>
          </a:bodyPr>
          <a:lstStyle>
            <a:lvl1pPr marL="0" indent="0" algn="l">
              <a:buNone/>
              <a:defRPr sz="1600" b="0" i="0" spc="300">
                <a:solidFill>
                  <a:schemeClr val="tx1">
                    <a:lumMod val="75000"/>
                    <a:lumOff val="25000"/>
                  </a:schemeClr>
                </a:solidFill>
                <a:latin typeface="Noto Sans JP Medium" panose="020B0200000000000000" pitchFamily="34" charset="-128"/>
                <a:ea typeface="Noto Sans JP Medium" panose="020B0200000000000000" pitchFamily="34" charset="-128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7AF562F-7C3F-883D-731C-9C7234A318E0}"/>
              </a:ext>
            </a:extLst>
          </p:cNvPr>
          <p:cNvGrpSpPr/>
          <p:nvPr userDrawn="1"/>
        </p:nvGrpSpPr>
        <p:grpSpPr>
          <a:xfrm>
            <a:off x="2289305" y="6597352"/>
            <a:ext cx="7613391" cy="260648"/>
            <a:chOff x="1791456" y="6597352"/>
            <a:chExt cx="6185880" cy="260648"/>
          </a:xfrm>
        </p:grpSpPr>
        <p:sp>
          <p:nvSpPr>
            <p:cNvPr id="12" name="角丸四角形 11">
              <a:extLst>
                <a:ext uri="{FF2B5EF4-FFF2-40B4-BE49-F238E27FC236}">
                  <a16:creationId xmlns:a16="http://schemas.microsoft.com/office/drawing/2014/main" id="{146ECF98-B864-F667-775F-E749B783C09D}"/>
                </a:ext>
              </a:extLst>
            </p:cNvPr>
            <p:cNvSpPr/>
            <p:nvPr userDrawn="1"/>
          </p:nvSpPr>
          <p:spPr>
            <a:xfrm>
              <a:off x="1791456" y="6597352"/>
              <a:ext cx="1692188" cy="260648"/>
            </a:xfrm>
            <a:prstGeom prst="roundRect">
              <a:avLst/>
            </a:prstGeom>
            <a:solidFill>
              <a:srgbClr val="002B7F"/>
            </a:solidFill>
            <a:ln w="12700">
              <a:noFill/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0" rIns="45719" bIns="0" rtlCol="0" anchor="ctr">
              <a:normAutofit/>
            </a:bodyPr>
            <a:lstStyle/>
            <a:p>
              <a:pPr algn="ctr"/>
              <a:r>
                <a:rPr kumimoji="1" lang="ja-JP" altLang="en-US" sz="1000" b="1" i="0">
                  <a:solidFill>
                    <a:schemeClr val="bg1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デザインパターン</a:t>
              </a:r>
              <a:r>
                <a:rPr kumimoji="1" lang="en-US" altLang="ja-JP" sz="1000" b="1" i="0">
                  <a:solidFill>
                    <a:schemeClr val="bg1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1</a:t>
              </a:r>
              <a:endParaRPr kumimoji="1" lang="ja-JP" altLang="en-US" sz="1000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endParaRPr>
            </a:p>
          </p:txBody>
        </p:sp>
        <p:sp>
          <p:nvSpPr>
            <p:cNvPr id="13" name="角丸四角形 12">
              <a:extLst>
                <a:ext uri="{FF2B5EF4-FFF2-40B4-BE49-F238E27FC236}">
                  <a16:creationId xmlns:a16="http://schemas.microsoft.com/office/drawing/2014/main" id="{B742F27C-399C-90C3-CBC4-1E549D976C03}"/>
                </a:ext>
              </a:extLst>
            </p:cNvPr>
            <p:cNvSpPr/>
            <p:nvPr userDrawn="1"/>
          </p:nvSpPr>
          <p:spPr>
            <a:xfrm>
              <a:off x="4038302" y="6597352"/>
              <a:ext cx="1692188" cy="260648"/>
            </a:xfrm>
            <a:prstGeom prst="roundRect">
              <a:avLst/>
            </a:prstGeom>
            <a:noFill/>
            <a:ln w="22225">
              <a:solidFill>
                <a:srgbClr val="002B7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0" rIns="45719" bIns="0" rtlCol="0" anchor="ctr">
              <a:normAutofit/>
            </a:bodyPr>
            <a:lstStyle/>
            <a:p>
              <a:pPr algn="ctr"/>
              <a:r>
                <a:rPr kumimoji="1" lang="ja-JP" altLang="en-US" sz="1000" b="1" i="0">
                  <a:solidFill>
                    <a:srgbClr val="002B7F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デザインパターン</a:t>
              </a:r>
              <a:r>
                <a:rPr kumimoji="1" lang="en-US" altLang="ja-JP" sz="1000" b="1" i="0">
                  <a:solidFill>
                    <a:srgbClr val="002B7F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2</a:t>
              </a:r>
              <a:endParaRPr kumimoji="1" lang="ja-JP" altLang="en-US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endParaRPr>
            </a:p>
          </p:txBody>
        </p:sp>
        <p:sp>
          <p:nvSpPr>
            <p:cNvPr id="14" name="角丸四角形 13">
              <a:extLst>
                <a:ext uri="{FF2B5EF4-FFF2-40B4-BE49-F238E27FC236}">
                  <a16:creationId xmlns:a16="http://schemas.microsoft.com/office/drawing/2014/main" id="{E2BD1FA8-7CCB-6C82-6D02-DDC495543568}"/>
                </a:ext>
              </a:extLst>
            </p:cNvPr>
            <p:cNvSpPr/>
            <p:nvPr userDrawn="1"/>
          </p:nvSpPr>
          <p:spPr>
            <a:xfrm>
              <a:off x="6285148" y="6597352"/>
              <a:ext cx="1692188" cy="260648"/>
            </a:xfrm>
            <a:prstGeom prst="roundRect">
              <a:avLst/>
            </a:prstGeom>
            <a:noFill/>
            <a:ln w="22225">
              <a:solidFill>
                <a:srgbClr val="002B7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0" rIns="45719" bIns="0" rtlCol="0" anchor="ctr">
              <a:normAutofit/>
            </a:bodyPr>
            <a:lstStyle/>
            <a:p>
              <a:pPr algn="ctr"/>
              <a:r>
                <a:rPr kumimoji="1" lang="ja-JP" altLang="en-US" sz="1000" b="1" i="0">
                  <a:solidFill>
                    <a:srgbClr val="002B7F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デザインパターン</a:t>
              </a:r>
              <a:r>
                <a:rPr kumimoji="1" lang="en-US" altLang="ja-JP" sz="1000" b="1" i="0">
                  <a:solidFill>
                    <a:srgbClr val="002B7F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3</a:t>
              </a:r>
              <a:endParaRPr kumimoji="1" lang="ja-JP" altLang="en-US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endParaRPr>
            </a:p>
          </p:txBody>
        </p: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3F7C0021-AE19-C538-218D-6E2F26369EB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483644" y="6727676"/>
              <a:ext cx="547966" cy="0"/>
            </a:xfrm>
            <a:prstGeom prst="line">
              <a:avLst/>
            </a:prstGeom>
            <a:ln w="22225">
              <a:solidFill>
                <a:srgbClr val="002B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A1E9FA2A-39DC-2D63-1AD8-9DF3B2A605A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32574" y="6727676"/>
              <a:ext cx="547966" cy="0"/>
            </a:xfrm>
            <a:prstGeom prst="line">
              <a:avLst/>
            </a:prstGeom>
            <a:ln w="22225">
              <a:solidFill>
                <a:srgbClr val="002B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5F13A139-7CBE-D53A-4946-E9B2CE2CDE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78462" y="0"/>
            <a:ext cx="513538" cy="41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82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4" orient="horz" pos="4110">
          <p15:clr>
            <a:srgbClr val="FBAE40"/>
          </p15:clr>
        </p15:guide>
        <p15:guide id="5" pos="44">
          <p15:clr>
            <a:srgbClr val="FBAE40"/>
          </p15:clr>
        </p15:guide>
        <p15:guide id="6" pos="7636">
          <p15:clr>
            <a:srgbClr val="FBAE40"/>
          </p15:clr>
        </p15:guide>
        <p15:guide id="7" orient="horz" pos="1162">
          <p15:clr>
            <a:srgbClr val="FBAE40"/>
          </p15:clr>
        </p15:guide>
        <p15:guide id="8" orient="horz" pos="48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AF1ADF2-9789-38CC-685F-A03141E53C1E}"/>
              </a:ext>
            </a:extLst>
          </p:cNvPr>
          <p:cNvSpPr/>
          <p:nvPr userDrawn="1"/>
        </p:nvSpPr>
        <p:spPr>
          <a:xfrm>
            <a:off x="0" y="1"/>
            <a:ext cx="423985" cy="43529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rtlCol="0" anchor="ctr">
            <a:noAutofit/>
          </a:bodyPr>
          <a:lstStyle/>
          <a:p>
            <a:pPr algn="ctr"/>
            <a:endParaRPr kumimoji="1" lang="ja-JP" altLang="en-US" sz="200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" y="1"/>
            <a:ext cx="11308262" cy="435290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2000" b="0" spc="3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3106" y="548680"/>
            <a:ext cx="8534400" cy="40011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 i="0" spc="300">
                <a:solidFill>
                  <a:schemeClr val="tx1">
                    <a:lumMod val="75000"/>
                    <a:lumOff val="25000"/>
                  </a:schemeClr>
                </a:solidFill>
                <a:latin typeface="Noto Sans JP SemiBold" panose="020B0200000000000000" pitchFamily="34" charset="-128"/>
                <a:ea typeface="Noto Sans JP SemiBold" panose="020B0200000000000000" pitchFamily="34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679390" y="6597352"/>
            <a:ext cx="512610" cy="260648"/>
          </a:xfrm>
        </p:spPr>
        <p:txBody>
          <a:bodyPr lIns="36000" rIns="36000"/>
          <a:lstStyle>
            <a:lvl1pPr>
              <a:defRPr b="1" i="0">
                <a:solidFill>
                  <a:schemeClr val="bg1">
                    <a:lumMod val="65000"/>
                  </a:schemeClr>
                </a:solidFill>
                <a:latin typeface="Sofia Sans Semi Condensed" pitchFamily="2" charset="0"/>
              </a:defRPr>
            </a:lvl1pPr>
          </a:lstStyle>
          <a:p>
            <a:fld id="{A9576640-AFA4-5D45-AB3E-61C88638E1BE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E40BE4E-C27B-2D97-1C4C-59B9C639346D}"/>
              </a:ext>
            </a:extLst>
          </p:cNvPr>
          <p:cNvSpPr/>
          <p:nvPr userDrawn="1"/>
        </p:nvSpPr>
        <p:spPr>
          <a:xfrm>
            <a:off x="11308263" y="17590"/>
            <a:ext cx="883738" cy="40011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rtlCol="0" anchor="ctr">
            <a:spAutoFit/>
          </a:bodyPr>
          <a:lstStyle/>
          <a:p>
            <a:pPr algn="ctr"/>
            <a:endParaRPr kumimoji="1" lang="ja-JP" altLang="en-US" sz="200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CD587FA-97D5-D38F-D3B4-0712AE43976E}"/>
              </a:ext>
            </a:extLst>
          </p:cNvPr>
          <p:cNvCxnSpPr>
            <a:cxnSpLocks/>
          </p:cNvCxnSpPr>
          <p:nvPr userDrawn="1"/>
        </p:nvCxnSpPr>
        <p:spPr>
          <a:xfrm>
            <a:off x="0" y="468434"/>
            <a:ext cx="12192000" cy="0"/>
          </a:xfrm>
          <a:prstGeom prst="line">
            <a:avLst/>
          </a:prstGeom>
          <a:ln w="57150">
            <a:solidFill>
              <a:srgbClr val="009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3EEAF79B-6567-C2ED-E73D-70EF3E9624B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9861" y="1042284"/>
            <a:ext cx="10363200" cy="338554"/>
          </a:xfrm>
        </p:spPr>
        <p:txBody>
          <a:bodyPr anchor="ctr">
            <a:spAutoFit/>
          </a:bodyPr>
          <a:lstStyle>
            <a:lvl1pPr marL="0" indent="0" algn="l">
              <a:buNone/>
              <a:defRPr sz="1600" b="0" i="0" spc="300">
                <a:solidFill>
                  <a:schemeClr val="tx1">
                    <a:lumMod val="75000"/>
                    <a:lumOff val="25000"/>
                  </a:schemeClr>
                </a:solidFill>
                <a:latin typeface="Noto Sans JP Medium" panose="020B0200000000000000" pitchFamily="34" charset="-128"/>
                <a:ea typeface="Noto Sans JP Medium" panose="020B0200000000000000" pitchFamily="34" charset="-128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146ECF98-B864-F667-775F-E749B783C09D}"/>
              </a:ext>
            </a:extLst>
          </p:cNvPr>
          <p:cNvSpPr/>
          <p:nvPr userDrawn="1"/>
        </p:nvSpPr>
        <p:spPr>
          <a:xfrm>
            <a:off x="2289305" y="6597352"/>
            <a:ext cx="2082693" cy="260648"/>
          </a:xfrm>
          <a:prstGeom prst="roundRect">
            <a:avLst/>
          </a:prstGeom>
          <a:noFill/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0" rIns="45719" bIns="0" rtlCol="0" anchor="ctr">
            <a:normAutofit/>
          </a:bodyPr>
          <a:lstStyle/>
          <a:p>
            <a:pPr algn="ctr"/>
            <a:r>
              <a:rPr kumimoji="1" lang="ja-JP" altLang="en-US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1</a:t>
            </a:r>
            <a:endParaRPr kumimoji="1" lang="ja-JP" altLang="en-US" sz="1000" b="1" i="0">
              <a:solidFill>
                <a:srgbClr val="002B7F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B742F27C-399C-90C3-CBC4-1E549D976C03}"/>
              </a:ext>
            </a:extLst>
          </p:cNvPr>
          <p:cNvSpPr/>
          <p:nvPr userDrawn="1"/>
        </p:nvSpPr>
        <p:spPr>
          <a:xfrm>
            <a:off x="5054654" y="6597352"/>
            <a:ext cx="2082693" cy="260648"/>
          </a:xfrm>
          <a:prstGeom prst="roundRect">
            <a:avLst/>
          </a:prstGeom>
          <a:solidFill>
            <a:srgbClr val="002B7F"/>
          </a:solidFill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0" rIns="45719" bIns="0" rtlCol="0" anchor="ctr">
            <a:normAutofit/>
          </a:bodyPr>
          <a:lstStyle/>
          <a:p>
            <a:pPr algn="ctr"/>
            <a:r>
              <a:rPr kumimoji="1" lang="ja-JP" altLang="en-US" sz="1000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1000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2</a:t>
            </a:r>
            <a:endParaRPr kumimoji="1" lang="ja-JP" altLang="en-US" sz="1000" b="1" i="0">
              <a:solidFill>
                <a:schemeClr val="bg1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E2BD1FA8-7CCB-6C82-6D02-DDC495543568}"/>
              </a:ext>
            </a:extLst>
          </p:cNvPr>
          <p:cNvSpPr/>
          <p:nvPr userDrawn="1"/>
        </p:nvSpPr>
        <p:spPr>
          <a:xfrm>
            <a:off x="7820002" y="6597352"/>
            <a:ext cx="2082693" cy="260648"/>
          </a:xfrm>
          <a:prstGeom prst="roundRect">
            <a:avLst/>
          </a:prstGeom>
          <a:noFill/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0" rIns="45719" bIns="0" rtlCol="0" anchor="ctr">
            <a:normAutofit/>
          </a:bodyPr>
          <a:lstStyle/>
          <a:p>
            <a:pPr algn="ctr"/>
            <a:r>
              <a:rPr kumimoji="1" lang="ja-JP" altLang="en-US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3</a:t>
            </a:r>
            <a:endParaRPr kumimoji="1" lang="ja-JP" altLang="en-US" sz="1000" b="1" i="0">
              <a:solidFill>
                <a:srgbClr val="002B7F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F7C0021-AE19-C538-218D-6E2F26369EBF}"/>
              </a:ext>
            </a:extLst>
          </p:cNvPr>
          <p:cNvCxnSpPr>
            <a:cxnSpLocks/>
          </p:cNvCxnSpPr>
          <p:nvPr userDrawn="1"/>
        </p:nvCxnSpPr>
        <p:spPr>
          <a:xfrm>
            <a:off x="4371997" y="6727676"/>
            <a:ext cx="674420" cy="0"/>
          </a:xfrm>
          <a:prstGeom prst="line">
            <a:avLst/>
          </a:prstGeom>
          <a:ln w="22225">
            <a:solidFill>
              <a:srgbClr val="002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A1E9FA2A-39DC-2D63-1AD8-9DF3B2A605A7}"/>
              </a:ext>
            </a:extLst>
          </p:cNvPr>
          <p:cNvCxnSpPr>
            <a:cxnSpLocks/>
          </p:cNvCxnSpPr>
          <p:nvPr userDrawn="1"/>
        </p:nvCxnSpPr>
        <p:spPr>
          <a:xfrm>
            <a:off x="7139911" y="6727676"/>
            <a:ext cx="674420" cy="0"/>
          </a:xfrm>
          <a:prstGeom prst="line">
            <a:avLst/>
          </a:prstGeom>
          <a:ln w="22225">
            <a:solidFill>
              <a:srgbClr val="002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5F13A139-7CBE-D53A-4946-E9B2CE2CDE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78462" y="0"/>
            <a:ext cx="513538" cy="41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15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346" userDrawn="1">
          <p15:clr>
            <a:srgbClr val="FBAE40"/>
          </p15:clr>
        </p15:guide>
        <p15:guide id="4" orient="horz" pos="4110" userDrawn="1">
          <p15:clr>
            <a:srgbClr val="FBAE40"/>
          </p15:clr>
        </p15:guide>
        <p15:guide id="5" pos="7580" userDrawn="1">
          <p15:clr>
            <a:srgbClr val="FBAE40"/>
          </p15:clr>
        </p15:guide>
        <p15:guide id="6" pos="10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AF1ADF2-9789-38CC-685F-A03141E53C1E}"/>
              </a:ext>
            </a:extLst>
          </p:cNvPr>
          <p:cNvSpPr/>
          <p:nvPr userDrawn="1"/>
        </p:nvSpPr>
        <p:spPr>
          <a:xfrm>
            <a:off x="0" y="1"/>
            <a:ext cx="423985" cy="43529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rtlCol="0" anchor="ctr">
            <a:noAutofit/>
          </a:bodyPr>
          <a:lstStyle/>
          <a:p>
            <a:pPr algn="ctr"/>
            <a:endParaRPr kumimoji="1" lang="ja-JP" altLang="en-US" sz="200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" y="1"/>
            <a:ext cx="11308262" cy="435290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2000" b="0" spc="3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3106" y="548680"/>
            <a:ext cx="8534400" cy="40011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 i="0" spc="300">
                <a:solidFill>
                  <a:schemeClr val="tx1">
                    <a:lumMod val="75000"/>
                    <a:lumOff val="25000"/>
                  </a:schemeClr>
                </a:solidFill>
                <a:latin typeface="Noto Sans JP SemiBold" panose="020B0200000000000000" pitchFamily="34" charset="-128"/>
                <a:ea typeface="Noto Sans JP SemiBold" panose="020B0200000000000000" pitchFamily="34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679390" y="6597352"/>
            <a:ext cx="512610" cy="260648"/>
          </a:xfrm>
        </p:spPr>
        <p:txBody>
          <a:bodyPr lIns="36000" rIns="36000"/>
          <a:lstStyle>
            <a:lvl1pPr>
              <a:defRPr b="1" i="0">
                <a:solidFill>
                  <a:schemeClr val="bg1">
                    <a:lumMod val="65000"/>
                  </a:schemeClr>
                </a:solidFill>
                <a:latin typeface="Sofia Sans Semi Condensed" pitchFamily="2" charset="0"/>
              </a:defRPr>
            </a:lvl1pPr>
          </a:lstStyle>
          <a:p>
            <a:fld id="{A9576640-AFA4-5D45-AB3E-61C88638E1BE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E40BE4E-C27B-2D97-1C4C-59B9C639346D}"/>
              </a:ext>
            </a:extLst>
          </p:cNvPr>
          <p:cNvSpPr/>
          <p:nvPr userDrawn="1"/>
        </p:nvSpPr>
        <p:spPr>
          <a:xfrm>
            <a:off x="11308263" y="17590"/>
            <a:ext cx="883738" cy="40011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rtlCol="0" anchor="ctr">
            <a:spAutoFit/>
          </a:bodyPr>
          <a:lstStyle/>
          <a:p>
            <a:pPr algn="ctr"/>
            <a:endParaRPr kumimoji="1" lang="ja-JP" altLang="en-US" sz="200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CD587FA-97D5-D38F-D3B4-0712AE43976E}"/>
              </a:ext>
            </a:extLst>
          </p:cNvPr>
          <p:cNvCxnSpPr>
            <a:cxnSpLocks/>
          </p:cNvCxnSpPr>
          <p:nvPr userDrawn="1"/>
        </p:nvCxnSpPr>
        <p:spPr>
          <a:xfrm>
            <a:off x="0" y="468434"/>
            <a:ext cx="12192000" cy="0"/>
          </a:xfrm>
          <a:prstGeom prst="line">
            <a:avLst/>
          </a:prstGeom>
          <a:ln w="57150">
            <a:solidFill>
              <a:srgbClr val="009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3EEAF79B-6567-C2ED-E73D-70EF3E9624B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9861" y="1042284"/>
            <a:ext cx="10363200" cy="338554"/>
          </a:xfrm>
        </p:spPr>
        <p:txBody>
          <a:bodyPr anchor="ctr">
            <a:spAutoFit/>
          </a:bodyPr>
          <a:lstStyle>
            <a:lvl1pPr marL="0" indent="0" algn="l">
              <a:buNone/>
              <a:defRPr sz="1600" b="0" i="0" spc="300">
                <a:solidFill>
                  <a:schemeClr val="tx1">
                    <a:lumMod val="75000"/>
                    <a:lumOff val="25000"/>
                  </a:schemeClr>
                </a:solidFill>
                <a:latin typeface="Noto Sans JP Medium" panose="020B0200000000000000" pitchFamily="34" charset="-128"/>
                <a:ea typeface="Noto Sans JP Medium" panose="020B0200000000000000" pitchFamily="34" charset="-128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146ECF98-B864-F667-775F-E749B783C09D}"/>
              </a:ext>
            </a:extLst>
          </p:cNvPr>
          <p:cNvSpPr/>
          <p:nvPr userDrawn="1"/>
        </p:nvSpPr>
        <p:spPr>
          <a:xfrm>
            <a:off x="2289305" y="6597352"/>
            <a:ext cx="2082693" cy="260648"/>
          </a:xfrm>
          <a:prstGeom prst="roundRect">
            <a:avLst/>
          </a:prstGeom>
          <a:noFill/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0" rIns="45719" bIns="0" rtlCol="0" anchor="ctr">
            <a:normAutofit/>
          </a:bodyPr>
          <a:lstStyle/>
          <a:p>
            <a:pPr algn="ctr"/>
            <a:r>
              <a:rPr kumimoji="1" lang="ja-JP" altLang="en-US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1</a:t>
            </a:r>
            <a:endParaRPr kumimoji="1" lang="ja-JP" altLang="en-US" sz="1000" b="1" i="0">
              <a:solidFill>
                <a:srgbClr val="002B7F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B742F27C-399C-90C3-CBC4-1E549D976C03}"/>
              </a:ext>
            </a:extLst>
          </p:cNvPr>
          <p:cNvSpPr/>
          <p:nvPr userDrawn="1"/>
        </p:nvSpPr>
        <p:spPr>
          <a:xfrm>
            <a:off x="5054654" y="6597352"/>
            <a:ext cx="2082693" cy="260648"/>
          </a:xfrm>
          <a:prstGeom prst="roundRect">
            <a:avLst/>
          </a:prstGeom>
          <a:noFill/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0" rIns="45719" bIns="0" rtlCol="0" anchor="ctr">
            <a:normAutofit/>
          </a:bodyPr>
          <a:lstStyle/>
          <a:p>
            <a:pPr algn="ctr"/>
            <a:r>
              <a:rPr kumimoji="1" lang="ja-JP" altLang="en-US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2</a:t>
            </a:r>
            <a:endParaRPr kumimoji="1" lang="ja-JP" altLang="en-US" sz="1000" b="1" i="0">
              <a:solidFill>
                <a:srgbClr val="002B7F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E2BD1FA8-7CCB-6C82-6D02-DDC495543568}"/>
              </a:ext>
            </a:extLst>
          </p:cNvPr>
          <p:cNvSpPr/>
          <p:nvPr userDrawn="1"/>
        </p:nvSpPr>
        <p:spPr>
          <a:xfrm>
            <a:off x="7820002" y="6597352"/>
            <a:ext cx="2082693" cy="260648"/>
          </a:xfrm>
          <a:prstGeom prst="roundRect">
            <a:avLst/>
          </a:prstGeom>
          <a:solidFill>
            <a:srgbClr val="002B7F"/>
          </a:solidFill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0" rIns="45719" bIns="0" rtlCol="0" anchor="ctr">
            <a:normAutofit/>
          </a:bodyPr>
          <a:lstStyle/>
          <a:p>
            <a:pPr algn="ctr"/>
            <a:r>
              <a:rPr kumimoji="1" lang="ja-JP" altLang="en-US" sz="1000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1000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3</a:t>
            </a:r>
            <a:endParaRPr kumimoji="1" lang="ja-JP" altLang="en-US" sz="1000" b="1" i="0">
              <a:solidFill>
                <a:schemeClr val="bg1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F7C0021-AE19-C538-218D-6E2F26369EBF}"/>
              </a:ext>
            </a:extLst>
          </p:cNvPr>
          <p:cNvCxnSpPr>
            <a:cxnSpLocks/>
          </p:cNvCxnSpPr>
          <p:nvPr userDrawn="1"/>
        </p:nvCxnSpPr>
        <p:spPr>
          <a:xfrm>
            <a:off x="4371997" y="6727676"/>
            <a:ext cx="674420" cy="0"/>
          </a:xfrm>
          <a:prstGeom prst="line">
            <a:avLst/>
          </a:prstGeom>
          <a:ln w="22225">
            <a:solidFill>
              <a:srgbClr val="002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A1E9FA2A-39DC-2D63-1AD8-9DF3B2A605A7}"/>
              </a:ext>
            </a:extLst>
          </p:cNvPr>
          <p:cNvCxnSpPr>
            <a:cxnSpLocks/>
          </p:cNvCxnSpPr>
          <p:nvPr userDrawn="1"/>
        </p:nvCxnSpPr>
        <p:spPr>
          <a:xfrm>
            <a:off x="7139911" y="6727676"/>
            <a:ext cx="674420" cy="0"/>
          </a:xfrm>
          <a:prstGeom prst="line">
            <a:avLst/>
          </a:prstGeom>
          <a:ln w="22225">
            <a:solidFill>
              <a:srgbClr val="002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5F13A139-7CBE-D53A-4946-E9B2CE2CDE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78462" y="0"/>
            <a:ext cx="513538" cy="41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1339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346" userDrawn="1">
          <p15:clr>
            <a:srgbClr val="FBAE40"/>
          </p15:clr>
        </p15:guide>
        <p15:guide id="4" orient="horz" pos="4110" userDrawn="1">
          <p15:clr>
            <a:srgbClr val="FBAE40"/>
          </p15:clr>
        </p15:guide>
        <p15:guide id="5" pos="7580" userDrawn="1">
          <p15:clr>
            <a:srgbClr val="FBAE40"/>
          </p15:clr>
        </p15:guide>
        <p15:guide id="6" pos="10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E9512BF8-4A2F-967D-75FC-2FAF56230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8487" y="559423"/>
            <a:ext cx="11384282" cy="338554"/>
          </a:xfrm>
          <a:solidFill>
            <a:srgbClr val="EEFCFF"/>
          </a:solidFill>
        </p:spPr>
        <p:txBody>
          <a:bodyPr wrap="square" anchor="ctr" anchorCtr="0">
            <a:spAutoFit/>
          </a:bodyPr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78D1495-2B19-3794-424B-FA168B522896}"/>
              </a:ext>
            </a:extLst>
          </p:cNvPr>
          <p:cNvSpPr txBox="1"/>
          <p:nvPr userDrawn="1"/>
        </p:nvSpPr>
        <p:spPr>
          <a:xfrm>
            <a:off x="64539" y="38315"/>
            <a:ext cx="653167" cy="457200"/>
          </a:xfrm>
          <a:prstGeom prst="rect">
            <a:avLst/>
          </a:prstGeom>
          <a:solidFill>
            <a:srgbClr val="3708E8"/>
          </a:solidFill>
        </p:spPr>
        <p:txBody>
          <a:bodyPr wrap="square" lIns="0" tIns="0" rIns="0" bIns="0" rtlCol="0" anchor="ctr">
            <a:normAutofit/>
          </a:bodyPr>
          <a:lstStyle/>
          <a:p>
            <a:pPr algn="ctr"/>
            <a:fld id="{9FDE6BD8-7A11-0245-8116-037F7B1073AE}" type="slidenum">
              <a:rPr lang="ja-JP" altLang="en-US" sz="2400" b="1" i="0">
                <a:solidFill>
                  <a:schemeClr val="bg1"/>
                </a:solidFill>
                <a:latin typeface="Sofia Sans Extra Condensed Extr" pitchFamily="2" charset="0"/>
              </a:rPr>
              <a:t>‹#›</a:t>
            </a:fld>
            <a:endParaRPr lang="ja-JP" altLang="en-US" sz="2400" b="1" i="0">
              <a:solidFill>
                <a:schemeClr val="bg1"/>
              </a:solidFill>
              <a:latin typeface="Sofia Sans Extra Condensed Extr" pitchFamily="2" charset="0"/>
            </a:endParaRPr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4BBE051B-8263-528F-C0B8-C70535269A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8487" y="38319"/>
            <a:ext cx="11384282" cy="457196"/>
          </a:xfrm>
          <a:solidFill>
            <a:srgbClr val="008BFF"/>
          </a:solidFill>
        </p:spPr>
        <p:txBody>
          <a:bodyPr lIns="90000">
            <a:norm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プロジェクト</a:t>
            </a:r>
            <a:r>
              <a:rPr kumimoji="1" lang="en-US" altLang="ja-JP" dirty="0"/>
              <a:t>: </a:t>
            </a:r>
            <a:r>
              <a:rPr kumimoji="1" lang="ja-JP" altLang="en-US"/>
              <a:t>プロジェクト名</a:t>
            </a:r>
          </a:p>
        </p:txBody>
      </p:sp>
    </p:spTree>
    <p:extLst>
      <p:ext uri="{BB962C8B-B14F-4D97-AF65-F5344CB8AC3E}">
        <p14:creationId xmlns:p14="http://schemas.microsoft.com/office/powerpoint/2010/main" val="3442230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78487" y="38319"/>
            <a:ext cx="11384282" cy="457196"/>
          </a:xfrm>
          <a:solidFill>
            <a:srgbClr val="008BFF"/>
          </a:solidFill>
        </p:spPr>
        <p:txBody>
          <a:bodyPr lIns="90000">
            <a:norm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プロジェクト</a:t>
            </a:r>
            <a:r>
              <a:rPr kumimoji="1" lang="en-US" altLang="ja-JP" dirty="0"/>
              <a:t>: </a:t>
            </a:r>
            <a:r>
              <a:rPr kumimoji="1" lang="ja-JP" altLang="en-US"/>
              <a:t>プロジェクト名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93833BC-A01D-A736-5179-C7C3E3B529CC}"/>
              </a:ext>
            </a:extLst>
          </p:cNvPr>
          <p:cNvSpPr txBox="1"/>
          <p:nvPr userDrawn="1"/>
        </p:nvSpPr>
        <p:spPr>
          <a:xfrm>
            <a:off x="64539" y="38315"/>
            <a:ext cx="653167" cy="457200"/>
          </a:xfrm>
          <a:prstGeom prst="rect">
            <a:avLst/>
          </a:prstGeom>
          <a:solidFill>
            <a:srgbClr val="3708E8"/>
          </a:solidFill>
        </p:spPr>
        <p:txBody>
          <a:bodyPr wrap="square" lIns="0" tIns="0" rIns="0" bIns="0" rtlCol="0" anchor="ctr">
            <a:normAutofit/>
          </a:bodyPr>
          <a:lstStyle/>
          <a:p>
            <a:pPr algn="ctr"/>
            <a:fld id="{9FDE6BD8-7A11-0245-8116-037F7B1073AE}" type="slidenum">
              <a:rPr lang="ja-JP" altLang="en-US" sz="2400" b="1" i="0">
                <a:solidFill>
                  <a:schemeClr val="bg1"/>
                </a:solidFill>
                <a:latin typeface="Sofia Sans Extra Condensed Extr" pitchFamily="2" charset="0"/>
              </a:rPr>
              <a:t>‹#›</a:t>
            </a:fld>
            <a:endParaRPr lang="ja-JP" altLang="en-US" sz="2400" b="1" i="0">
              <a:solidFill>
                <a:schemeClr val="bg1"/>
              </a:solidFill>
              <a:latin typeface="Sofia Sans Extra Condensed Ext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538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6132FF1-AE37-4B22-9037-DC8B9CA33962}"/>
              </a:ext>
            </a:extLst>
          </p:cNvPr>
          <p:cNvSpPr txBox="1"/>
          <p:nvPr userDrawn="1"/>
        </p:nvSpPr>
        <p:spPr>
          <a:xfrm>
            <a:off x="64539" y="38315"/>
            <a:ext cx="653167" cy="457200"/>
          </a:xfrm>
          <a:prstGeom prst="rect">
            <a:avLst/>
          </a:prstGeom>
          <a:solidFill>
            <a:srgbClr val="3708E8"/>
          </a:solidFill>
        </p:spPr>
        <p:txBody>
          <a:bodyPr wrap="square" lIns="0" tIns="0" rIns="0" bIns="0" rtlCol="0" anchor="ctr">
            <a:normAutofit/>
          </a:bodyPr>
          <a:lstStyle/>
          <a:p>
            <a:pPr algn="ctr"/>
            <a:fld id="{9FDE6BD8-7A11-0245-8116-037F7B1073AE}" type="slidenum">
              <a:rPr lang="ja-JP" altLang="en-US" sz="2400" b="1" i="0">
                <a:solidFill>
                  <a:schemeClr val="bg1"/>
                </a:solidFill>
                <a:latin typeface="Sofia Sans Extra Condensed Extr" pitchFamily="2" charset="0"/>
              </a:rPr>
              <a:t>‹#›</a:t>
            </a:fld>
            <a:endParaRPr lang="ja-JP" altLang="en-US" sz="2400" b="1" i="0">
              <a:solidFill>
                <a:schemeClr val="bg1"/>
              </a:solidFill>
              <a:latin typeface="Sofia Sans Extra Condensed Ext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950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4649" y="38319"/>
            <a:ext cx="10806978" cy="457196"/>
          </a:xfrm>
          <a:solidFill>
            <a:srgbClr val="00176B"/>
          </a:solidFill>
        </p:spPr>
        <p:txBody>
          <a:bodyPr lIns="90000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err="1"/>
              <a:t>iiiii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620688"/>
            <a:ext cx="10972800" cy="5616624"/>
          </a:xfrm>
        </p:spPr>
        <p:txBody>
          <a:bodyPr/>
          <a:lstStyle>
            <a:lvl1pPr marL="317500" indent="-317500">
              <a:lnSpc>
                <a:spcPct val="130000"/>
              </a:lnSpc>
              <a:buFont typeface="+mj-lt"/>
              <a:buAutoNum type="arabicPeriod"/>
              <a:tabLst/>
              <a:defRPr sz="1600">
                <a:solidFill>
                  <a:schemeClr val="tx2"/>
                </a:solidFill>
              </a:defRPr>
            </a:lvl1pPr>
            <a:lvl2pPr marL="496888" indent="-222250">
              <a:lnSpc>
                <a:spcPct val="130000"/>
              </a:lnSpc>
              <a:buFont typeface="Wingdings" pitchFamily="2" charset="2"/>
              <a:buChar char="Ø"/>
              <a:tabLst/>
              <a:defRPr sz="1400"/>
            </a:lvl2pPr>
            <a:lvl3pPr marL="846138" indent="-265113">
              <a:lnSpc>
                <a:spcPct val="130000"/>
              </a:lnSpc>
              <a:buFont typeface="Wingdings" pitchFamily="2" charset="2"/>
              <a:buChar char="l"/>
              <a:tabLst/>
              <a:defRPr sz="1400"/>
            </a:lvl3pPr>
            <a:lvl4pPr marL="1068388" indent="-222250">
              <a:lnSpc>
                <a:spcPct val="130000"/>
              </a:lnSpc>
              <a:tabLst/>
              <a:defRPr sz="1400"/>
            </a:lvl4pPr>
            <a:lvl5pPr marL="1120775" indent="0">
              <a:lnSpc>
                <a:spcPct val="130000"/>
              </a:lnSpc>
              <a:buNone/>
              <a:tabLst/>
              <a:defRPr sz="14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  <a:endParaRPr kumimoji="1" lang="en-US" altLang="ja-JP" dirty="0"/>
          </a:p>
          <a:p>
            <a:pPr lvl="0"/>
            <a:endParaRPr kumimoji="1" lang="en-US" alt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AFBB4B8-90F4-7944-A1F0-EA0E7C4A4DA1}"/>
              </a:ext>
            </a:extLst>
          </p:cNvPr>
          <p:cNvSpPr txBox="1"/>
          <p:nvPr userDrawn="1"/>
        </p:nvSpPr>
        <p:spPr>
          <a:xfrm>
            <a:off x="85841" y="52888"/>
            <a:ext cx="490620" cy="422405"/>
          </a:xfrm>
          <a:prstGeom prst="rect">
            <a:avLst/>
          </a:prstGeom>
          <a:solidFill>
            <a:schemeClr val="tx2"/>
          </a:solidFill>
        </p:spPr>
        <p:txBody>
          <a:bodyPr wrap="none" lIns="108000" tIns="72000" rIns="108000" bIns="72000" rtlCol="0">
            <a:spAutoFit/>
          </a:bodyPr>
          <a:lstStyle/>
          <a:p>
            <a:pPr algn="ctr"/>
            <a:fld id="{E8AAC2EA-DDD6-FF48-A997-0CC713DA5D22}" type="slidenum">
              <a:rPr lang="ja-JP" altLang="en-US" sz="1800" smtClean="0">
                <a:solidFill>
                  <a:schemeClr val="bg1"/>
                </a:solidFill>
                <a:latin typeface="IBM Plex Sans Condensed" panose="020B0506050203000203" pitchFamily="34" charset="0"/>
              </a:rPr>
              <a:t>‹#›</a:t>
            </a:fld>
            <a:endParaRPr lang="ja-JP" altLang="en-US" sz="1800">
              <a:solidFill>
                <a:schemeClr val="bg1"/>
              </a:solidFill>
              <a:latin typeface="IBM Plex Sans Condensed" panose="020B0506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892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6690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0752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49" r:id="rId2"/>
    <p:sldLayoutId id="2147483664" r:id="rId3"/>
    <p:sldLayoutId id="2147483665" r:id="rId4"/>
    <p:sldLayoutId id="2147483661" r:id="rId5"/>
    <p:sldLayoutId id="2147483650" r:id="rId6"/>
    <p:sldLayoutId id="2147483662" r:id="rId7"/>
    <p:sldLayoutId id="2147483660" r:id="rId8"/>
    <p:sldLayoutId id="2147483663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AC16E80-AFF4-F23C-8CC2-4461E00D795C}"/>
              </a:ext>
            </a:extLst>
          </p:cNvPr>
          <p:cNvSpPr/>
          <p:nvPr/>
        </p:nvSpPr>
        <p:spPr>
          <a:xfrm>
            <a:off x="389969" y="1299755"/>
            <a:ext cx="11412063" cy="4258491"/>
          </a:xfrm>
          <a:prstGeom prst="rect">
            <a:avLst/>
          </a:prstGeom>
          <a:pattFill prst="pct25">
            <a:fgClr>
              <a:srgbClr val="209CEE"/>
            </a:fgClr>
            <a:bgClr>
              <a:schemeClr val="bg1"/>
            </a:bgClr>
          </a:patt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28AD7E83-8B6E-5DE0-E2D4-C239ACD4EBA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379301"/>
            <a:ext cx="7772400" cy="409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83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040196" y="15168"/>
            <a:ext cx="6827665" cy="6827665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512086" y="1247263"/>
            <a:ext cx="992373" cy="4363475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132674" y="1247262"/>
            <a:ext cx="3489189" cy="2054909"/>
          </a:xfrm>
          <a:prstGeom prst="parallelogram">
            <a:avLst>
              <a:gd name="adj" fmla="val 110661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060115" y="3266979"/>
            <a:ext cx="3712474" cy="2343755"/>
          </a:xfrm>
          <a:prstGeom prst="parallelogram">
            <a:avLst>
              <a:gd name="adj" fmla="val 103481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C9CBFF53-0166-8434-0D85-2FD45A47E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904" y="-1045136"/>
            <a:ext cx="3255774" cy="3255774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D771DA1-8EC3-E03E-99A8-996978FC7CC3}"/>
              </a:ext>
            </a:extLst>
          </p:cNvPr>
          <p:cNvSpPr/>
          <p:nvPr/>
        </p:nvSpPr>
        <p:spPr>
          <a:xfrm>
            <a:off x="9971295" y="1733975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4775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351692" y="130725"/>
            <a:ext cx="6596551" cy="659655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793448" y="1247263"/>
            <a:ext cx="992370" cy="4363475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333645" y="1247262"/>
            <a:ext cx="3248028" cy="2329949"/>
          </a:xfrm>
          <a:prstGeom prst="parallelogram">
            <a:avLst>
              <a:gd name="adj" fmla="val 91027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354943" y="3266983"/>
            <a:ext cx="3489193" cy="2343755"/>
          </a:xfrm>
          <a:prstGeom prst="parallelogram">
            <a:avLst>
              <a:gd name="adj" fmla="val 94907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2D026F4-FBE3-3095-FAA2-07DCBC367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722" y="-918251"/>
            <a:ext cx="3312278" cy="3312278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8393708" y="1603251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100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100482" y="130725"/>
            <a:ext cx="6596551" cy="659655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572380" y="1247263"/>
            <a:ext cx="1022515" cy="4363475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132675" y="1245997"/>
            <a:ext cx="3237982" cy="2054909"/>
          </a:xfrm>
          <a:prstGeom prst="parallelogram">
            <a:avLst>
              <a:gd name="adj" fmla="val 100881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073589" y="3265718"/>
            <a:ext cx="3489193" cy="2343755"/>
          </a:xfrm>
          <a:prstGeom prst="parallelogram">
            <a:avLst>
              <a:gd name="adj" fmla="val 94907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2D026F4-FBE3-3095-FAA2-07DCBC367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239" y="-920821"/>
            <a:ext cx="3312278" cy="3312278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8685704" y="1603251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4633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351692" y="130725"/>
            <a:ext cx="6596551" cy="659655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793448" y="1247263"/>
            <a:ext cx="992370" cy="4363475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414029" y="1247262"/>
            <a:ext cx="3237982" cy="2054909"/>
          </a:xfrm>
          <a:prstGeom prst="parallelogram">
            <a:avLst>
              <a:gd name="adj" fmla="val 100881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354943" y="3266983"/>
            <a:ext cx="3489193" cy="2343755"/>
          </a:xfrm>
          <a:prstGeom prst="parallelogram">
            <a:avLst>
              <a:gd name="adj" fmla="val 94907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2D026F4-FBE3-3095-FAA2-07DCBC367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722" y="-918251"/>
            <a:ext cx="3312278" cy="3312278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8906473" y="1654761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9431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371788" y="130725"/>
            <a:ext cx="6596551" cy="659655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773353" y="1247263"/>
            <a:ext cx="992370" cy="4363475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414029" y="1247262"/>
            <a:ext cx="3237982" cy="2054909"/>
          </a:xfrm>
          <a:prstGeom prst="parallelogram">
            <a:avLst>
              <a:gd name="adj" fmla="val 98436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264510" y="3205424"/>
            <a:ext cx="3668852" cy="2405312"/>
          </a:xfrm>
          <a:prstGeom prst="parallelogram">
            <a:avLst>
              <a:gd name="adj" fmla="val 97678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2D026F4-FBE3-3095-FAA2-07DCBC367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722" y="-918251"/>
            <a:ext cx="3312278" cy="3312278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8906473" y="1654761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212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371788" y="130725"/>
            <a:ext cx="6596551" cy="659655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783401" y="1247263"/>
            <a:ext cx="992370" cy="4363475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414028" y="1247262"/>
            <a:ext cx="3318367" cy="2054909"/>
          </a:xfrm>
          <a:prstGeom prst="parallelogram">
            <a:avLst>
              <a:gd name="adj" fmla="val 102837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234366" y="3205424"/>
            <a:ext cx="3668852" cy="2405312"/>
          </a:xfrm>
          <a:prstGeom prst="parallelogram">
            <a:avLst>
              <a:gd name="adj" fmla="val 97260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2D026F4-FBE3-3095-FAA2-07DCBC367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722" y="-918251"/>
            <a:ext cx="3312278" cy="3312278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9206399" y="1603251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4074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221066" y="140773"/>
            <a:ext cx="6305149" cy="6305149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733156" y="1516159"/>
            <a:ext cx="812988" cy="3383378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534605" y="1516159"/>
            <a:ext cx="2718534" cy="1634786"/>
          </a:xfrm>
          <a:prstGeom prst="parallelogram">
            <a:avLst>
              <a:gd name="adj" fmla="val 101114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11011129" y="1311849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平行四辺形 2">
            <a:extLst>
              <a:ext uri="{FF2B5EF4-FFF2-40B4-BE49-F238E27FC236}">
                <a16:creationId xmlns:a16="http://schemas.microsoft.com/office/drawing/2014/main" id="{7A5DA42C-8085-AE58-45BF-292430BA7453}"/>
              </a:ext>
            </a:extLst>
          </p:cNvPr>
          <p:cNvSpPr/>
          <p:nvPr/>
        </p:nvSpPr>
        <p:spPr>
          <a:xfrm flipV="1">
            <a:off x="3534605" y="3264751"/>
            <a:ext cx="2718534" cy="1634786"/>
          </a:xfrm>
          <a:prstGeom prst="parallelogram">
            <a:avLst>
              <a:gd name="adj" fmla="val 101114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1081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180871" y="130725"/>
            <a:ext cx="6596551" cy="659655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682914" y="1516156"/>
            <a:ext cx="870063" cy="3825688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524556" y="1516158"/>
            <a:ext cx="2909387" cy="1749555"/>
          </a:xfrm>
          <a:prstGeom prst="parallelogram">
            <a:avLst>
              <a:gd name="adj" fmla="val 101114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435328" y="3356149"/>
            <a:ext cx="3216676" cy="1979525"/>
          </a:xfrm>
          <a:prstGeom prst="parallelogram">
            <a:avLst>
              <a:gd name="adj" fmla="val 99798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2D026F4-FBE3-3095-FAA2-07DCBC367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722" y="-918251"/>
            <a:ext cx="3312278" cy="3312278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9206399" y="1603251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277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271306" y="140773"/>
            <a:ext cx="6305149" cy="6305149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873829" y="1516156"/>
            <a:ext cx="812988" cy="3574728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544653" y="1516159"/>
            <a:ext cx="2718534" cy="1634786"/>
          </a:xfrm>
          <a:prstGeom prst="parallelogram">
            <a:avLst>
              <a:gd name="adj" fmla="val 101114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505665" y="3215474"/>
            <a:ext cx="3005665" cy="1849670"/>
          </a:xfrm>
          <a:prstGeom prst="parallelogram">
            <a:avLst>
              <a:gd name="adj" fmla="val 102515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11011129" y="1311849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2730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291402" y="120677"/>
            <a:ext cx="6305149" cy="6305149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893925" y="1516156"/>
            <a:ext cx="843134" cy="3574728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594893" y="1516159"/>
            <a:ext cx="2718534" cy="1634786"/>
          </a:xfrm>
          <a:prstGeom prst="parallelogram">
            <a:avLst>
              <a:gd name="adj" fmla="val 101114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505665" y="3215474"/>
            <a:ext cx="3005665" cy="1849670"/>
          </a:xfrm>
          <a:prstGeom prst="parallelogram">
            <a:avLst>
              <a:gd name="adj" fmla="val 99799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11011129" y="1311849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1983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AC16E80-AFF4-F23C-8CC2-4461E00D795C}"/>
              </a:ext>
            </a:extLst>
          </p:cNvPr>
          <p:cNvSpPr/>
          <p:nvPr/>
        </p:nvSpPr>
        <p:spPr>
          <a:xfrm>
            <a:off x="568181" y="1299754"/>
            <a:ext cx="11055638" cy="4258491"/>
          </a:xfrm>
          <a:prstGeom prst="rect">
            <a:avLst/>
          </a:prstGeom>
          <a:pattFill prst="pct25">
            <a:fgClr>
              <a:srgbClr val="209CEE"/>
            </a:fgClr>
            <a:bgClr>
              <a:schemeClr val="bg1"/>
            </a:bgClr>
          </a:patt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28AD7E83-8B6E-5DE0-E2D4-C239ACD4EBA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379301"/>
            <a:ext cx="7772400" cy="409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98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291402" y="120677"/>
            <a:ext cx="6305149" cy="6305149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893928" y="1516156"/>
            <a:ext cx="843134" cy="3609276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594893" y="1516159"/>
            <a:ext cx="2718534" cy="1634786"/>
          </a:xfrm>
          <a:prstGeom prst="parallelogram">
            <a:avLst>
              <a:gd name="adj" fmla="val 101114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505665" y="3245618"/>
            <a:ext cx="3005665" cy="1849670"/>
          </a:xfrm>
          <a:prstGeom prst="parallelogram">
            <a:avLst>
              <a:gd name="adj" fmla="val 99799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10806856" y="588932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4851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200967" y="68705"/>
            <a:ext cx="6646796" cy="6646796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44168" y="1646781"/>
            <a:ext cx="843134" cy="3609276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45133" y="1646784"/>
            <a:ext cx="2718534" cy="1634786"/>
          </a:xfrm>
          <a:prstGeom prst="parallelogram">
            <a:avLst>
              <a:gd name="adj" fmla="val 101114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555905" y="3376243"/>
            <a:ext cx="3005665" cy="1849670"/>
          </a:xfrm>
          <a:prstGeom prst="parallelogram">
            <a:avLst>
              <a:gd name="adj" fmla="val 99799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8700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AC16E80-AFF4-F23C-8CC2-4461E00D795C}"/>
              </a:ext>
            </a:extLst>
          </p:cNvPr>
          <p:cNvSpPr/>
          <p:nvPr/>
        </p:nvSpPr>
        <p:spPr>
          <a:xfrm>
            <a:off x="568181" y="1299754"/>
            <a:ext cx="11055638" cy="4258491"/>
          </a:xfrm>
          <a:prstGeom prst="rect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28AD7E83-8B6E-5DE0-E2D4-C239ACD4E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379301"/>
            <a:ext cx="7772400" cy="409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83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AC16E80-AFF4-F23C-8CC2-4461E00D795C}"/>
              </a:ext>
            </a:extLst>
          </p:cNvPr>
          <p:cNvSpPr/>
          <p:nvPr/>
        </p:nvSpPr>
        <p:spPr>
          <a:xfrm>
            <a:off x="396664" y="34514"/>
            <a:ext cx="11055638" cy="1597490"/>
          </a:xfrm>
          <a:prstGeom prst="rect">
            <a:avLst/>
          </a:prstGeom>
          <a:pattFill prst="pct10">
            <a:fgClr>
              <a:srgbClr val="2EC2ED"/>
            </a:fgClr>
            <a:bgClr>
              <a:schemeClr val="bg1"/>
            </a:bgClr>
          </a:patt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A9067AF-1A83-CBFC-4E95-F21DDFE9FA44}"/>
              </a:ext>
            </a:extLst>
          </p:cNvPr>
          <p:cNvSpPr/>
          <p:nvPr/>
        </p:nvSpPr>
        <p:spPr>
          <a:xfrm>
            <a:off x="4329859" y="729796"/>
            <a:ext cx="3189248" cy="67464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/>
          <a:lstStyle/>
          <a:p>
            <a:pPr algn="ctr"/>
            <a:r>
              <a:rPr lang="ja-JP" altLang="en-US" sz="3600" b="1">
                <a:solidFill>
                  <a:srgbClr val="0092FF"/>
                </a:solidFill>
                <a:effectLst>
                  <a:outerShdw dir="16916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</a:rPr>
              <a:t>標準編</a:t>
            </a:r>
            <a:endParaRPr kumimoji="1" lang="ja-JP" altLang="en-US" sz="3600" b="1">
              <a:solidFill>
                <a:srgbClr val="0092FF"/>
              </a:solidFill>
              <a:effectLst>
                <a:outerShdw dir="1691600" algn="tl" rotWithShape="0">
                  <a:prstClr val="black">
                    <a:alpha val="0"/>
                  </a:prstClr>
                </a:outerShdw>
              </a:effectLst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D1024EB-A64B-6C67-1D97-F7DA56099793}"/>
              </a:ext>
            </a:extLst>
          </p:cNvPr>
          <p:cNvSpPr/>
          <p:nvPr/>
        </p:nvSpPr>
        <p:spPr>
          <a:xfrm>
            <a:off x="4329859" y="98715"/>
            <a:ext cx="3189248" cy="67464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/>
          <a:lstStyle/>
          <a:p>
            <a:pPr algn="ctr"/>
            <a:r>
              <a:rPr kumimoji="1" lang="en-US" altLang="ja-JP" sz="28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63580" dir="780000" sx="102000" sy="1020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  <a:cs typeface="Noto Sans Display" panose="020B0502040504020204" pitchFamily="34" charset="0"/>
              </a:rPr>
              <a:t>R+SQL </a:t>
            </a:r>
            <a:r>
              <a:rPr kumimoji="1" lang="ja-JP" altLang="en-US" sz="28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63580" dir="780000" sx="102000" sy="1020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  <a:cs typeface="Noto Sans Display" panose="020B0502040504020204" pitchFamily="34" charset="0"/>
              </a:rPr>
              <a:t>問題集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46938AB-0EF3-0FB2-DBB0-105CE9E96E62}"/>
              </a:ext>
            </a:extLst>
          </p:cNvPr>
          <p:cNvSpPr/>
          <p:nvPr/>
        </p:nvSpPr>
        <p:spPr>
          <a:xfrm>
            <a:off x="326995" y="2011360"/>
            <a:ext cx="11055638" cy="1597490"/>
          </a:xfrm>
          <a:prstGeom prst="rect">
            <a:avLst/>
          </a:prstGeom>
          <a:pattFill prst="pct10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E043892-27E5-E3BE-D84A-4ED0E82C021B}"/>
              </a:ext>
            </a:extLst>
          </p:cNvPr>
          <p:cNvSpPr/>
          <p:nvPr/>
        </p:nvSpPr>
        <p:spPr>
          <a:xfrm>
            <a:off x="4260190" y="2706642"/>
            <a:ext cx="3189248" cy="67464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/>
          <a:lstStyle/>
          <a:p>
            <a:pPr algn="ctr"/>
            <a:r>
              <a:rPr lang="ja-JP" altLang="en-US" sz="3600" b="1">
                <a:solidFill>
                  <a:srgbClr val="7030A0"/>
                </a:solidFill>
                <a:effectLst>
                  <a:outerShdw dir="16916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</a:rPr>
              <a:t>発展編</a:t>
            </a:r>
            <a:endParaRPr kumimoji="1" lang="ja-JP" altLang="en-US" sz="3600" b="1">
              <a:solidFill>
                <a:srgbClr val="7030A0"/>
              </a:solidFill>
              <a:effectLst>
                <a:outerShdw dir="1691600" algn="tl" rotWithShape="0">
                  <a:prstClr val="black">
                    <a:alpha val="0"/>
                  </a:prstClr>
                </a:outerShdw>
              </a:effectLst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54563BB-1025-829F-07F2-B036BD2ABE20}"/>
              </a:ext>
            </a:extLst>
          </p:cNvPr>
          <p:cNvSpPr/>
          <p:nvPr/>
        </p:nvSpPr>
        <p:spPr>
          <a:xfrm>
            <a:off x="4260190" y="2075561"/>
            <a:ext cx="3189248" cy="67464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/>
          <a:lstStyle/>
          <a:p>
            <a:pPr algn="ctr"/>
            <a:r>
              <a:rPr kumimoji="1" lang="en-US" altLang="ja-JP" sz="28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63580" dir="780000" sx="102000" sy="1020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  <a:cs typeface="Noto Sans Display" panose="020B0502040504020204" pitchFamily="34" charset="0"/>
              </a:rPr>
              <a:t>R+SQL </a:t>
            </a:r>
            <a:r>
              <a:rPr kumimoji="1" lang="ja-JP" altLang="en-US" sz="28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63580" dir="780000" sx="102000" sy="1020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  <a:cs typeface="Noto Sans Display" panose="020B0502040504020204" pitchFamily="34" charset="0"/>
              </a:rPr>
              <a:t>問題集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89BB324-FA43-B6CE-939E-8024DABD7EC0}"/>
              </a:ext>
            </a:extLst>
          </p:cNvPr>
          <p:cNvSpPr/>
          <p:nvPr/>
        </p:nvSpPr>
        <p:spPr>
          <a:xfrm>
            <a:off x="326995" y="4219302"/>
            <a:ext cx="11055638" cy="1597490"/>
          </a:xfrm>
          <a:prstGeom prst="rect">
            <a:avLst/>
          </a:prstGeom>
          <a:pattFill prst="pct1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5671176-5E36-9EFC-C1A0-84268AED912B}"/>
              </a:ext>
            </a:extLst>
          </p:cNvPr>
          <p:cNvSpPr/>
          <p:nvPr/>
        </p:nvSpPr>
        <p:spPr>
          <a:xfrm>
            <a:off x="4260190" y="4914584"/>
            <a:ext cx="3189248" cy="67464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/>
          <a:lstStyle/>
          <a:p>
            <a:pPr algn="ctr"/>
            <a:r>
              <a:rPr lang="ja-JP" altLang="en-US" sz="3600" b="1">
                <a:solidFill>
                  <a:schemeClr val="accent6">
                    <a:lumMod val="75000"/>
                  </a:schemeClr>
                </a:solidFill>
                <a:effectLst>
                  <a:outerShdw dir="16916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</a:rPr>
              <a:t>挑戦編</a:t>
            </a:r>
            <a:endParaRPr kumimoji="1" lang="ja-JP" altLang="en-US" sz="3600" b="1">
              <a:solidFill>
                <a:schemeClr val="accent6">
                  <a:lumMod val="75000"/>
                </a:schemeClr>
              </a:solidFill>
              <a:effectLst>
                <a:outerShdw dir="1691600" algn="tl" rotWithShape="0">
                  <a:prstClr val="black">
                    <a:alpha val="0"/>
                  </a:prstClr>
                </a:outerShdw>
              </a:effectLst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66FFE55-252A-97B4-51BE-98C4BAA14236}"/>
              </a:ext>
            </a:extLst>
          </p:cNvPr>
          <p:cNvSpPr/>
          <p:nvPr/>
        </p:nvSpPr>
        <p:spPr>
          <a:xfrm>
            <a:off x="4260190" y="4283503"/>
            <a:ext cx="3189248" cy="67464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/>
          <a:lstStyle/>
          <a:p>
            <a:pPr algn="ctr"/>
            <a:r>
              <a:rPr kumimoji="1" lang="en-US" altLang="ja-JP" sz="28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63580" dir="780000" sx="102000" sy="1020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  <a:cs typeface="Noto Sans Display" panose="020B0502040504020204" pitchFamily="34" charset="0"/>
              </a:rPr>
              <a:t>R+SQL </a:t>
            </a:r>
            <a:r>
              <a:rPr kumimoji="1" lang="ja-JP" altLang="en-US" sz="28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63580" dir="780000" sx="102000" sy="1020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  <a:cs typeface="Noto Sans Display" panose="020B0502040504020204" pitchFamily="34" charset="0"/>
              </a:rPr>
              <a:t>問題集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C6668C94-1541-6A45-9F76-B8EDDC8DE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619" y="3240314"/>
            <a:ext cx="3251200" cy="3251200"/>
          </a:xfrm>
          <a:prstGeom prst="rect">
            <a:avLst/>
          </a:prstGeom>
        </p:spPr>
      </p:pic>
      <p:sp>
        <p:nvSpPr>
          <p:cNvPr id="12" name="円/楕円 11">
            <a:extLst>
              <a:ext uri="{FF2B5EF4-FFF2-40B4-BE49-F238E27FC236}">
                <a16:creationId xmlns:a16="http://schemas.microsoft.com/office/drawing/2014/main" id="{2FBE6B70-9719-7503-8EAB-1D81D030DA67}"/>
              </a:ext>
            </a:extLst>
          </p:cNvPr>
          <p:cNvSpPr/>
          <p:nvPr/>
        </p:nvSpPr>
        <p:spPr>
          <a:xfrm>
            <a:off x="396664" y="5496086"/>
            <a:ext cx="1299467" cy="129946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b="1">
              <a:latin typeface="Lucida Calligraphy" panose="03010101010101010101" pitchFamily="66" charset="0"/>
              <a:cs typeface="Brush Script MT" panose="03060802040406070304" pitchFamily="6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8076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3071972" y="621000"/>
            <a:ext cx="5616000" cy="5616000"/>
          </a:xfrm>
          <a:prstGeom prst="rect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斜め縞 17">
            <a:extLst>
              <a:ext uri="{FF2B5EF4-FFF2-40B4-BE49-F238E27FC236}">
                <a16:creationId xmlns:a16="http://schemas.microsoft.com/office/drawing/2014/main" id="{52FC58BB-360A-291B-11C3-3DD5347978B2}"/>
              </a:ext>
            </a:extLst>
          </p:cNvPr>
          <p:cNvSpPr/>
          <p:nvPr/>
        </p:nvSpPr>
        <p:spPr>
          <a:xfrm rot="10800000">
            <a:off x="138081" y="498513"/>
            <a:ext cx="1406487" cy="2930487"/>
          </a:xfrm>
          <a:prstGeom prst="diagStripe">
            <a:avLst>
              <a:gd name="adj" fmla="val 52632"/>
            </a:avLst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平行四辺形 18">
            <a:extLst>
              <a:ext uri="{FF2B5EF4-FFF2-40B4-BE49-F238E27FC236}">
                <a16:creationId xmlns:a16="http://schemas.microsoft.com/office/drawing/2014/main" id="{65B35A7B-E1D8-5A99-723B-7F92D52F6798}"/>
              </a:ext>
            </a:extLst>
          </p:cNvPr>
          <p:cNvSpPr/>
          <p:nvPr/>
        </p:nvSpPr>
        <p:spPr>
          <a:xfrm>
            <a:off x="3917668" y="1638759"/>
            <a:ext cx="1700934" cy="3580482"/>
          </a:xfrm>
          <a:prstGeom prst="parallelogram">
            <a:avLst>
              <a:gd name="adj" fmla="val 55800"/>
            </a:avLst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台形 19">
            <a:extLst>
              <a:ext uri="{FF2B5EF4-FFF2-40B4-BE49-F238E27FC236}">
                <a16:creationId xmlns:a16="http://schemas.microsoft.com/office/drawing/2014/main" id="{EC44BBD1-9145-66AE-1D42-4D0405501BD3}"/>
              </a:ext>
            </a:extLst>
          </p:cNvPr>
          <p:cNvSpPr/>
          <p:nvPr/>
        </p:nvSpPr>
        <p:spPr>
          <a:xfrm rot="20650315">
            <a:off x="6009818" y="2964077"/>
            <a:ext cx="1025571" cy="2246207"/>
          </a:xfrm>
          <a:prstGeom prst="trapezoid">
            <a:avLst>
              <a:gd name="adj" fmla="val 29956"/>
            </a:avLst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三角形 20">
            <a:extLst>
              <a:ext uri="{FF2B5EF4-FFF2-40B4-BE49-F238E27FC236}">
                <a16:creationId xmlns:a16="http://schemas.microsoft.com/office/drawing/2014/main" id="{6E95F27E-FF65-BF5D-0122-EA4CD1AEE085}"/>
              </a:ext>
            </a:extLst>
          </p:cNvPr>
          <p:cNvSpPr/>
          <p:nvPr/>
        </p:nvSpPr>
        <p:spPr>
          <a:xfrm rot="13339214">
            <a:off x="5964866" y="1571249"/>
            <a:ext cx="998863" cy="2506340"/>
          </a:xfrm>
          <a:prstGeom prst="triangle">
            <a:avLst>
              <a:gd name="adj" fmla="val 100000"/>
            </a:avLst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三角形 21">
            <a:extLst>
              <a:ext uri="{FF2B5EF4-FFF2-40B4-BE49-F238E27FC236}">
                <a16:creationId xmlns:a16="http://schemas.microsoft.com/office/drawing/2014/main" id="{D5FC1C05-EB04-89E1-B2F8-E2C4FDA2358E}"/>
              </a:ext>
            </a:extLst>
          </p:cNvPr>
          <p:cNvSpPr/>
          <p:nvPr/>
        </p:nvSpPr>
        <p:spPr>
          <a:xfrm rot="9105164">
            <a:off x="7411653" y="2545271"/>
            <a:ext cx="1022446" cy="2382478"/>
          </a:xfrm>
          <a:prstGeom prst="triangle">
            <a:avLst>
              <a:gd name="adj" fmla="val 48202"/>
            </a:avLst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0467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3071972" y="621000"/>
            <a:ext cx="5616000" cy="5616000"/>
          </a:xfrm>
          <a:prstGeom prst="rect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87690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14DF1D6-98BE-0DEA-CD74-D23A77B4C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30" y="485949"/>
            <a:ext cx="4357356" cy="435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62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673239" y="130725"/>
            <a:ext cx="6596551" cy="659655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235570" y="1272384"/>
            <a:ext cx="1062709" cy="431323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3" name="山形 2">
            <a:extLst>
              <a:ext uri="{FF2B5EF4-FFF2-40B4-BE49-F238E27FC236}">
                <a16:creationId xmlns:a16="http://schemas.microsoft.com/office/drawing/2014/main" id="{816834E6-CDA4-A6D3-D2C1-5D26D8A6E658}"/>
              </a:ext>
            </a:extLst>
          </p:cNvPr>
          <p:cNvSpPr/>
          <p:nvPr/>
        </p:nvSpPr>
        <p:spPr>
          <a:xfrm flipH="1">
            <a:off x="4037028" y="1272384"/>
            <a:ext cx="3217886" cy="4313233"/>
          </a:xfrm>
          <a:prstGeom prst="chevron">
            <a:avLst>
              <a:gd name="adj" fmla="val 61008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802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502416" y="130725"/>
            <a:ext cx="6596551" cy="659655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054700" y="1272384"/>
            <a:ext cx="982324" cy="431323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3" name="山形 2">
            <a:extLst>
              <a:ext uri="{FF2B5EF4-FFF2-40B4-BE49-F238E27FC236}">
                <a16:creationId xmlns:a16="http://schemas.microsoft.com/office/drawing/2014/main" id="{816834E6-CDA4-A6D3-D2C1-5D26D8A6E658}"/>
              </a:ext>
            </a:extLst>
          </p:cNvPr>
          <p:cNvSpPr/>
          <p:nvPr/>
        </p:nvSpPr>
        <p:spPr>
          <a:xfrm flipH="1">
            <a:off x="3645140" y="1272384"/>
            <a:ext cx="3227931" cy="4313233"/>
          </a:xfrm>
          <a:prstGeom prst="chevron">
            <a:avLst>
              <a:gd name="adj" fmla="val 60541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24FB805-379B-ED36-6565-3A1E591C1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652" y="-683288"/>
            <a:ext cx="3537020" cy="353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452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oto Sans JP">
      <a:majorFont>
        <a:latin typeface="Noto Sans JP SemiBold"/>
        <a:ea typeface="Noto Sans JP SemiBold"/>
        <a:cs typeface=""/>
      </a:majorFont>
      <a:minorFont>
        <a:latin typeface="Noto Sans JP Regular"/>
        <a:ea typeface="Noto Sans JP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2700">
          <a:noFill/>
          <a:miter lim="400000"/>
        </a:ln>
        <a:extLst>
          <a:ext uri="{C572A759-6A51-4108-AA02-DFA0A04FC94B}">
            <ma14:wrappingTextBoxFlag xmlns:ma14="http://schemas.microsoft.com/office/mac/drawingml/2011/main" xmlns="" xmlns:r="http://schemas.openxmlformats.org/officeDocument/2006/relationships" xmlns:p="http://schemas.openxmlformats.org/presentationml/2006/main" val="1"/>
          </a:ext>
        </a:extLst>
      </a:spPr>
      <a:bodyPr rtlCol="0" anchor="ctr"/>
      <a:lstStyle>
        <a:defPPr algn="ctr">
          <a:defRPr kumimoji="1"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{7A0FF790-E7A2-8640-9539-184CDCCEDAEF}tf10001058</Template>
  <TotalTime>0</TotalTime>
  <Words>15</Words>
  <Application>Microsoft Macintosh PowerPoint</Application>
  <PresentationFormat>ワイド画面</PresentationFormat>
  <Paragraphs>6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37" baseType="lpstr">
      <vt:lpstr>Noto Sans JP</vt:lpstr>
      <vt:lpstr>Noto Sans JP Black</vt:lpstr>
      <vt:lpstr>Noto Sans JP Medium</vt:lpstr>
      <vt:lpstr>Noto Sans JP Regular</vt:lpstr>
      <vt:lpstr>Noto Sans JP SemiBold</vt:lpstr>
      <vt:lpstr>Yu Gothic</vt:lpstr>
      <vt:lpstr>Yu Gothic</vt:lpstr>
      <vt:lpstr>Arial</vt:lpstr>
      <vt:lpstr>Calibri</vt:lpstr>
      <vt:lpstr>IBM Plex Sans Condensed</vt:lpstr>
      <vt:lpstr>Lucida Calligraphy</vt:lpstr>
      <vt:lpstr>Plantagenet Cherokee</vt:lpstr>
      <vt:lpstr>Sofia Sans Extra Condensed Extr</vt:lpstr>
      <vt:lpstr>Sofia Sans Semi Condensed</vt:lpstr>
      <vt:lpstr>Wingdings</vt:lpstr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金子 勝美</dc:creator>
  <cp:keywords/>
  <dc:description/>
  <cp:lastModifiedBy/>
  <cp:revision>1</cp:revision>
  <cp:lastPrinted>2024-06-22T19:11:39Z</cp:lastPrinted>
  <dcterms:created xsi:type="dcterms:W3CDTF">2016-07-11T03:19:52Z</dcterms:created>
  <dcterms:modified xsi:type="dcterms:W3CDTF">2025-04-06T08:20:51Z</dcterms:modified>
  <cp:category/>
</cp:coreProperties>
</file>