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  <p:sldId id="654" r:id="rId23"/>
    <p:sldId id="655" r:id="rId24"/>
    <p:sldId id="656" r:id="rId25"/>
    <p:sldId id="658" r:id="rId26"/>
    <p:sldId id="657" r:id="rId27"/>
    <p:sldId id="659" r:id="rId28"/>
    <p:sldId id="660" r:id="rId29"/>
    <p:sldId id="661" r:id="rId30"/>
    <p:sldId id="662" r:id="rId31"/>
    <p:sldId id="663" r:id="rId32"/>
    <p:sldId id="665" r:id="rId33"/>
    <p:sldId id="667" r:id="rId34"/>
    <p:sldId id="669" r:id="rId35"/>
    <p:sldId id="668" r:id="rId36"/>
    <p:sldId id="670" r:id="rId37"/>
    <p:sldId id="672" r:id="rId38"/>
    <p:sldId id="666" r:id="rId39"/>
    <p:sldId id="671" r:id="rId40"/>
    <p:sldId id="674" r:id="rId41"/>
    <p:sldId id="673" r:id="rId42"/>
    <p:sldId id="675" r:id="rId43"/>
    <p:sldId id="678" r:id="rId44"/>
    <p:sldId id="677" r:id="rId45"/>
    <p:sldId id="679" r:id="rId4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  <p14:sldId id="660"/>
            <p14:sldId id="661"/>
            <p14:sldId id="662"/>
            <p14:sldId id="663"/>
            <p14:sldId id="665"/>
            <p14:sldId id="667"/>
            <p14:sldId id="669"/>
            <p14:sldId id="668"/>
            <p14:sldId id="670"/>
            <p14:sldId id="672"/>
            <p14:sldId id="666"/>
            <p14:sldId id="671"/>
            <p14:sldId id="674"/>
            <p14:sldId id="673"/>
            <p14:sldId id="675"/>
            <p14:sldId id="678"/>
            <p14:sldId id="677"/>
            <p14:sldId id="679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C2F2FF"/>
    <a:srgbClr val="F2FAFE"/>
    <a:srgbClr val="DDF0FD"/>
    <a:srgbClr val="EBF3F6"/>
    <a:srgbClr val="0092FF"/>
    <a:srgbClr val="1A96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5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94406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ED8700-9365-D39F-CC68-A53CD1A9623E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" altLang="ja-JP"/>
              <a:t>favicon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155182" y="1656829"/>
            <a:ext cx="64354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25980" y="279742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3821508" y="3824301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4672483" y="1671115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3001754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8939899" y="1513134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2941466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794286" y="2321572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8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3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3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08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6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10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830248" y="3108334"/>
            <a:ext cx="411985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0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17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042528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7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73640" y="3074232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9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1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4DDF2B61-5448-0F5E-665B-E5A16FD4B74D}"/>
              </a:ext>
            </a:extLst>
          </p:cNvPr>
          <p:cNvSpPr>
            <a:spLocks noChangeAspect="1"/>
          </p:cNvSpPr>
          <p:nvPr/>
        </p:nvSpPr>
        <p:spPr>
          <a:xfrm rot="5400000">
            <a:off x="2870335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3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1110495" y="2751918"/>
            <a:ext cx="2439042" cy="1192437"/>
          </a:xfrm>
          <a:prstGeom prst="triangle">
            <a:avLst>
              <a:gd name="adj" fmla="val 50499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51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25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44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97787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009675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933666F-01F8-8591-5364-2C140D82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53" y="2036818"/>
            <a:ext cx="2535732" cy="28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1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57595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1979525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D21F7B9-D771-9AFF-2F57-2B24C4CA7D43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ja-JP" altLang="en-US"/>
              <a:t>最新版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F7A9DA-65CB-A1E7-7AF5-59D5486E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06" y="2035963"/>
            <a:ext cx="2657821" cy="2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17</Words>
  <Application>Microsoft Macintosh PowerPoint</Application>
  <PresentationFormat>ワイド画面</PresentationFormat>
  <Paragraphs>8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61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2025-04-09T15:13:34Z</dcterms:modified>
  <cp:category/>
</cp:coreProperties>
</file>