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33" r:id="rId2"/>
    <p:sldId id="636" r:id="rId3"/>
    <p:sldId id="635" r:id="rId4"/>
    <p:sldId id="634" r:id="rId5"/>
    <p:sldId id="637" r:id="rId6"/>
    <p:sldId id="638" r:id="rId7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  <p14:sldId id="637"/>
            <p14:sldId id="638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DDF0FD"/>
    <a:srgbClr val="0092FF"/>
    <a:srgbClr val="1A96F0"/>
    <a:srgbClr val="F2FAFE"/>
    <a:srgbClr val="F2F2F2"/>
    <a:srgbClr val="EBF3F6"/>
    <a:srgbClr val="F8F8F8"/>
    <a:srgbClr val="F7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6"/>
    <p:restoredTop sz="97020" autoAdjust="0"/>
  </p:normalViewPr>
  <p:slideViewPr>
    <p:cSldViewPr snapToGrid="0">
      <p:cViewPr varScale="1">
        <p:scale>
          <a:sx n="116" d="100"/>
          <a:sy n="116" d="100"/>
        </p:scale>
        <p:origin x="200" y="12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BE6B70-9719-7503-8EAB-1D81D030DA67}"/>
              </a:ext>
            </a:extLst>
          </p:cNvPr>
          <p:cNvSpPr/>
          <p:nvPr/>
        </p:nvSpPr>
        <p:spPr>
          <a:xfrm>
            <a:off x="396664" y="5496086"/>
            <a:ext cx="1299467" cy="129946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b="1">
              <a:latin typeface="Lucida Calligraphy" panose="03010101010101010101" pitchFamily="66" charset="0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p="http://schemas.openxmlformats.org/presentationml/2006/main" xmlns:r="http://schemas.openxmlformats.org/officeDocument/2006/relationships" xmlns="" xmlns:ma14="http://schemas.microsoft.com/office/mac/drawingml/2011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15</Words>
  <Application>Microsoft Macintosh PowerPoint</Application>
  <PresentationFormat>ワイド画面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22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Lucida Calligraphy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2025-03-30T00:04:34Z</dcterms:modified>
  <cp:category/>
</cp:coreProperties>
</file>