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40" r:id="rId2"/>
    <p:sldId id="637" r:id="rId3"/>
    <p:sldId id="633" r:id="rId4"/>
    <p:sldId id="636" r:id="rId5"/>
    <p:sldId id="635" r:id="rId6"/>
    <p:sldId id="634" r:id="rId7"/>
    <p:sldId id="639" r:id="rId8"/>
  </p:sldIdLst>
  <p:sldSz cx="17279938" cy="9720263"/>
  <p:notesSz cx="6735763" cy="9866313"/>
  <p:defaultTextStyle>
    <a:defPPr>
      <a:defRPr lang="ja-JP"/>
    </a:defPPr>
    <a:lvl1pPr marL="0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1pPr>
    <a:lvl2pPr marL="647902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2pPr>
    <a:lvl3pPr marL="1295802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3pPr>
    <a:lvl4pPr marL="1943704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4pPr>
    <a:lvl5pPr marL="2591601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5pPr>
    <a:lvl6pPr marL="3239502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6pPr>
    <a:lvl7pPr marL="3887404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7pPr>
    <a:lvl8pPr marL="4535305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8pPr>
    <a:lvl9pPr marL="5183206" algn="l" defTabSz="1295802" rtl="0" eaLnBrk="1" latinLnBrk="0" hangingPunct="1">
      <a:defRPr kumimoji="1" sz="2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637"/>
            <p14:sldId id="633"/>
            <p14:sldId id="636"/>
            <p14:sldId id="635"/>
            <p14:sldId id="634"/>
            <p14:sldId id="63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5443" userDrawn="1">
          <p15:clr>
            <a:srgbClr val="A4A3A4"/>
          </p15:clr>
        </p15:guide>
        <p15:guide id="2" orient="horz" pos="3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6"/>
    <a:srgbClr val="209CEE"/>
    <a:srgbClr val="2EC2ED"/>
    <a:srgbClr val="C2F2FF"/>
    <a:srgbClr val="F2FAFE"/>
    <a:srgbClr val="DDF0FD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3"/>
    <p:restoredTop sz="97020" autoAdjust="0"/>
  </p:normalViewPr>
  <p:slideViewPr>
    <p:cSldViewPr snapToGrid="0">
      <p:cViewPr varScale="1">
        <p:scale>
          <a:sx n="84" d="100"/>
          <a:sy n="84" d="100"/>
        </p:scale>
        <p:origin x="208" y="1136"/>
      </p:cViewPr>
      <p:guideLst>
        <p:guide pos="5443"/>
        <p:guide orient="horz" pos="30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1pPr>
    <a:lvl2pPr marL="647902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2pPr>
    <a:lvl3pPr marL="1295802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3pPr>
    <a:lvl4pPr marL="1943704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4pPr>
    <a:lvl5pPr marL="2591601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5pPr>
    <a:lvl6pPr marL="3239502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6pPr>
    <a:lvl7pPr marL="3887404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7pPr>
    <a:lvl8pPr marL="4535305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8pPr>
    <a:lvl9pPr marL="5183206" algn="l" defTabSz="1295802" rtl="0" eaLnBrk="1" latinLnBrk="0" hangingPunct="1">
      <a:defRPr kumimoji="1" sz="17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49" y="277238"/>
            <a:ext cx="16220715" cy="812187"/>
          </a:xfrm>
        </p:spPr>
        <p:txBody>
          <a:bodyPr tIns="72000">
            <a:normAutofit/>
          </a:bodyPr>
          <a:lstStyle>
            <a:lvl1pPr algn="l">
              <a:defRPr sz="3402" b="1" i="0" spc="426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24" y="1645596"/>
            <a:ext cx="15976690" cy="1176150"/>
          </a:xfrm>
        </p:spPr>
        <p:txBody>
          <a:bodyPr tIns="144000">
            <a:normAutofit/>
          </a:bodyPr>
          <a:lstStyle>
            <a:lvl1pPr marL="0" indent="0">
              <a:spcBef>
                <a:spcPts val="849"/>
              </a:spcBef>
              <a:buNone/>
              <a:defRPr sz="2551" b="1" i="0" spc="426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91" y="9263831"/>
            <a:ext cx="16243052" cy="288541"/>
          </a:xfrm>
        </p:spPr>
        <p:txBody>
          <a:bodyPr wrap="square">
            <a:spAutoFit/>
          </a:bodyPr>
          <a:lstStyle>
            <a:lvl1pPr>
              <a:defRPr sz="1275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97" y="9241121"/>
            <a:ext cx="15955052" cy="351267"/>
          </a:xfrm>
        </p:spPr>
        <p:txBody>
          <a:bodyPr/>
          <a:lstStyle>
            <a:lvl1pPr>
              <a:defRPr sz="1417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462077" y="1263219"/>
            <a:ext cx="1635579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5370" y="393519"/>
            <a:ext cx="727849" cy="5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5" userDrawn="1">
          <p15:clr>
            <a:srgbClr val="FBAE40"/>
          </p15:clr>
        </p15:guide>
        <p15:guide id="2" pos="396" userDrawn="1">
          <p15:clr>
            <a:srgbClr val="FBAE40"/>
          </p15:clr>
        </p15:guide>
        <p15:guide id="3" pos="10489" userDrawn="1">
          <p15:clr>
            <a:srgbClr val="FBAE40"/>
          </p15:clr>
        </p15:guide>
        <p15:guide id="4" orient="horz" pos="1905" userDrawn="1">
          <p15:clr>
            <a:srgbClr val="FBAE40"/>
          </p15:clr>
        </p15:guide>
        <p15:guide id="5" orient="horz" pos="57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4999" y="6246179"/>
            <a:ext cx="14687949" cy="1930551"/>
          </a:xfrm>
        </p:spPr>
        <p:txBody>
          <a:bodyPr anchor="t"/>
          <a:lstStyle>
            <a:lvl1pPr algn="l">
              <a:defRPr sz="567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4999" y="4119865"/>
            <a:ext cx="14687949" cy="2126307"/>
          </a:xfrm>
        </p:spPr>
        <p:txBody>
          <a:bodyPr anchor="b"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647977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5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393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190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398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78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583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381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64001" y="2268070"/>
            <a:ext cx="7631972" cy="6414923"/>
          </a:xfrm>
        </p:spPr>
        <p:txBody>
          <a:bodyPr/>
          <a:lstStyle>
            <a:lvl1pPr>
              <a:defRPr sz="3969"/>
            </a:lvl1pPr>
            <a:lvl2pPr>
              <a:defRPr sz="3402"/>
            </a:lvl2pPr>
            <a:lvl3pPr>
              <a:defRPr sz="2835"/>
            </a:lvl3pPr>
            <a:lvl4pPr>
              <a:defRPr sz="2551"/>
            </a:lvl4pPr>
            <a:lvl5pPr>
              <a:defRPr sz="2551"/>
            </a:lvl5pPr>
            <a:lvl6pPr>
              <a:defRPr sz="2551"/>
            </a:lvl6pPr>
            <a:lvl7pPr>
              <a:defRPr sz="2551"/>
            </a:lvl7pPr>
            <a:lvl8pPr>
              <a:defRPr sz="2551"/>
            </a:lvl8pPr>
            <a:lvl9pPr>
              <a:defRPr sz="25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783970" y="2268070"/>
            <a:ext cx="7631972" cy="6414923"/>
          </a:xfrm>
        </p:spPr>
        <p:txBody>
          <a:bodyPr/>
          <a:lstStyle>
            <a:lvl1pPr>
              <a:defRPr sz="3969"/>
            </a:lvl1pPr>
            <a:lvl2pPr>
              <a:defRPr sz="3402"/>
            </a:lvl2pPr>
            <a:lvl3pPr>
              <a:defRPr sz="2835"/>
            </a:lvl3pPr>
            <a:lvl4pPr>
              <a:defRPr sz="2551"/>
            </a:lvl4pPr>
            <a:lvl5pPr>
              <a:defRPr sz="2551"/>
            </a:lvl5pPr>
            <a:lvl6pPr>
              <a:defRPr sz="2551"/>
            </a:lvl6pPr>
            <a:lvl7pPr>
              <a:defRPr sz="2551"/>
            </a:lvl7pPr>
            <a:lvl8pPr>
              <a:defRPr sz="2551"/>
            </a:lvl8pPr>
            <a:lvl9pPr>
              <a:defRPr sz="255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4001" y="2175810"/>
            <a:ext cx="7634973" cy="90677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77" indent="0">
              <a:buNone/>
              <a:defRPr sz="2835" b="1"/>
            </a:lvl2pPr>
            <a:lvl3pPr marL="1295954" indent="0">
              <a:buNone/>
              <a:defRPr sz="2551" b="1"/>
            </a:lvl3pPr>
            <a:lvl4pPr marL="1943930" indent="0">
              <a:buNone/>
              <a:defRPr sz="2268" b="1"/>
            </a:lvl4pPr>
            <a:lvl5pPr marL="2591904" indent="0">
              <a:buNone/>
              <a:defRPr sz="2268" b="1"/>
            </a:lvl5pPr>
            <a:lvl6pPr marL="3239882" indent="0">
              <a:buNone/>
              <a:defRPr sz="2268" b="1"/>
            </a:lvl6pPr>
            <a:lvl7pPr marL="3887859" indent="0">
              <a:buNone/>
              <a:defRPr sz="2268" b="1"/>
            </a:lvl7pPr>
            <a:lvl8pPr marL="4535836" indent="0">
              <a:buNone/>
              <a:defRPr sz="2268" b="1"/>
            </a:lvl8pPr>
            <a:lvl9pPr marL="5183813" indent="0">
              <a:buNone/>
              <a:defRPr sz="226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64001" y="3082586"/>
            <a:ext cx="7634973" cy="5600402"/>
          </a:xfrm>
        </p:spPr>
        <p:txBody>
          <a:bodyPr/>
          <a:lstStyle>
            <a:lvl1pPr>
              <a:defRPr sz="3402"/>
            </a:lvl1pPr>
            <a:lvl2pPr>
              <a:defRPr sz="2835"/>
            </a:lvl2pPr>
            <a:lvl3pPr>
              <a:defRPr sz="255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8777973" y="2175810"/>
            <a:ext cx="7637976" cy="90677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77" indent="0">
              <a:buNone/>
              <a:defRPr sz="2835" b="1"/>
            </a:lvl2pPr>
            <a:lvl3pPr marL="1295954" indent="0">
              <a:buNone/>
              <a:defRPr sz="2551" b="1"/>
            </a:lvl3pPr>
            <a:lvl4pPr marL="1943930" indent="0">
              <a:buNone/>
              <a:defRPr sz="2268" b="1"/>
            </a:lvl4pPr>
            <a:lvl5pPr marL="2591904" indent="0">
              <a:buNone/>
              <a:defRPr sz="2268" b="1"/>
            </a:lvl5pPr>
            <a:lvl6pPr marL="3239882" indent="0">
              <a:buNone/>
              <a:defRPr sz="2268" b="1"/>
            </a:lvl6pPr>
            <a:lvl7pPr marL="3887859" indent="0">
              <a:buNone/>
              <a:defRPr sz="2268" b="1"/>
            </a:lvl7pPr>
            <a:lvl8pPr marL="4535836" indent="0">
              <a:buNone/>
              <a:defRPr sz="2268" b="1"/>
            </a:lvl8pPr>
            <a:lvl9pPr marL="5183813" indent="0">
              <a:buNone/>
              <a:defRPr sz="226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8777973" y="3082586"/>
            <a:ext cx="7637976" cy="5600402"/>
          </a:xfrm>
        </p:spPr>
        <p:txBody>
          <a:bodyPr/>
          <a:lstStyle>
            <a:lvl1pPr>
              <a:defRPr sz="3402"/>
            </a:lvl1pPr>
            <a:lvl2pPr>
              <a:defRPr sz="2835"/>
            </a:lvl2pPr>
            <a:lvl3pPr>
              <a:defRPr sz="255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3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4004" y="387010"/>
            <a:ext cx="5684979" cy="1647045"/>
          </a:xfrm>
        </p:spPr>
        <p:txBody>
          <a:bodyPr anchor="b"/>
          <a:lstStyle>
            <a:lvl1pPr algn="l">
              <a:defRPr sz="28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55978" y="387023"/>
            <a:ext cx="9659967" cy="8295974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64004" y="2034064"/>
            <a:ext cx="5684979" cy="6648929"/>
          </a:xfrm>
        </p:spPr>
        <p:txBody>
          <a:bodyPr/>
          <a:lstStyle>
            <a:lvl1pPr marL="0" indent="0">
              <a:buNone/>
              <a:defRPr sz="1984"/>
            </a:lvl1pPr>
            <a:lvl2pPr marL="647977" indent="0">
              <a:buNone/>
              <a:defRPr sz="1701"/>
            </a:lvl2pPr>
            <a:lvl3pPr marL="1295954" indent="0">
              <a:buNone/>
              <a:defRPr sz="1417"/>
            </a:lvl3pPr>
            <a:lvl4pPr marL="1943930" indent="0">
              <a:buNone/>
              <a:defRPr sz="1275"/>
            </a:lvl4pPr>
            <a:lvl5pPr marL="2591904" indent="0">
              <a:buNone/>
              <a:defRPr sz="1275"/>
            </a:lvl5pPr>
            <a:lvl6pPr marL="3239882" indent="0">
              <a:buNone/>
              <a:defRPr sz="1275"/>
            </a:lvl6pPr>
            <a:lvl7pPr marL="3887859" indent="0">
              <a:buNone/>
              <a:defRPr sz="1275"/>
            </a:lvl7pPr>
            <a:lvl8pPr marL="4535836" indent="0">
              <a:buNone/>
              <a:defRPr sz="1275"/>
            </a:lvl8pPr>
            <a:lvl9pPr marL="5183813" indent="0">
              <a:buNone/>
              <a:defRPr sz="12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6988" y="6804185"/>
            <a:ext cx="10367963" cy="803274"/>
          </a:xfrm>
        </p:spPr>
        <p:txBody>
          <a:bodyPr anchor="b"/>
          <a:lstStyle>
            <a:lvl1pPr algn="l">
              <a:defRPr sz="2835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386988" y="868526"/>
            <a:ext cx="10367963" cy="5832158"/>
          </a:xfrm>
        </p:spPr>
        <p:txBody>
          <a:bodyPr/>
          <a:lstStyle>
            <a:lvl1pPr marL="0" indent="0">
              <a:buNone/>
              <a:defRPr sz="4536"/>
            </a:lvl1pPr>
            <a:lvl2pPr marL="647977" indent="0">
              <a:buNone/>
              <a:defRPr sz="3969"/>
            </a:lvl2pPr>
            <a:lvl3pPr marL="1295954" indent="0">
              <a:buNone/>
              <a:defRPr sz="3402"/>
            </a:lvl3pPr>
            <a:lvl4pPr marL="1943930" indent="0">
              <a:buNone/>
              <a:defRPr sz="2835"/>
            </a:lvl4pPr>
            <a:lvl5pPr marL="2591904" indent="0">
              <a:buNone/>
              <a:defRPr sz="2835"/>
            </a:lvl5pPr>
            <a:lvl6pPr marL="3239882" indent="0">
              <a:buNone/>
              <a:defRPr sz="2835"/>
            </a:lvl6pPr>
            <a:lvl7pPr marL="3887859" indent="0">
              <a:buNone/>
              <a:defRPr sz="2835"/>
            </a:lvl7pPr>
            <a:lvl8pPr marL="4535836" indent="0">
              <a:buNone/>
              <a:defRPr sz="2835"/>
            </a:lvl8pPr>
            <a:lvl9pPr marL="5183813" indent="0">
              <a:buNone/>
              <a:defRPr sz="283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386988" y="7607459"/>
            <a:ext cx="10367963" cy="1140783"/>
          </a:xfrm>
        </p:spPr>
        <p:txBody>
          <a:bodyPr/>
          <a:lstStyle>
            <a:lvl1pPr marL="0" indent="0">
              <a:buNone/>
              <a:defRPr sz="1984"/>
            </a:lvl1pPr>
            <a:lvl2pPr marL="647977" indent="0">
              <a:buNone/>
              <a:defRPr sz="1701"/>
            </a:lvl2pPr>
            <a:lvl3pPr marL="1295954" indent="0">
              <a:buNone/>
              <a:defRPr sz="1417"/>
            </a:lvl3pPr>
            <a:lvl4pPr marL="1943930" indent="0">
              <a:buNone/>
              <a:defRPr sz="1275"/>
            </a:lvl4pPr>
            <a:lvl5pPr marL="2591904" indent="0">
              <a:buNone/>
              <a:defRPr sz="1275"/>
            </a:lvl5pPr>
            <a:lvl6pPr marL="3239882" indent="0">
              <a:buNone/>
              <a:defRPr sz="1275"/>
            </a:lvl6pPr>
            <a:lvl7pPr marL="3887859" indent="0">
              <a:buNone/>
              <a:defRPr sz="1275"/>
            </a:lvl7pPr>
            <a:lvl8pPr marL="4535836" indent="0">
              <a:buNone/>
              <a:defRPr sz="1275"/>
            </a:lvl8pPr>
            <a:lvl9pPr marL="5183813" indent="0">
              <a:buNone/>
              <a:defRPr sz="12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527955" y="389270"/>
            <a:ext cx="3887985" cy="829372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63997" y="389270"/>
            <a:ext cx="11375959" cy="829372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5" y="5"/>
            <a:ext cx="600922" cy="61696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noAutofit/>
          </a:bodyPr>
          <a:lstStyle/>
          <a:p>
            <a:pPr algn="ctr"/>
            <a:endParaRPr kumimoji="1" lang="ja-JP" altLang="en-US" sz="2835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" y="5"/>
            <a:ext cx="16027401" cy="616965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35" b="0" spc="426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096" y="777681"/>
            <a:ext cx="12095957" cy="567102"/>
          </a:xfrm>
        </p:spPr>
        <p:txBody>
          <a:bodyPr anchor="ctr">
            <a:normAutofit/>
          </a:bodyPr>
          <a:lstStyle>
            <a:lvl1pPr marL="0" indent="0" algn="l">
              <a:buNone/>
              <a:defRPr sz="2551" b="1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64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553408" y="9350831"/>
            <a:ext cx="726532" cy="369432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6027402" y="44185"/>
            <a:ext cx="1252540" cy="52860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spAutoFit/>
          </a:bodyPr>
          <a:lstStyle/>
          <a:p>
            <a:pPr algn="ctr"/>
            <a:endParaRPr kumimoji="1" lang="ja-JP" altLang="en-US" sz="2835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663942"/>
            <a:ext cx="17279938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7753" y="1496555"/>
            <a:ext cx="14687949" cy="441339"/>
          </a:xfrm>
        </p:spPr>
        <p:txBody>
          <a:bodyPr anchor="ctr">
            <a:spAutoFit/>
          </a:bodyPr>
          <a:lstStyle>
            <a:lvl1pPr marL="0" indent="0" algn="l">
              <a:buNone/>
              <a:defRPr sz="2268" b="0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647977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5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393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190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398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78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583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381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3244675" y="9350831"/>
            <a:ext cx="10790594" cy="369432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417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417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417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417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417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417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417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2090" y="0"/>
            <a:ext cx="727849" cy="5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3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4" orient="horz" pos="5826" userDrawn="1">
          <p15:clr>
            <a:srgbClr val="FBAE40"/>
          </p15:clr>
        </p15:guide>
        <p15:guide id="5" pos="63" userDrawn="1">
          <p15:clr>
            <a:srgbClr val="FBAE40"/>
          </p15:clr>
        </p15:guide>
        <p15:guide id="6" pos="10822" userDrawn="1">
          <p15:clr>
            <a:srgbClr val="FBAE40"/>
          </p15:clr>
        </p15:guide>
        <p15:guide id="7" orient="horz" pos="1647" userDrawn="1">
          <p15:clr>
            <a:srgbClr val="FBAE40"/>
          </p15:clr>
        </p15:guide>
        <p15:guide id="8" orient="horz" pos="6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5" y="5"/>
            <a:ext cx="600922" cy="61696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noAutofit/>
          </a:bodyPr>
          <a:lstStyle/>
          <a:p>
            <a:pPr algn="ctr"/>
            <a:endParaRPr kumimoji="1" lang="ja-JP" altLang="en-US" sz="2835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" y="5"/>
            <a:ext cx="16027401" cy="616965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35" b="0" spc="426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096" y="777681"/>
            <a:ext cx="12095957" cy="567102"/>
          </a:xfrm>
        </p:spPr>
        <p:txBody>
          <a:bodyPr anchor="ctr">
            <a:normAutofit/>
          </a:bodyPr>
          <a:lstStyle>
            <a:lvl1pPr marL="0" indent="0" algn="l">
              <a:buNone/>
              <a:defRPr sz="2551" b="1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64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553408" y="9350831"/>
            <a:ext cx="726532" cy="369432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6027402" y="44185"/>
            <a:ext cx="1252540" cy="52860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spAutoFit/>
          </a:bodyPr>
          <a:lstStyle/>
          <a:p>
            <a:pPr algn="ctr"/>
            <a:endParaRPr kumimoji="1" lang="ja-JP" altLang="en-US" sz="2835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663942"/>
            <a:ext cx="17279938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7753" y="1496555"/>
            <a:ext cx="14687949" cy="441339"/>
          </a:xfrm>
        </p:spPr>
        <p:txBody>
          <a:bodyPr anchor="ctr">
            <a:spAutoFit/>
          </a:bodyPr>
          <a:lstStyle>
            <a:lvl1pPr marL="0" indent="0" algn="l">
              <a:buNone/>
              <a:defRPr sz="2268" b="0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647977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5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393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190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398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78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583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381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3244677" y="9350831"/>
            <a:ext cx="2951836" cy="369432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417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7164054" y="9350831"/>
            <a:ext cx="2951836" cy="369432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417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11083432" y="9350831"/>
            <a:ext cx="2951836" cy="369432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417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6196514" y="9535547"/>
            <a:ext cx="955867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10119524" y="9535547"/>
            <a:ext cx="955867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2090" y="0"/>
            <a:ext cx="727849" cy="5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3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492" userDrawn="1">
          <p15:clr>
            <a:srgbClr val="FBAE40"/>
          </p15:clr>
        </p15:guide>
        <p15:guide id="4" orient="horz" pos="5826" userDrawn="1">
          <p15:clr>
            <a:srgbClr val="FBAE40"/>
          </p15:clr>
        </p15:guide>
        <p15:guide id="5" pos="10744" userDrawn="1">
          <p15:clr>
            <a:srgbClr val="FBAE40"/>
          </p15:clr>
        </p15:guide>
        <p15:guide id="6" pos="14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5" y="5"/>
            <a:ext cx="600922" cy="61696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noAutofit/>
          </a:bodyPr>
          <a:lstStyle/>
          <a:p>
            <a:pPr algn="ctr"/>
            <a:endParaRPr kumimoji="1" lang="ja-JP" altLang="en-US" sz="2835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" y="5"/>
            <a:ext cx="16027401" cy="616965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835" b="0" spc="426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096" y="777681"/>
            <a:ext cx="12095957" cy="567102"/>
          </a:xfrm>
        </p:spPr>
        <p:txBody>
          <a:bodyPr anchor="ctr">
            <a:normAutofit/>
          </a:bodyPr>
          <a:lstStyle>
            <a:lvl1pPr marL="0" indent="0" algn="l">
              <a:buNone/>
              <a:defRPr sz="2551" b="1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64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553408" y="9350831"/>
            <a:ext cx="726532" cy="369432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6027402" y="44185"/>
            <a:ext cx="1252540" cy="52860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rIns="64791" rtlCol="0" anchor="ctr">
            <a:spAutoFit/>
          </a:bodyPr>
          <a:lstStyle/>
          <a:p>
            <a:pPr algn="ctr"/>
            <a:endParaRPr kumimoji="1" lang="ja-JP" altLang="en-US" sz="2835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663942"/>
            <a:ext cx="17279938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7753" y="1496555"/>
            <a:ext cx="14687949" cy="441339"/>
          </a:xfrm>
        </p:spPr>
        <p:txBody>
          <a:bodyPr anchor="ctr">
            <a:spAutoFit/>
          </a:bodyPr>
          <a:lstStyle>
            <a:lvl1pPr marL="0" indent="0" algn="l">
              <a:buNone/>
              <a:defRPr sz="2268" b="0" i="0" spc="426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647977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5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393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190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398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78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583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381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3244677" y="9350831"/>
            <a:ext cx="2951836" cy="369432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417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7164054" y="9350831"/>
            <a:ext cx="2951836" cy="369432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417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11083432" y="9350831"/>
            <a:ext cx="2951836" cy="369432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4791" tIns="0" rIns="64791" bIns="0" rtlCol="0" anchor="ctr">
            <a:normAutofit/>
          </a:bodyPr>
          <a:lstStyle/>
          <a:p>
            <a:pPr algn="ctr"/>
            <a:r>
              <a:rPr kumimoji="1" lang="ja-JP" altLang="en-US" sz="1417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417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417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6196514" y="9535547"/>
            <a:ext cx="955867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10119524" y="9535547"/>
            <a:ext cx="955867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2090" y="0"/>
            <a:ext cx="727849" cy="5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3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492" userDrawn="1">
          <p15:clr>
            <a:srgbClr val="FBAE40"/>
          </p15:clr>
        </p15:guide>
        <p15:guide id="4" orient="horz" pos="5826" userDrawn="1">
          <p15:clr>
            <a:srgbClr val="FBAE40"/>
          </p15:clr>
        </p15:guide>
        <p15:guide id="5" pos="10744" userDrawn="1">
          <p15:clr>
            <a:srgbClr val="FBAE40"/>
          </p15:clr>
        </p15:guide>
        <p15:guide id="6" pos="14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63" y="812165"/>
            <a:ext cx="16135147" cy="441339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22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7977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5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94393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59190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323988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88785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453583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518381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91477" y="54306"/>
            <a:ext cx="925744" cy="648018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3402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3402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363" y="54312"/>
            <a:ext cx="16135147" cy="648012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835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03363" y="54312"/>
            <a:ext cx="16135147" cy="648012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835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91477" y="54306"/>
            <a:ext cx="925744" cy="648018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3402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3402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91477" y="54306"/>
            <a:ext cx="925744" cy="648018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3402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3402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70364" y="54312"/>
            <a:ext cx="15316924" cy="648012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3402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000" y="879742"/>
            <a:ext cx="15551944" cy="7960784"/>
          </a:xfrm>
        </p:spPr>
        <p:txBody>
          <a:bodyPr/>
          <a:lstStyle>
            <a:lvl1pPr marL="449983" indent="-449983">
              <a:lnSpc>
                <a:spcPct val="130000"/>
              </a:lnSpc>
              <a:buFont typeface="+mj-lt"/>
              <a:buAutoNum type="arabicPeriod"/>
              <a:tabLst/>
              <a:defRPr sz="2268">
                <a:solidFill>
                  <a:schemeClr val="tx2"/>
                </a:solidFill>
              </a:defRPr>
            </a:lvl1pPr>
            <a:lvl2pPr marL="704225" indent="-314991">
              <a:lnSpc>
                <a:spcPct val="130000"/>
              </a:lnSpc>
              <a:buFont typeface="Wingdings" pitchFamily="2" charset="2"/>
              <a:buChar char="Ø"/>
              <a:tabLst/>
              <a:defRPr sz="1984"/>
            </a:lvl2pPr>
            <a:lvl3pPr marL="1199208" indent="-375739">
              <a:lnSpc>
                <a:spcPct val="130000"/>
              </a:lnSpc>
              <a:buFont typeface="Wingdings" pitchFamily="2" charset="2"/>
              <a:buChar char="l"/>
              <a:tabLst/>
              <a:defRPr sz="1984"/>
            </a:lvl3pPr>
            <a:lvl4pPr marL="1514196" indent="-314991">
              <a:lnSpc>
                <a:spcPct val="130000"/>
              </a:lnSpc>
              <a:tabLst/>
              <a:defRPr sz="1984"/>
            </a:lvl4pPr>
            <a:lvl5pPr marL="1588443" indent="0">
              <a:lnSpc>
                <a:spcPct val="130000"/>
              </a:lnSpc>
              <a:buNone/>
              <a:tabLst/>
              <a:defRPr sz="1984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120834" y="74966"/>
            <a:ext cx="697030" cy="598614"/>
          </a:xfrm>
          <a:prstGeom prst="rect">
            <a:avLst/>
          </a:prstGeom>
          <a:solidFill>
            <a:schemeClr val="tx2"/>
          </a:solidFill>
        </p:spPr>
        <p:txBody>
          <a:bodyPr wrap="none" lIns="153057" tIns="102039" rIns="153057" bIns="102039" rtlCol="0">
            <a:spAutoFit/>
          </a:bodyPr>
          <a:lstStyle/>
          <a:p>
            <a:pPr algn="ctr"/>
            <a:fld id="{E8AAC2EA-DDD6-FF48-A997-0CC713DA5D22}" type="slidenum">
              <a:rPr lang="ja-JP" altLang="en-US" sz="2551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2551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999" y="3019592"/>
            <a:ext cx="14687949" cy="208355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91995" y="5508149"/>
            <a:ext cx="12095957" cy="24840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3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3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5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64000" y="389264"/>
            <a:ext cx="15551944" cy="1620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4000" y="2268070"/>
            <a:ext cx="15551944" cy="641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3996" y="9009254"/>
            <a:ext cx="4031987" cy="517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903980" y="9009254"/>
            <a:ext cx="5471981" cy="517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383957" y="9009254"/>
            <a:ext cx="4031987" cy="517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1295954" rtl="0" eaLnBrk="1" latinLnBrk="0" hangingPunct="1"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983" indent="-485983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36" kern="1200">
          <a:solidFill>
            <a:schemeClr val="tx1"/>
          </a:solidFill>
          <a:latin typeface="+mn-lt"/>
          <a:ea typeface="+mn-ea"/>
          <a:cs typeface="+mn-cs"/>
        </a:defRPr>
      </a:lvl1pPr>
      <a:lvl2pPr marL="1052963" indent="-404986" algn="l" defTabSz="129595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42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267919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915897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1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211847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4859824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507801" indent="-323988" algn="l" defTabSz="12959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77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54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30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04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882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859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836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813" algn="l" defTabSz="1295954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63" userDrawn="1">
          <p15:clr>
            <a:srgbClr val="F26B43"/>
          </p15:clr>
        </p15:guide>
        <p15:guide id="2" pos="54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765939" y="3652613"/>
            <a:ext cx="5748060" cy="241503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13606">
                <a:solidFill>
                  <a:srgbClr val="FF0000"/>
                </a:solidFill>
              </a:rPr>
              <a:t>16:9</a:t>
            </a:r>
            <a:endParaRPr lang="ja-JP" altLang="en-US" sz="13606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C7AB05-A57F-66FB-17F2-DE83660EC6EF}"/>
              </a:ext>
            </a:extLst>
          </p:cNvPr>
          <p:cNvSpPr/>
          <p:nvPr/>
        </p:nvSpPr>
        <p:spPr>
          <a:xfrm>
            <a:off x="0" y="0"/>
            <a:ext cx="1722075" cy="518352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5103"/>
              <a:t>TEST</a:t>
            </a:r>
            <a:endParaRPr lang="ja-JP" altLang="en-US" sz="510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DAC1A1-78CC-CDB8-C543-C57C4918960C}"/>
              </a:ext>
            </a:extLst>
          </p:cNvPr>
          <p:cNvSpPr/>
          <p:nvPr/>
        </p:nvSpPr>
        <p:spPr>
          <a:xfrm>
            <a:off x="15557863" y="0"/>
            <a:ext cx="1722075" cy="518352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5103"/>
              <a:t>TEST</a:t>
            </a:r>
            <a:endParaRPr lang="ja-JP" altLang="en-US" sz="510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2E1284-C400-5144-3CE9-D2777EB540A5}"/>
              </a:ext>
            </a:extLst>
          </p:cNvPr>
          <p:cNvSpPr/>
          <p:nvPr/>
        </p:nvSpPr>
        <p:spPr>
          <a:xfrm>
            <a:off x="0" y="9201911"/>
            <a:ext cx="1722075" cy="518352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5103"/>
              <a:t>TEST</a:t>
            </a:r>
            <a:endParaRPr lang="ja-JP" altLang="en-US" sz="510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9CC7FC-1500-5515-9544-215395A35257}"/>
              </a:ext>
            </a:extLst>
          </p:cNvPr>
          <p:cNvSpPr/>
          <p:nvPr/>
        </p:nvSpPr>
        <p:spPr>
          <a:xfrm>
            <a:off x="15557864" y="9201911"/>
            <a:ext cx="1722075" cy="518352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5103"/>
              <a:t>TEST</a:t>
            </a:r>
            <a:endParaRPr lang="ja-JP" altLang="en-US" sz="510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765939" y="3652613"/>
            <a:ext cx="5748060" cy="24150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13606">
                <a:solidFill>
                  <a:srgbClr val="FF0000"/>
                </a:solidFill>
              </a:rPr>
              <a:t>16:9</a:t>
            </a:r>
            <a:endParaRPr lang="ja-JP" altLang="en-US" sz="13606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3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53457" y="1842596"/>
            <a:ext cx="16173033" cy="6035079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99" y="1955327"/>
            <a:ext cx="11014947" cy="5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806015" y="1842596"/>
            <a:ext cx="15667914" cy="6035079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99" y="1955327"/>
            <a:ext cx="11014947" cy="5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806015" y="1842596"/>
            <a:ext cx="15667914" cy="6035079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99" y="1955327"/>
            <a:ext cx="11014947" cy="5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2943" y="49508"/>
            <a:ext cx="15667914" cy="2263944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6137021" y="1034858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5103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6137021" y="140501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lang="ja-JP" altLang="en-US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464207" y="2851070"/>
            <a:ext cx="15667914" cy="2263944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6038287" y="3836420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5103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6038287" y="2942060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lang="ja-JP" altLang="en-US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464207" y="5980136"/>
            <a:ext cx="15667914" cy="2263944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6038287" y="6965489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5103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6038287" y="6071129"/>
            <a:ext cx="4519761" cy="9561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ja-JP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lang="ja-JP" altLang="en-US" sz="3969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66A4D9-017A-B3D0-038C-9D88C994BB94}"/>
              </a:ext>
            </a:extLst>
          </p:cNvPr>
          <p:cNvSpPr>
            <a:spLocks noChangeAspect="1"/>
          </p:cNvSpPr>
          <p:nvPr/>
        </p:nvSpPr>
        <p:spPr>
          <a:xfrm>
            <a:off x="576743" y="324568"/>
            <a:ext cx="16126461" cy="907113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lang="ja-JP" altLang="en-US" sz="1914"/>
          </a:p>
        </p:txBody>
      </p:sp>
    </p:spTree>
    <p:extLst>
      <p:ext uri="{BB962C8B-B14F-4D97-AF65-F5344CB8AC3E}">
        <p14:creationId xmlns:p14="http://schemas.microsoft.com/office/powerpoint/2010/main" val="41650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p="http://schemas.openxmlformats.org/presentationml/2006/main" xmlns:r="http://schemas.openxmlformats.org/officeDocument/2006/relationships" xmlns="" xmlns:ma14="http://schemas.microsoft.com/office/mac/drawingml/2011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21</Words>
  <Application>Microsoft Macintosh PowerPoint</Application>
  <PresentationFormat>ユーザー設定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1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2025-04-13T15:25:08Z</dcterms:modified>
  <cp:category/>
</cp:coreProperties>
</file>