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  <p:sldId id="654" r:id="rId23"/>
    <p:sldId id="655" r:id="rId24"/>
    <p:sldId id="656" r:id="rId25"/>
    <p:sldId id="658" r:id="rId26"/>
    <p:sldId id="657" r:id="rId27"/>
    <p:sldId id="659" r:id="rId28"/>
    <p:sldId id="660" r:id="rId29"/>
    <p:sldId id="661" r:id="rId30"/>
    <p:sldId id="662" r:id="rId31"/>
    <p:sldId id="663" r:id="rId32"/>
    <p:sldId id="665" r:id="rId33"/>
    <p:sldId id="667" r:id="rId34"/>
    <p:sldId id="669" r:id="rId35"/>
    <p:sldId id="681" r:id="rId36"/>
    <p:sldId id="668" r:id="rId37"/>
    <p:sldId id="670" r:id="rId38"/>
    <p:sldId id="672" r:id="rId39"/>
    <p:sldId id="666" r:id="rId40"/>
    <p:sldId id="671" r:id="rId41"/>
    <p:sldId id="674" r:id="rId42"/>
    <p:sldId id="673" r:id="rId43"/>
    <p:sldId id="675" r:id="rId44"/>
    <p:sldId id="678" r:id="rId45"/>
    <p:sldId id="677" r:id="rId46"/>
    <p:sldId id="679" r:id="rId47"/>
    <p:sldId id="680" r:id="rId48"/>
    <p:sldId id="682" r:id="rId4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  <p14:sldId id="660"/>
            <p14:sldId id="661"/>
            <p14:sldId id="662"/>
            <p14:sldId id="663"/>
            <p14:sldId id="665"/>
            <p14:sldId id="667"/>
            <p14:sldId id="669"/>
            <p14:sldId id="681"/>
            <p14:sldId id="668"/>
            <p14:sldId id="670"/>
            <p14:sldId id="672"/>
            <p14:sldId id="666"/>
            <p14:sldId id="671"/>
            <p14:sldId id="674"/>
            <p14:sldId id="673"/>
            <p14:sldId id="675"/>
            <p14:sldId id="678"/>
            <p14:sldId id="677"/>
            <p14:sldId id="679"/>
            <p14:sldId id="680"/>
            <p14:sldId id="682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C2F2FF"/>
    <a:srgbClr val="F2FAFE"/>
    <a:srgbClr val="DDF0FD"/>
    <a:srgbClr val="EBF3F6"/>
    <a:srgbClr val="0092FF"/>
    <a:srgbClr val="1A96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5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94406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ED8700-9365-D39F-CC68-A53CD1A9623E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" altLang="ja-JP"/>
              <a:t>favicon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155182" y="1656829"/>
            <a:ext cx="64354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25980" y="279742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3821508" y="3824301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4672483" y="1671115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3001754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8939899" y="1513134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2941466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794286" y="2321572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8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3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3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08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6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A168A26-0E4A-2F32-9D76-6473E604C53B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1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10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830248" y="3108334"/>
            <a:ext cx="411985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0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17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042528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7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73640" y="3074232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1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4DDF2B61-5448-0F5E-665B-E5A16FD4B74D}"/>
              </a:ext>
            </a:extLst>
          </p:cNvPr>
          <p:cNvSpPr>
            <a:spLocks noChangeAspect="1"/>
          </p:cNvSpPr>
          <p:nvPr/>
        </p:nvSpPr>
        <p:spPr>
          <a:xfrm rot="5400000">
            <a:off x="2870335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3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1110495" y="2751918"/>
            <a:ext cx="2439042" cy="1192437"/>
          </a:xfrm>
          <a:prstGeom prst="triangle">
            <a:avLst>
              <a:gd name="adj" fmla="val 50499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51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25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44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97787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009675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933666F-01F8-8591-5364-2C140D82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53" y="2036818"/>
            <a:ext cx="2535732" cy="28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1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57595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1979525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D21F7B9-D771-9AFF-2F57-2B24C4CA7D43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ja-JP" altLang="en-US"/>
              <a:t>最新版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F7A9DA-65CB-A1E7-7AF5-59D5486E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98" y="2035963"/>
            <a:ext cx="2657821" cy="2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0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21">
            <a:extLst>
              <a:ext uri="{FF2B5EF4-FFF2-40B4-BE49-F238E27FC236}">
                <a16:creationId xmlns:a16="http://schemas.microsoft.com/office/drawing/2014/main" id="{BE6B7012-C518-9E57-6F43-627D115EC903}"/>
              </a:ext>
            </a:extLst>
          </p:cNvPr>
          <p:cNvSpPr>
            <a:spLocks noChangeAspect="1"/>
          </p:cNvSpPr>
          <p:nvPr/>
        </p:nvSpPr>
        <p:spPr>
          <a:xfrm>
            <a:off x="8256241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1FD0EAB-1C3F-BF11-8EDA-AAB1B0D6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95" y="3720182"/>
            <a:ext cx="3110400" cy="31104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5E51C1C-2229-1F52-CF97-710145F58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41" y="3720182"/>
            <a:ext cx="3110400" cy="3110400"/>
          </a:xfrm>
          <a:prstGeom prst="rect">
            <a:avLst/>
          </a:prstGeom>
        </p:spPr>
      </p:pic>
      <p:sp>
        <p:nvSpPr>
          <p:cNvPr id="25" name="円/楕円 24">
            <a:extLst>
              <a:ext uri="{FF2B5EF4-FFF2-40B4-BE49-F238E27FC236}">
                <a16:creationId xmlns:a16="http://schemas.microsoft.com/office/drawing/2014/main" id="{E43EA1B8-8110-8246-50C9-E181094A2454}"/>
              </a:ext>
            </a:extLst>
          </p:cNvPr>
          <p:cNvSpPr>
            <a:spLocks noChangeAspect="1"/>
          </p:cNvSpPr>
          <p:nvPr/>
        </p:nvSpPr>
        <p:spPr>
          <a:xfrm>
            <a:off x="1291927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FD4FB2E-34F6-8ED7-DE49-C76BA0A81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47" y="234636"/>
            <a:ext cx="2859756" cy="3110400"/>
          </a:xfrm>
          <a:prstGeom prst="rect">
            <a:avLst/>
          </a:prstGeom>
        </p:spPr>
      </p:pic>
      <p:sp>
        <p:nvSpPr>
          <p:cNvPr id="27" name="円/楕円 26">
            <a:extLst>
              <a:ext uri="{FF2B5EF4-FFF2-40B4-BE49-F238E27FC236}">
                <a16:creationId xmlns:a16="http://schemas.microsoft.com/office/drawing/2014/main" id="{FBB292E8-8E68-83A3-2084-9677BEDF97A4}"/>
              </a:ext>
            </a:extLst>
          </p:cNvPr>
          <p:cNvSpPr>
            <a:spLocks noChangeAspect="1"/>
          </p:cNvSpPr>
          <p:nvPr/>
        </p:nvSpPr>
        <p:spPr>
          <a:xfrm>
            <a:off x="1292477" y="3720182"/>
            <a:ext cx="3110400" cy="31104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3A3BB132-166C-9B2B-B103-70E53E207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852" y="4390485"/>
            <a:ext cx="1674447" cy="1830083"/>
          </a:xfrm>
          <a:prstGeom prst="rect">
            <a:avLst/>
          </a:prstGeom>
        </p:spPr>
      </p:pic>
      <p:sp>
        <p:nvSpPr>
          <p:cNvPr id="31" name="円/楕円 30">
            <a:extLst>
              <a:ext uri="{FF2B5EF4-FFF2-40B4-BE49-F238E27FC236}">
                <a16:creationId xmlns:a16="http://schemas.microsoft.com/office/drawing/2014/main" id="{48433998-719F-37B9-16FF-1642813AB11F}"/>
              </a:ext>
            </a:extLst>
          </p:cNvPr>
          <p:cNvSpPr>
            <a:spLocks noChangeAspect="1"/>
          </p:cNvSpPr>
          <p:nvPr/>
        </p:nvSpPr>
        <p:spPr>
          <a:xfrm>
            <a:off x="4774445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C2EC3478-828D-9769-52E9-C27303D0E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147" y="893378"/>
            <a:ext cx="1695752" cy="179401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75A5112B-D475-0FBC-D4F3-A4C8DBD35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174" y="904924"/>
            <a:ext cx="1687801" cy="1794016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C4AE372-4E05-9D38-705D-F49DA06C8685}"/>
              </a:ext>
            </a:extLst>
          </p:cNvPr>
          <p:cNvSpPr/>
          <p:nvPr/>
        </p:nvSpPr>
        <p:spPr>
          <a:xfrm>
            <a:off x="1011687" y="3023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A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A7AE12A-64BD-BC0E-00E4-FBF1FCDCB5C9}"/>
              </a:ext>
            </a:extLst>
          </p:cNvPr>
          <p:cNvSpPr/>
          <p:nvPr/>
        </p:nvSpPr>
        <p:spPr>
          <a:xfrm>
            <a:off x="4458728" y="14144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B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7364C6B-09F6-A476-FB55-C7E42CC768A4}"/>
              </a:ext>
            </a:extLst>
          </p:cNvPr>
          <p:cNvSpPr/>
          <p:nvPr/>
        </p:nvSpPr>
        <p:spPr>
          <a:xfrm>
            <a:off x="7966058" y="14144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C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45FCBA6-735B-B8E0-D3FE-000990C116DB}"/>
              </a:ext>
            </a:extLst>
          </p:cNvPr>
          <p:cNvSpPr/>
          <p:nvPr/>
        </p:nvSpPr>
        <p:spPr>
          <a:xfrm>
            <a:off x="1016836" y="3424487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D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015CDC9-6C53-6BE0-0296-A39379509584}"/>
              </a:ext>
            </a:extLst>
          </p:cNvPr>
          <p:cNvSpPr/>
          <p:nvPr/>
        </p:nvSpPr>
        <p:spPr>
          <a:xfrm>
            <a:off x="4458728" y="3425022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E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9D40911-4053-392F-C463-B1346023AA0B}"/>
              </a:ext>
            </a:extLst>
          </p:cNvPr>
          <p:cNvSpPr/>
          <p:nvPr/>
        </p:nvSpPr>
        <p:spPr>
          <a:xfrm>
            <a:off x="7960396" y="3424487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F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04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円/楕円 15">
            <a:extLst>
              <a:ext uri="{FF2B5EF4-FFF2-40B4-BE49-F238E27FC236}">
                <a16:creationId xmlns:a16="http://schemas.microsoft.com/office/drawing/2014/main" id="{58F3DAD0-87EF-7DE7-30E6-4CE8934FC0A1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8507" y="16403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1"/>
            <a:ext cx="2718534" cy="1730869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374023"/>
            <a:ext cx="3005665" cy="1892081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0" y="1656830"/>
            <a:ext cx="1874023" cy="1734491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3" y="3387700"/>
            <a:ext cx="2161155" cy="1878402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916391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530643" y="1656639"/>
            <a:ext cx="1728589" cy="1634786"/>
          </a:xfrm>
          <a:prstGeom prst="parallelogram">
            <a:avLst>
              <a:gd name="adj" fmla="val 95928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157307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502038" y="3470299"/>
            <a:ext cx="1834433" cy="1800000"/>
          </a:xfrm>
          <a:prstGeom prst="parallelogram">
            <a:avLst>
              <a:gd name="adj" fmla="val 93694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D21F7B9-D771-9AFF-2F57-2B24C4CA7D43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ja-JP" altLang="en-US"/>
              <a:t>最新版</a:t>
            </a:r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359E2DCF-2B83-D51C-D670-2E97DBB7AE3D}"/>
              </a:ext>
            </a:extLst>
          </p:cNvPr>
          <p:cNvSpPr/>
          <p:nvPr/>
        </p:nvSpPr>
        <p:spPr>
          <a:xfrm>
            <a:off x="2567020" y="1656639"/>
            <a:ext cx="1834433" cy="1734886"/>
          </a:xfrm>
          <a:prstGeom prst="parallelogram">
            <a:avLst>
              <a:gd name="adj" fmla="val 9592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43EE0C-615C-E882-876B-E23E04265D70}"/>
              </a:ext>
            </a:extLst>
          </p:cNvPr>
          <p:cNvSpPr/>
          <p:nvPr/>
        </p:nvSpPr>
        <p:spPr>
          <a:xfrm flipV="1">
            <a:off x="2567020" y="3386162"/>
            <a:ext cx="1920177" cy="1884135"/>
          </a:xfrm>
          <a:prstGeom prst="parallelogram">
            <a:avLst>
              <a:gd name="adj" fmla="val 93694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36839AB-F9BF-3DCF-F2C4-175E2C07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72" y="1989202"/>
            <a:ext cx="2649085" cy="29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7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24</Words>
  <Application>Microsoft Macintosh PowerPoint</Application>
  <PresentationFormat>ワイド画面</PresentationFormat>
  <Paragraphs>15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64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2025-04-10T10:21:58Z</dcterms:modified>
  <cp:category/>
</cp:coreProperties>
</file>