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72" r:id="rId5"/>
    <p:sldId id="259" r:id="rId6"/>
    <p:sldId id="269" r:id="rId7"/>
    <p:sldId id="270" r:id="rId8"/>
    <p:sldId id="271" r:id="rId9"/>
    <p:sldId id="260" r:id="rId10"/>
    <p:sldId id="265" r:id="rId11"/>
    <p:sldId id="261" r:id="rId12"/>
    <p:sldId id="264" r:id="rId13"/>
    <p:sldId id="266" r:id="rId14"/>
    <p:sldId id="267" r:id="rId15"/>
    <p:sldId id="268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3FC096-8CD4-48E2-B64C-765DF2F7539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17C53A-4A52-4753-9848-98A2F91C4D49}">
      <dgm:prSet phldrT="[Text]"/>
      <dgm:spPr>
        <a:xfrm>
          <a:off x="2640888" y="1407786"/>
          <a:ext cx="1548299" cy="472042"/>
        </a:xfrm>
      </dgm:spPr>
      <dgm:t>
        <a:bodyPr/>
        <a:lstStyle/>
        <a:p>
          <a:r>
            <a:rPr lang="en-IN" dirty="0"/>
            <a:t>CAPTURE IMAGE </a:t>
          </a:r>
          <a:r>
            <a:rPr lang="en-IN"/>
            <a:t>ON </a:t>
          </a:r>
          <a:r>
            <a:rPr lang="en-IN" smtClean="0"/>
            <a:t>GESTURE</a:t>
          </a:r>
          <a:endParaRPr lang="en-IN" dirty="0"/>
        </a:p>
      </dgm:t>
    </dgm:pt>
    <dgm:pt modelId="{DD004773-D6A6-47F9-9534-71C97BFE17E2}" type="parTrans" cxnId="{F53BB7A7-3B20-4FAF-92D0-B84059DC0105}">
      <dgm:prSet/>
      <dgm:spPr>
        <a:xfrm>
          <a:off x="2331229" y="1598087"/>
          <a:ext cx="309659" cy="91440"/>
        </a:xfrm>
      </dgm:spPr>
      <dgm:t>
        <a:bodyPr/>
        <a:lstStyle/>
        <a:p>
          <a:endParaRPr lang="en-IN"/>
        </a:p>
      </dgm:t>
    </dgm:pt>
    <dgm:pt modelId="{CA7E120F-945E-4F41-B20F-D36B38A14F7C}" type="sibTrans" cxnId="{F53BB7A7-3B20-4FAF-92D0-B84059DC0105}">
      <dgm:prSet/>
      <dgm:spPr/>
      <dgm:t>
        <a:bodyPr/>
        <a:lstStyle/>
        <a:p>
          <a:endParaRPr lang="en-IN"/>
        </a:p>
      </dgm:t>
    </dgm:pt>
    <dgm:pt modelId="{8F229996-1F80-4468-B439-38CF5AFE587B}">
      <dgm:prSet phldrT="[Text]"/>
      <dgm:spPr>
        <a:xfrm>
          <a:off x="2640888" y="2587892"/>
          <a:ext cx="1548299" cy="472042"/>
        </a:xfrm>
      </dgm:spPr>
      <dgm:t>
        <a:bodyPr/>
        <a:lstStyle/>
        <a:p>
          <a:r>
            <a:rPr lang="en-IN" dirty="0" smtClean="0"/>
            <a:t>USE OCR AND GET DIGITAL TEXT</a:t>
          </a:r>
          <a:endParaRPr lang="en-IN" dirty="0"/>
        </a:p>
      </dgm:t>
    </dgm:pt>
    <dgm:pt modelId="{26E372FE-040F-4F62-8F43-537F2BF3FC79}" type="parTrans" cxnId="{71EE1B76-6748-461D-B2B7-4A852CC7CB2B}">
      <dgm:prSet/>
      <dgm:spPr>
        <a:xfrm>
          <a:off x="2331229" y="2778194"/>
          <a:ext cx="309659" cy="91440"/>
        </a:xfrm>
      </dgm:spPr>
      <dgm:t>
        <a:bodyPr/>
        <a:lstStyle/>
        <a:p>
          <a:endParaRPr lang="en-IN"/>
        </a:p>
      </dgm:t>
    </dgm:pt>
    <dgm:pt modelId="{49149C82-EAFC-4F4C-AB82-AF03F28D9BFA}" type="sibTrans" cxnId="{71EE1B76-6748-461D-B2B7-4A852CC7CB2B}">
      <dgm:prSet/>
      <dgm:spPr/>
      <dgm:t>
        <a:bodyPr/>
        <a:lstStyle/>
        <a:p>
          <a:endParaRPr lang="en-IN"/>
        </a:p>
      </dgm:t>
    </dgm:pt>
    <dgm:pt modelId="{E183CB1E-A4A2-4E26-A90D-07563C0F5908}">
      <dgm:prSet phldrT="[Text]"/>
      <dgm:spPr>
        <a:xfrm>
          <a:off x="2640888" y="3177945"/>
          <a:ext cx="1548299" cy="472042"/>
        </a:xfrm>
      </dgm:spPr>
      <dgm:t>
        <a:bodyPr/>
        <a:lstStyle/>
        <a:p>
          <a:r>
            <a:rPr lang="en-IN" dirty="0"/>
            <a:t>TRACK FINGER TO KNOW WHICH KEY IS PRESSED</a:t>
          </a:r>
        </a:p>
      </dgm:t>
    </dgm:pt>
    <dgm:pt modelId="{78FCD620-D383-4074-9047-2C68A1810603}" type="parTrans" cxnId="{A02D5079-3C31-4A36-BDFB-1BF7793C21B2}">
      <dgm:prSet/>
      <dgm:spPr>
        <a:xfrm>
          <a:off x="2331229" y="3368247"/>
          <a:ext cx="309659" cy="91440"/>
        </a:xfrm>
      </dgm:spPr>
      <dgm:t>
        <a:bodyPr/>
        <a:lstStyle/>
        <a:p>
          <a:endParaRPr lang="en-IN"/>
        </a:p>
      </dgm:t>
    </dgm:pt>
    <dgm:pt modelId="{33D9F526-7505-45DA-A70D-1DCA2A616CB4}" type="sibTrans" cxnId="{A02D5079-3C31-4A36-BDFB-1BF7793C21B2}">
      <dgm:prSet/>
      <dgm:spPr/>
      <dgm:t>
        <a:bodyPr/>
        <a:lstStyle/>
        <a:p>
          <a:endParaRPr lang="en-IN"/>
        </a:p>
      </dgm:t>
    </dgm:pt>
    <dgm:pt modelId="{728F6F29-7E5C-4465-A9AC-7F64321A1CB0}">
      <dgm:prSet/>
      <dgm:spPr>
        <a:xfrm>
          <a:off x="4498848" y="1997839"/>
          <a:ext cx="1548299" cy="472042"/>
        </a:xfrm>
      </dgm:spPr>
      <dgm:t>
        <a:bodyPr/>
        <a:lstStyle/>
        <a:p>
          <a:r>
            <a:rPr lang="en-IN" dirty="0"/>
            <a:t>ZOOM IN &amp; ZOOM OUT</a:t>
          </a:r>
        </a:p>
      </dgm:t>
    </dgm:pt>
    <dgm:pt modelId="{0B6BC45D-6695-449E-80B2-DB5C777222CA}" type="parTrans" cxnId="{12E2DDC9-1B79-474E-9767-2B2F35F119EE}">
      <dgm:prSet/>
      <dgm:spPr>
        <a:xfrm>
          <a:off x="4189188" y="2188140"/>
          <a:ext cx="309659" cy="91440"/>
        </a:xfrm>
      </dgm:spPr>
      <dgm:t>
        <a:bodyPr/>
        <a:lstStyle/>
        <a:p>
          <a:endParaRPr lang="en-IN"/>
        </a:p>
      </dgm:t>
    </dgm:pt>
    <dgm:pt modelId="{ABBA862E-2BD5-406A-A459-BA0A92164777}" type="sibTrans" cxnId="{12E2DDC9-1B79-474E-9767-2B2F35F119EE}">
      <dgm:prSet/>
      <dgm:spPr/>
      <dgm:t>
        <a:bodyPr/>
        <a:lstStyle/>
        <a:p>
          <a:endParaRPr lang="en-IN"/>
        </a:p>
      </dgm:t>
    </dgm:pt>
    <dgm:pt modelId="{C0EE5957-4F5B-4837-A68F-079942019F4C}">
      <dgm:prSet/>
      <dgm:spPr>
        <a:xfrm>
          <a:off x="2640888" y="1997839"/>
          <a:ext cx="1548299" cy="472042"/>
        </a:xfrm>
      </dgm:spPr>
      <dgm:t>
        <a:bodyPr/>
        <a:lstStyle/>
        <a:p>
          <a:r>
            <a:rPr lang="en-IN" dirty="0"/>
            <a:t>SWIPE &amp; SELECT PICTURE</a:t>
          </a:r>
        </a:p>
      </dgm:t>
    </dgm:pt>
    <dgm:pt modelId="{D94847FA-F03C-4078-851E-BD6E5336F3C4}" type="parTrans" cxnId="{92726B83-E345-46DA-ADF9-EC01BE41D771}">
      <dgm:prSet/>
      <dgm:spPr>
        <a:xfrm>
          <a:off x="2331229" y="2188140"/>
          <a:ext cx="309659" cy="91440"/>
        </a:xfrm>
      </dgm:spPr>
      <dgm:t>
        <a:bodyPr/>
        <a:lstStyle/>
        <a:p>
          <a:endParaRPr lang="en-IN"/>
        </a:p>
      </dgm:t>
    </dgm:pt>
    <dgm:pt modelId="{61AFAA8F-1351-4848-88C6-90B3D6BE8A7B}" type="sibTrans" cxnId="{92726B83-E345-46DA-ADF9-EC01BE41D771}">
      <dgm:prSet/>
      <dgm:spPr/>
      <dgm:t>
        <a:bodyPr/>
        <a:lstStyle/>
        <a:p>
          <a:endParaRPr lang="en-IN"/>
        </a:p>
      </dgm:t>
    </dgm:pt>
    <dgm:pt modelId="{A417BC11-8F19-49B2-94B1-2A82FE909E12}">
      <dgm:prSet/>
      <dgm:spPr>
        <a:xfrm>
          <a:off x="782929" y="1407786"/>
          <a:ext cx="1548299" cy="472042"/>
        </a:xfrm>
      </dgm:spPr>
      <dgm:t>
        <a:bodyPr/>
        <a:lstStyle/>
        <a:p>
          <a:r>
            <a:rPr lang="en-IN" dirty="0"/>
            <a:t>TRACK THE FINGER TIPS</a:t>
          </a:r>
        </a:p>
      </dgm:t>
    </dgm:pt>
    <dgm:pt modelId="{8D57D467-5787-4DFF-9CC3-518BCA420D24}" type="parTrans" cxnId="{7933BAEF-30F6-48E7-A02F-3023F365D52C}">
      <dgm:prSet/>
      <dgm:spPr>
        <a:xfrm>
          <a:off x="473269" y="1643807"/>
          <a:ext cx="309659" cy="885079"/>
        </a:xfrm>
      </dgm:spPr>
      <dgm:t>
        <a:bodyPr/>
        <a:lstStyle/>
        <a:p>
          <a:endParaRPr lang="en-IN"/>
        </a:p>
      </dgm:t>
    </dgm:pt>
    <dgm:pt modelId="{170B2734-BFC6-4860-A506-6ACED61F60C6}" type="sibTrans" cxnId="{7933BAEF-30F6-48E7-A02F-3023F365D52C}">
      <dgm:prSet/>
      <dgm:spPr/>
      <dgm:t>
        <a:bodyPr/>
        <a:lstStyle/>
        <a:p>
          <a:endParaRPr lang="en-IN"/>
        </a:p>
      </dgm:t>
    </dgm:pt>
    <dgm:pt modelId="{6D0BE431-ABC4-4D19-BBC1-908D8F4F2FB1}">
      <dgm:prSet/>
      <dgm:spPr>
        <a:xfrm>
          <a:off x="782929" y="2587892"/>
          <a:ext cx="1548299" cy="472042"/>
        </a:xfrm>
      </dgm:spPr>
      <dgm:t>
        <a:bodyPr/>
        <a:lstStyle/>
        <a:p>
          <a:r>
            <a:rPr lang="en-IN" dirty="0" smtClean="0"/>
            <a:t>TAKE PICTURE OF TEXT</a:t>
          </a:r>
          <a:endParaRPr lang="en-IN" dirty="0"/>
        </a:p>
      </dgm:t>
    </dgm:pt>
    <dgm:pt modelId="{BB5E8E7A-B8C4-4FBD-AA97-D8011F02D51A}" type="parTrans" cxnId="{2D4D1C89-04A9-4FD2-B32A-74C7F2CF0D6F}">
      <dgm:prSet/>
      <dgm:spPr>
        <a:xfrm>
          <a:off x="473269" y="2528887"/>
          <a:ext cx="309659" cy="295026"/>
        </a:xfrm>
      </dgm:spPr>
      <dgm:t>
        <a:bodyPr/>
        <a:lstStyle/>
        <a:p>
          <a:endParaRPr lang="en-IN"/>
        </a:p>
      </dgm:t>
    </dgm:pt>
    <dgm:pt modelId="{09399111-64A1-45FD-A02A-410C52C90098}" type="sibTrans" cxnId="{2D4D1C89-04A9-4FD2-B32A-74C7F2CF0D6F}">
      <dgm:prSet/>
      <dgm:spPr/>
      <dgm:t>
        <a:bodyPr/>
        <a:lstStyle/>
        <a:p>
          <a:endParaRPr lang="en-IN"/>
        </a:p>
      </dgm:t>
    </dgm:pt>
    <dgm:pt modelId="{C72454B3-E685-4B61-BD0F-44D9F51EECD5}">
      <dgm:prSet/>
      <dgm:spPr>
        <a:xfrm>
          <a:off x="782929" y="3177945"/>
          <a:ext cx="1548299" cy="472042"/>
        </a:xfrm>
      </dgm:spPr>
      <dgm:t>
        <a:bodyPr/>
        <a:lstStyle/>
        <a:p>
          <a:r>
            <a:rPr lang="en-IN" dirty="0"/>
            <a:t>PROJECT KEYBOARD ON SCREEN</a:t>
          </a:r>
        </a:p>
      </dgm:t>
    </dgm:pt>
    <dgm:pt modelId="{76437550-4DD0-461B-9BBB-783CC90D4882}" type="parTrans" cxnId="{C8A0BB3E-B5C0-437B-8859-812C190FB862}">
      <dgm:prSet/>
      <dgm:spPr>
        <a:xfrm>
          <a:off x="473269" y="2528887"/>
          <a:ext cx="309659" cy="885079"/>
        </a:xfrm>
      </dgm:spPr>
      <dgm:t>
        <a:bodyPr/>
        <a:lstStyle/>
        <a:p>
          <a:endParaRPr lang="en-IN"/>
        </a:p>
      </dgm:t>
    </dgm:pt>
    <dgm:pt modelId="{27767CA4-BE53-4B4F-98DA-DCF802163FC2}" type="sibTrans" cxnId="{C8A0BB3E-B5C0-437B-8859-812C190FB862}">
      <dgm:prSet/>
      <dgm:spPr/>
      <dgm:t>
        <a:bodyPr/>
        <a:lstStyle/>
        <a:p>
          <a:endParaRPr lang="en-IN"/>
        </a:p>
      </dgm:t>
    </dgm:pt>
    <dgm:pt modelId="{32E708F0-729C-4741-B826-0AC239CBC629}">
      <dgm:prSet phldrT="[Text]"/>
      <dgm:spPr>
        <a:xfrm rot="16200000">
          <a:off x="-1004968" y="2292866"/>
          <a:ext cx="2484434" cy="472042"/>
        </a:xfrm>
      </dgm:spPr>
      <dgm:t>
        <a:bodyPr/>
        <a:lstStyle/>
        <a:p>
          <a:r>
            <a:rPr lang="en-IN" dirty="0" smtClean="0"/>
            <a:t>CALIBRATE </a:t>
          </a:r>
          <a:endParaRPr lang="en-IN" dirty="0"/>
        </a:p>
      </dgm:t>
    </dgm:pt>
    <dgm:pt modelId="{7F11DD70-B744-493F-B983-BF94F8CBB3B0}" type="parTrans" cxnId="{0429E5AA-288E-4CEF-A865-A3FCEDBEE726}">
      <dgm:prSet/>
      <dgm:spPr/>
      <dgm:t>
        <a:bodyPr/>
        <a:lstStyle/>
        <a:p>
          <a:endParaRPr lang="en-US"/>
        </a:p>
      </dgm:t>
    </dgm:pt>
    <dgm:pt modelId="{B8F049E9-2CD2-404F-8A12-2B2EC59D1603}" type="sibTrans" cxnId="{0429E5AA-288E-4CEF-A865-A3FCEDBEE726}">
      <dgm:prSet/>
      <dgm:spPr/>
      <dgm:t>
        <a:bodyPr/>
        <a:lstStyle/>
        <a:p>
          <a:endParaRPr lang="en-US"/>
        </a:p>
      </dgm:t>
    </dgm:pt>
    <dgm:pt modelId="{201D07D2-CCBC-4944-A3D8-5CDF17FD3155}">
      <dgm:prSet/>
      <dgm:spPr>
        <a:xfrm>
          <a:off x="782929" y="1997839"/>
          <a:ext cx="1548299" cy="472042"/>
        </a:xfrm>
      </dgm:spPr>
      <dgm:t>
        <a:bodyPr/>
        <a:lstStyle/>
        <a:p>
          <a:r>
            <a:rPr lang="en-IN" dirty="0"/>
            <a:t>GO INTO GALLERY</a:t>
          </a:r>
        </a:p>
      </dgm:t>
    </dgm:pt>
    <dgm:pt modelId="{73905CD8-B7B6-4875-8727-53D7D3F6E7F9}" type="sibTrans" cxnId="{BBBFAA25-66D8-4B87-AC86-BA31C524DA3E}">
      <dgm:prSet/>
      <dgm:spPr/>
      <dgm:t>
        <a:bodyPr/>
        <a:lstStyle/>
        <a:p>
          <a:endParaRPr lang="en-IN"/>
        </a:p>
      </dgm:t>
    </dgm:pt>
    <dgm:pt modelId="{4CD805E5-28EE-4A73-8B90-F16C8A0556E6}" type="parTrans" cxnId="{BBBFAA25-66D8-4B87-AC86-BA31C524DA3E}">
      <dgm:prSet/>
      <dgm:spPr>
        <a:xfrm>
          <a:off x="473269" y="2233860"/>
          <a:ext cx="309659" cy="295026"/>
        </a:xfrm>
      </dgm:spPr>
      <dgm:t>
        <a:bodyPr/>
        <a:lstStyle/>
        <a:p>
          <a:endParaRPr lang="en-IN"/>
        </a:p>
      </dgm:t>
    </dgm:pt>
    <dgm:pt modelId="{C7202FE2-C21C-420A-B620-3CE6E16667E1}">
      <dgm:prSet/>
      <dgm:spPr/>
      <dgm:t>
        <a:bodyPr/>
        <a:lstStyle/>
        <a:p>
          <a:r>
            <a:rPr lang="en-US" dirty="0" smtClean="0"/>
            <a:t>INPUT FROM CAMERA</a:t>
          </a:r>
          <a:endParaRPr lang="en-US" dirty="0"/>
        </a:p>
      </dgm:t>
    </dgm:pt>
    <dgm:pt modelId="{F6FDDDD8-EF49-4475-A5DD-C0C586883E02}" type="parTrans" cxnId="{FD94DE00-6790-401B-9811-B4660D2EB3AE}">
      <dgm:prSet/>
      <dgm:spPr/>
      <dgm:t>
        <a:bodyPr/>
        <a:lstStyle/>
        <a:p>
          <a:endParaRPr lang="en-US"/>
        </a:p>
      </dgm:t>
    </dgm:pt>
    <dgm:pt modelId="{E3F9A13B-83BD-48FE-98B2-E6950AE3B285}" type="sibTrans" cxnId="{FD94DE00-6790-401B-9811-B4660D2EB3AE}">
      <dgm:prSet/>
      <dgm:spPr/>
      <dgm:t>
        <a:bodyPr/>
        <a:lstStyle/>
        <a:p>
          <a:endParaRPr lang="en-US"/>
        </a:p>
      </dgm:t>
    </dgm:pt>
    <dgm:pt modelId="{F9FF3959-74EB-4196-B591-8A83C0CB99CB}" type="pres">
      <dgm:prSet presAssocID="{523FC096-8CD4-48E2-B64C-765DF2F7539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36C3C23-E5B9-465A-9E08-88965A1F0FDF}" type="pres">
      <dgm:prSet presAssocID="{C7202FE2-C21C-420A-B620-3CE6E16667E1}" presName="root1" presStyleCnt="0"/>
      <dgm:spPr/>
      <dgm:t>
        <a:bodyPr/>
        <a:lstStyle/>
        <a:p>
          <a:endParaRPr lang="en-US"/>
        </a:p>
      </dgm:t>
    </dgm:pt>
    <dgm:pt modelId="{697010A9-BFA1-412F-B219-46250191E9D0}" type="pres">
      <dgm:prSet presAssocID="{C7202FE2-C21C-420A-B620-3CE6E16667E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5AD49A-6776-4930-8847-7F1A852B365A}" type="pres">
      <dgm:prSet presAssocID="{C7202FE2-C21C-420A-B620-3CE6E16667E1}" presName="level2hierChild" presStyleCnt="0"/>
      <dgm:spPr/>
      <dgm:t>
        <a:bodyPr/>
        <a:lstStyle/>
        <a:p>
          <a:endParaRPr lang="en-US"/>
        </a:p>
      </dgm:t>
    </dgm:pt>
    <dgm:pt modelId="{6FB6F7E7-A62D-4796-A575-D17BFBF0AFDA}" type="pres">
      <dgm:prSet presAssocID="{7F11DD70-B744-493F-B983-BF94F8CBB3B0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9E756397-EBA7-4F5B-8FDA-2A3B1F49CA9C}" type="pres">
      <dgm:prSet presAssocID="{7F11DD70-B744-493F-B983-BF94F8CBB3B0}" presName="connTx" presStyleLbl="parChTrans1D2" presStyleIdx="0" presStyleCnt="1"/>
      <dgm:spPr/>
      <dgm:t>
        <a:bodyPr/>
        <a:lstStyle/>
        <a:p>
          <a:endParaRPr lang="en-US"/>
        </a:p>
      </dgm:t>
    </dgm:pt>
    <dgm:pt modelId="{A90828F4-1366-4DFB-B014-D85ECCA21AB6}" type="pres">
      <dgm:prSet presAssocID="{32E708F0-729C-4741-B826-0AC239CBC629}" presName="root2" presStyleCnt="0"/>
      <dgm:spPr/>
      <dgm:t>
        <a:bodyPr/>
        <a:lstStyle/>
        <a:p>
          <a:endParaRPr lang="en-US"/>
        </a:p>
      </dgm:t>
    </dgm:pt>
    <dgm:pt modelId="{BFC90C2E-6E48-4455-BCAB-C9B1C13C94E6}" type="pres">
      <dgm:prSet presAssocID="{32E708F0-729C-4741-B826-0AC239CBC629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9CF317-782C-4D47-B89F-F482CDB46ED3}" type="pres">
      <dgm:prSet presAssocID="{32E708F0-729C-4741-B826-0AC239CBC629}" presName="level3hierChild" presStyleCnt="0"/>
      <dgm:spPr/>
      <dgm:t>
        <a:bodyPr/>
        <a:lstStyle/>
        <a:p>
          <a:endParaRPr lang="en-US"/>
        </a:p>
      </dgm:t>
    </dgm:pt>
    <dgm:pt modelId="{AD485E40-9582-46B3-A3D3-95518828C8B0}" type="pres">
      <dgm:prSet presAssocID="{8D57D467-5787-4DFF-9CC3-518BCA420D24}" presName="conn2-1" presStyleLbl="parChTrans1D3" presStyleIdx="0" presStyleCnt="4"/>
      <dgm:spPr/>
      <dgm:t>
        <a:bodyPr/>
        <a:lstStyle/>
        <a:p>
          <a:endParaRPr lang="en-IN"/>
        </a:p>
      </dgm:t>
    </dgm:pt>
    <dgm:pt modelId="{F3D97BF4-6CF7-405C-A309-575F80D77CC1}" type="pres">
      <dgm:prSet presAssocID="{8D57D467-5787-4DFF-9CC3-518BCA420D24}" presName="connTx" presStyleLbl="parChTrans1D3" presStyleIdx="0" presStyleCnt="4"/>
      <dgm:spPr/>
      <dgm:t>
        <a:bodyPr/>
        <a:lstStyle/>
        <a:p>
          <a:endParaRPr lang="en-IN"/>
        </a:p>
      </dgm:t>
    </dgm:pt>
    <dgm:pt modelId="{ED7A67D1-B4E1-4213-9914-B45201D9428B}" type="pres">
      <dgm:prSet presAssocID="{A417BC11-8F19-49B2-94B1-2A82FE909E12}" presName="root2" presStyleCnt="0"/>
      <dgm:spPr/>
      <dgm:t>
        <a:bodyPr/>
        <a:lstStyle/>
        <a:p>
          <a:endParaRPr lang="en-US"/>
        </a:p>
      </dgm:t>
    </dgm:pt>
    <dgm:pt modelId="{69B8CADA-6F64-49AB-8FBC-BF5AFAB3A105}" type="pres">
      <dgm:prSet presAssocID="{A417BC11-8F19-49B2-94B1-2A82FE909E12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6DF66A8-6A16-44DD-823B-83F8F0BC88B7}" type="pres">
      <dgm:prSet presAssocID="{A417BC11-8F19-49B2-94B1-2A82FE909E12}" presName="level3hierChild" presStyleCnt="0"/>
      <dgm:spPr/>
      <dgm:t>
        <a:bodyPr/>
        <a:lstStyle/>
        <a:p>
          <a:endParaRPr lang="en-US"/>
        </a:p>
      </dgm:t>
    </dgm:pt>
    <dgm:pt modelId="{30BB0526-AC7E-4B53-A931-963BF83FB563}" type="pres">
      <dgm:prSet presAssocID="{DD004773-D6A6-47F9-9534-71C97BFE17E2}" presName="conn2-1" presStyleLbl="parChTrans1D4" presStyleIdx="0" presStyleCnt="5"/>
      <dgm:spPr/>
      <dgm:t>
        <a:bodyPr/>
        <a:lstStyle/>
        <a:p>
          <a:endParaRPr lang="en-IN"/>
        </a:p>
      </dgm:t>
    </dgm:pt>
    <dgm:pt modelId="{860777DE-94E5-4FDC-94CC-55DDAC9A2B49}" type="pres">
      <dgm:prSet presAssocID="{DD004773-D6A6-47F9-9534-71C97BFE17E2}" presName="connTx" presStyleLbl="parChTrans1D4" presStyleIdx="0" presStyleCnt="5"/>
      <dgm:spPr/>
      <dgm:t>
        <a:bodyPr/>
        <a:lstStyle/>
        <a:p>
          <a:endParaRPr lang="en-IN"/>
        </a:p>
      </dgm:t>
    </dgm:pt>
    <dgm:pt modelId="{81531742-DFF6-4AFD-AB4E-D638E96105AE}" type="pres">
      <dgm:prSet presAssocID="{3517C53A-4A52-4753-9848-98A2F91C4D49}" presName="root2" presStyleCnt="0"/>
      <dgm:spPr/>
      <dgm:t>
        <a:bodyPr/>
        <a:lstStyle/>
        <a:p>
          <a:endParaRPr lang="en-US"/>
        </a:p>
      </dgm:t>
    </dgm:pt>
    <dgm:pt modelId="{BF798CB5-8178-41E4-BB6B-34FE72BC322F}" type="pres">
      <dgm:prSet presAssocID="{3517C53A-4A52-4753-9848-98A2F91C4D49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FBF3B9C-ED4D-42BC-86D6-5DC13F3592FD}" type="pres">
      <dgm:prSet presAssocID="{3517C53A-4A52-4753-9848-98A2F91C4D49}" presName="level3hierChild" presStyleCnt="0"/>
      <dgm:spPr/>
      <dgm:t>
        <a:bodyPr/>
        <a:lstStyle/>
        <a:p>
          <a:endParaRPr lang="en-US"/>
        </a:p>
      </dgm:t>
    </dgm:pt>
    <dgm:pt modelId="{67003F36-E83C-496C-BFAE-89428040B27C}" type="pres">
      <dgm:prSet presAssocID="{4CD805E5-28EE-4A73-8B90-F16C8A0556E6}" presName="conn2-1" presStyleLbl="parChTrans1D3" presStyleIdx="1" presStyleCnt="4"/>
      <dgm:spPr/>
      <dgm:t>
        <a:bodyPr/>
        <a:lstStyle/>
        <a:p>
          <a:endParaRPr lang="en-IN"/>
        </a:p>
      </dgm:t>
    </dgm:pt>
    <dgm:pt modelId="{453E94B3-4967-4F69-9535-A2E08FF017B9}" type="pres">
      <dgm:prSet presAssocID="{4CD805E5-28EE-4A73-8B90-F16C8A0556E6}" presName="connTx" presStyleLbl="parChTrans1D3" presStyleIdx="1" presStyleCnt="4"/>
      <dgm:spPr/>
      <dgm:t>
        <a:bodyPr/>
        <a:lstStyle/>
        <a:p>
          <a:endParaRPr lang="en-IN"/>
        </a:p>
      </dgm:t>
    </dgm:pt>
    <dgm:pt modelId="{18F07449-DE10-4DB4-BA31-8AD8C46DAEC9}" type="pres">
      <dgm:prSet presAssocID="{201D07D2-CCBC-4944-A3D8-5CDF17FD3155}" presName="root2" presStyleCnt="0"/>
      <dgm:spPr/>
      <dgm:t>
        <a:bodyPr/>
        <a:lstStyle/>
        <a:p>
          <a:endParaRPr lang="en-US"/>
        </a:p>
      </dgm:t>
    </dgm:pt>
    <dgm:pt modelId="{619FE156-D224-4C55-AD1C-B0872BF68092}" type="pres">
      <dgm:prSet presAssocID="{201D07D2-CCBC-4944-A3D8-5CDF17FD31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CA90AF6-B1A5-4676-859F-3EECD651571B}" type="pres">
      <dgm:prSet presAssocID="{201D07D2-CCBC-4944-A3D8-5CDF17FD3155}" presName="level3hierChild" presStyleCnt="0"/>
      <dgm:spPr/>
      <dgm:t>
        <a:bodyPr/>
        <a:lstStyle/>
        <a:p>
          <a:endParaRPr lang="en-US"/>
        </a:p>
      </dgm:t>
    </dgm:pt>
    <dgm:pt modelId="{4D3296AD-1820-4EE1-8CF8-DDB4F2D6DC1B}" type="pres">
      <dgm:prSet presAssocID="{D94847FA-F03C-4078-851E-BD6E5336F3C4}" presName="conn2-1" presStyleLbl="parChTrans1D4" presStyleIdx="1" presStyleCnt="5"/>
      <dgm:spPr/>
      <dgm:t>
        <a:bodyPr/>
        <a:lstStyle/>
        <a:p>
          <a:endParaRPr lang="en-IN"/>
        </a:p>
      </dgm:t>
    </dgm:pt>
    <dgm:pt modelId="{28704CF1-00D8-442E-8457-4E44E0874857}" type="pres">
      <dgm:prSet presAssocID="{D94847FA-F03C-4078-851E-BD6E5336F3C4}" presName="connTx" presStyleLbl="parChTrans1D4" presStyleIdx="1" presStyleCnt="5"/>
      <dgm:spPr/>
      <dgm:t>
        <a:bodyPr/>
        <a:lstStyle/>
        <a:p>
          <a:endParaRPr lang="en-IN"/>
        </a:p>
      </dgm:t>
    </dgm:pt>
    <dgm:pt modelId="{2B85F18A-95A0-4475-83B7-CB59D9AD7676}" type="pres">
      <dgm:prSet presAssocID="{C0EE5957-4F5B-4837-A68F-079942019F4C}" presName="root2" presStyleCnt="0"/>
      <dgm:spPr/>
      <dgm:t>
        <a:bodyPr/>
        <a:lstStyle/>
        <a:p>
          <a:endParaRPr lang="en-US"/>
        </a:p>
      </dgm:t>
    </dgm:pt>
    <dgm:pt modelId="{A6115E9A-D70D-4584-9C9F-72E6849FD443}" type="pres">
      <dgm:prSet presAssocID="{C0EE5957-4F5B-4837-A68F-079942019F4C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65FC0D9-535B-4A17-A1AD-B89CAE6A8A7F}" type="pres">
      <dgm:prSet presAssocID="{C0EE5957-4F5B-4837-A68F-079942019F4C}" presName="level3hierChild" presStyleCnt="0"/>
      <dgm:spPr/>
      <dgm:t>
        <a:bodyPr/>
        <a:lstStyle/>
        <a:p>
          <a:endParaRPr lang="en-US"/>
        </a:p>
      </dgm:t>
    </dgm:pt>
    <dgm:pt modelId="{3207C958-B953-4762-B0C4-2DBE2E8243A1}" type="pres">
      <dgm:prSet presAssocID="{0B6BC45D-6695-449E-80B2-DB5C777222CA}" presName="conn2-1" presStyleLbl="parChTrans1D4" presStyleIdx="2" presStyleCnt="5"/>
      <dgm:spPr/>
      <dgm:t>
        <a:bodyPr/>
        <a:lstStyle/>
        <a:p>
          <a:endParaRPr lang="en-IN"/>
        </a:p>
      </dgm:t>
    </dgm:pt>
    <dgm:pt modelId="{958244CA-51C6-4FD5-A322-D9BD73CBE243}" type="pres">
      <dgm:prSet presAssocID="{0B6BC45D-6695-449E-80B2-DB5C777222CA}" presName="connTx" presStyleLbl="parChTrans1D4" presStyleIdx="2" presStyleCnt="5"/>
      <dgm:spPr/>
      <dgm:t>
        <a:bodyPr/>
        <a:lstStyle/>
        <a:p>
          <a:endParaRPr lang="en-IN"/>
        </a:p>
      </dgm:t>
    </dgm:pt>
    <dgm:pt modelId="{3E71925C-C8CF-4EAD-B25C-62C0F8AE0EBA}" type="pres">
      <dgm:prSet presAssocID="{728F6F29-7E5C-4465-A9AC-7F64321A1CB0}" presName="root2" presStyleCnt="0"/>
      <dgm:spPr/>
      <dgm:t>
        <a:bodyPr/>
        <a:lstStyle/>
        <a:p>
          <a:endParaRPr lang="en-US"/>
        </a:p>
      </dgm:t>
    </dgm:pt>
    <dgm:pt modelId="{088DF7DF-0FBD-4155-BF3B-0A054FB1F733}" type="pres">
      <dgm:prSet presAssocID="{728F6F29-7E5C-4465-A9AC-7F64321A1CB0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0674670-8B28-4971-9B9B-8887EDF55CE0}" type="pres">
      <dgm:prSet presAssocID="{728F6F29-7E5C-4465-A9AC-7F64321A1CB0}" presName="level3hierChild" presStyleCnt="0"/>
      <dgm:spPr/>
      <dgm:t>
        <a:bodyPr/>
        <a:lstStyle/>
        <a:p>
          <a:endParaRPr lang="en-US"/>
        </a:p>
      </dgm:t>
    </dgm:pt>
    <dgm:pt modelId="{E3FC8550-5276-4971-808D-889B7E746A0C}" type="pres">
      <dgm:prSet presAssocID="{BB5E8E7A-B8C4-4FBD-AA97-D8011F02D51A}" presName="conn2-1" presStyleLbl="parChTrans1D3" presStyleIdx="2" presStyleCnt="4"/>
      <dgm:spPr/>
      <dgm:t>
        <a:bodyPr/>
        <a:lstStyle/>
        <a:p>
          <a:endParaRPr lang="en-IN"/>
        </a:p>
      </dgm:t>
    </dgm:pt>
    <dgm:pt modelId="{62328A34-AAC0-42A9-A26C-566897CDEB82}" type="pres">
      <dgm:prSet presAssocID="{BB5E8E7A-B8C4-4FBD-AA97-D8011F02D51A}" presName="connTx" presStyleLbl="parChTrans1D3" presStyleIdx="2" presStyleCnt="4"/>
      <dgm:spPr/>
      <dgm:t>
        <a:bodyPr/>
        <a:lstStyle/>
        <a:p>
          <a:endParaRPr lang="en-IN"/>
        </a:p>
      </dgm:t>
    </dgm:pt>
    <dgm:pt modelId="{37ABF5EF-604C-4663-B3D1-52B995C7EB31}" type="pres">
      <dgm:prSet presAssocID="{6D0BE431-ABC4-4D19-BBC1-908D8F4F2FB1}" presName="root2" presStyleCnt="0"/>
      <dgm:spPr/>
      <dgm:t>
        <a:bodyPr/>
        <a:lstStyle/>
        <a:p>
          <a:endParaRPr lang="en-US"/>
        </a:p>
      </dgm:t>
    </dgm:pt>
    <dgm:pt modelId="{19BAC7CA-CD48-4D25-A5C2-0EB689C36492}" type="pres">
      <dgm:prSet presAssocID="{6D0BE431-ABC4-4D19-BBC1-908D8F4F2FB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B19D39C-289D-47E1-A315-40BF4AA6EC0B}" type="pres">
      <dgm:prSet presAssocID="{6D0BE431-ABC4-4D19-BBC1-908D8F4F2FB1}" presName="level3hierChild" presStyleCnt="0"/>
      <dgm:spPr/>
      <dgm:t>
        <a:bodyPr/>
        <a:lstStyle/>
        <a:p>
          <a:endParaRPr lang="en-US"/>
        </a:p>
      </dgm:t>
    </dgm:pt>
    <dgm:pt modelId="{37083BDB-0409-446B-ABE7-960997713FA7}" type="pres">
      <dgm:prSet presAssocID="{26E372FE-040F-4F62-8F43-537F2BF3FC79}" presName="conn2-1" presStyleLbl="parChTrans1D4" presStyleIdx="3" presStyleCnt="5"/>
      <dgm:spPr/>
      <dgm:t>
        <a:bodyPr/>
        <a:lstStyle/>
        <a:p>
          <a:endParaRPr lang="en-IN"/>
        </a:p>
      </dgm:t>
    </dgm:pt>
    <dgm:pt modelId="{A750EE79-F406-4C74-A314-91CF0FA54037}" type="pres">
      <dgm:prSet presAssocID="{26E372FE-040F-4F62-8F43-537F2BF3FC79}" presName="connTx" presStyleLbl="parChTrans1D4" presStyleIdx="3" presStyleCnt="5"/>
      <dgm:spPr/>
      <dgm:t>
        <a:bodyPr/>
        <a:lstStyle/>
        <a:p>
          <a:endParaRPr lang="en-IN"/>
        </a:p>
      </dgm:t>
    </dgm:pt>
    <dgm:pt modelId="{ED08C27B-BF63-4D64-93AC-BB97A422D36C}" type="pres">
      <dgm:prSet presAssocID="{8F229996-1F80-4468-B439-38CF5AFE587B}" presName="root2" presStyleCnt="0"/>
      <dgm:spPr/>
      <dgm:t>
        <a:bodyPr/>
        <a:lstStyle/>
        <a:p>
          <a:endParaRPr lang="en-US"/>
        </a:p>
      </dgm:t>
    </dgm:pt>
    <dgm:pt modelId="{8EE761CD-8570-494A-85EE-9B9CE4D1DF25}" type="pres">
      <dgm:prSet presAssocID="{8F229996-1F80-4468-B439-38CF5AFE587B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E46C450-EBE6-4985-9BA5-59CC5EF89ED3}" type="pres">
      <dgm:prSet presAssocID="{8F229996-1F80-4468-B439-38CF5AFE587B}" presName="level3hierChild" presStyleCnt="0"/>
      <dgm:spPr/>
      <dgm:t>
        <a:bodyPr/>
        <a:lstStyle/>
        <a:p>
          <a:endParaRPr lang="en-US"/>
        </a:p>
      </dgm:t>
    </dgm:pt>
    <dgm:pt modelId="{61C4616C-E84F-4D1F-99B9-EA6A53E352E0}" type="pres">
      <dgm:prSet presAssocID="{76437550-4DD0-461B-9BBB-783CC90D4882}" presName="conn2-1" presStyleLbl="parChTrans1D3" presStyleIdx="3" presStyleCnt="4"/>
      <dgm:spPr/>
      <dgm:t>
        <a:bodyPr/>
        <a:lstStyle/>
        <a:p>
          <a:endParaRPr lang="en-IN"/>
        </a:p>
      </dgm:t>
    </dgm:pt>
    <dgm:pt modelId="{0D82F355-A29F-4C2D-9D7E-7831ECF39787}" type="pres">
      <dgm:prSet presAssocID="{76437550-4DD0-461B-9BBB-783CC90D4882}" presName="connTx" presStyleLbl="parChTrans1D3" presStyleIdx="3" presStyleCnt="4"/>
      <dgm:spPr/>
      <dgm:t>
        <a:bodyPr/>
        <a:lstStyle/>
        <a:p>
          <a:endParaRPr lang="en-IN"/>
        </a:p>
      </dgm:t>
    </dgm:pt>
    <dgm:pt modelId="{8D964CC0-AC39-4094-998C-8FE19A1D2107}" type="pres">
      <dgm:prSet presAssocID="{C72454B3-E685-4B61-BD0F-44D9F51EECD5}" presName="root2" presStyleCnt="0"/>
      <dgm:spPr/>
      <dgm:t>
        <a:bodyPr/>
        <a:lstStyle/>
        <a:p>
          <a:endParaRPr lang="en-US"/>
        </a:p>
      </dgm:t>
    </dgm:pt>
    <dgm:pt modelId="{147CB410-06B3-4B96-AE4F-D6985F26E344}" type="pres">
      <dgm:prSet presAssocID="{C72454B3-E685-4B61-BD0F-44D9F51EECD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1D76807-ED54-4684-AE76-46EEE748B415}" type="pres">
      <dgm:prSet presAssocID="{C72454B3-E685-4B61-BD0F-44D9F51EECD5}" presName="level3hierChild" presStyleCnt="0"/>
      <dgm:spPr/>
      <dgm:t>
        <a:bodyPr/>
        <a:lstStyle/>
        <a:p>
          <a:endParaRPr lang="en-US"/>
        </a:p>
      </dgm:t>
    </dgm:pt>
    <dgm:pt modelId="{4A872669-29C9-46DA-8ED4-BA7AE3D2C6BD}" type="pres">
      <dgm:prSet presAssocID="{78FCD620-D383-4074-9047-2C68A1810603}" presName="conn2-1" presStyleLbl="parChTrans1D4" presStyleIdx="4" presStyleCnt="5"/>
      <dgm:spPr/>
      <dgm:t>
        <a:bodyPr/>
        <a:lstStyle/>
        <a:p>
          <a:endParaRPr lang="en-IN"/>
        </a:p>
      </dgm:t>
    </dgm:pt>
    <dgm:pt modelId="{10988978-D27C-4554-90BC-AC5568A8AB68}" type="pres">
      <dgm:prSet presAssocID="{78FCD620-D383-4074-9047-2C68A1810603}" presName="connTx" presStyleLbl="parChTrans1D4" presStyleIdx="4" presStyleCnt="5"/>
      <dgm:spPr/>
      <dgm:t>
        <a:bodyPr/>
        <a:lstStyle/>
        <a:p>
          <a:endParaRPr lang="en-IN"/>
        </a:p>
      </dgm:t>
    </dgm:pt>
    <dgm:pt modelId="{C9BE6C01-23B2-438B-8923-6F686C5A044C}" type="pres">
      <dgm:prSet presAssocID="{E183CB1E-A4A2-4E26-A90D-07563C0F5908}" presName="root2" presStyleCnt="0"/>
      <dgm:spPr/>
      <dgm:t>
        <a:bodyPr/>
        <a:lstStyle/>
        <a:p>
          <a:endParaRPr lang="en-US"/>
        </a:p>
      </dgm:t>
    </dgm:pt>
    <dgm:pt modelId="{104CF943-A073-4052-AB8A-EF6537BBE64A}" type="pres">
      <dgm:prSet presAssocID="{E183CB1E-A4A2-4E26-A90D-07563C0F5908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0A70C7E-8623-4A45-B13C-30C89724A089}" type="pres">
      <dgm:prSet presAssocID="{E183CB1E-A4A2-4E26-A90D-07563C0F5908}" presName="level3hierChild" presStyleCnt="0"/>
      <dgm:spPr/>
      <dgm:t>
        <a:bodyPr/>
        <a:lstStyle/>
        <a:p>
          <a:endParaRPr lang="en-US"/>
        </a:p>
      </dgm:t>
    </dgm:pt>
  </dgm:ptLst>
  <dgm:cxnLst>
    <dgm:cxn modelId="{12863AB7-337A-43D4-B00E-BDA72BCD5FC7}" type="presOf" srcId="{201D07D2-CCBC-4944-A3D8-5CDF17FD3155}" destId="{619FE156-D224-4C55-AD1C-B0872BF68092}" srcOrd="0" destOrd="0" presId="urn:microsoft.com/office/officeart/2008/layout/HorizontalMultiLevelHierarchy"/>
    <dgm:cxn modelId="{60BB0045-B4B7-49D5-A312-FF244FAF0B10}" type="presOf" srcId="{76437550-4DD0-461B-9BBB-783CC90D4882}" destId="{0D82F355-A29F-4C2D-9D7E-7831ECF39787}" srcOrd="1" destOrd="0" presId="urn:microsoft.com/office/officeart/2008/layout/HorizontalMultiLevelHierarchy"/>
    <dgm:cxn modelId="{0429E5AA-288E-4CEF-A865-A3FCEDBEE726}" srcId="{C7202FE2-C21C-420A-B620-3CE6E16667E1}" destId="{32E708F0-729C-4741-B826-0AC239CBC629}" srcOrd="0" destOrd="0" parTransId="{7F11DD70-B744-493F-B983-BF94F8CBB3B0}" sibTransId="{B8F049E9-2CD2-404F-8A12-2B2EC59D1603}"/>
    <dgm:cxn modelId="{085CEC2F-9EF0-49B7-A1BA-A2489C7C1E20}" type="presOf" srcId="{C7202FE2-C21C-420A-B620-3CE6E16667E1}" destId="{697010A9-BFA1-412F-B219-46250191E9D0}" srcOrd="0" destOrd="0" presId="urn:microsoft.com/office/officeart/2008/layout/HorizontalMultiLevelHierarchy"/>
    <dgm:cxn modelId="{FD94DE00-6790-401B-9811-B4660D2EB3AE}" srcId="{523FC096-8CD4-48E2-B64C-765DF2F75397}" destId="{C7202FE2-C21C-420A-B620-3CE6E16667E1}" srcOrd="0" destOrd="0" parTransId="{F6FDDDD8-EF49-4475-A5DD-C0C586883E02}" sibTransId="{E3F9A13B-83BD-48FE-98B2-E6950AE3B285}"/>
    <dgm:cxn modelId="{E5B8067E-7E70-4EB4-9394-487682F7ED65}" type="presOf" srcId="{7F11DD70-B744-493F-B983-BF94F8CBB3B0}" destId="{6FB6F7E7-A62D-4796-A575-D17BFBF0AFDA}" srcOrd="0" destOrd="0" presId="urn:microsoft.com/office/officeart/2008/layout/HorizontalMultiLevelHierarchy"/>
    <dgm:cxn modelId="{64C9BEBB-E6BE-41DF-9127-0FFB839332D6}" type="presOf" srcId="{E183CB1E-A4A2-4E26-A90D-07563C0F5908}" destId="{104CF943-A073-4052-AB8A-EF6537BBE64A}" srcOrd="0" destOrd="0" presId="urn:microsoft.com/office/officeart/2008/layout/HorizontalMultiLevelHierarchy"/>
    <dgm:cxn modelId="{241634F1-801B-4797-80F5-A02661BA1369}" type="presOf" srcId="{78FCD620-D383-4074-9047-2C68A1810603}" destId="{4A872669-29C9-46DA-8ED4-BA7AE3D2C6BD}" srcOrd="0" destOrd="0" presId="urn:microsoft.com/office/officeart/2008/layout/HorizontalMultiLevelHierarchy"/>
    <dgm:cxn modelId="{5378DDD5-B2D0-4AF9-B447-DE55B7D44701}" type="presOf" srcId="{D94847FA-F03C-4078-851E-BD6E5336F3C4}" destId="{28704CF1-00D8-442E-8457-4E44E0874857}" srcOrd="1" destOrd="0" presId="urn:microsoft.com/office/officeart/2008/layout/HorizontalMultiLevelHierarchy"/>
    <dgm:cxn modelId="{2D4D1C89-04A9-4FD2-B32A-74C7F2CF0D6F}" srcId="{32E708F0-729C-4741-B826-0AC239CBC629}" destId="{6D0BE431-ABC4-4D19-BBC1-908D8F4F2FB1}" srcOrd="2" destOrd="0" parTransId="{BB5E8E7A-B8C4-4FBD-AA97-D8011F02D51A}" sibTransId="{09399111-64A1-45FD-A02A-410C52C90098}"/>
    <dgm:cxn modelId="{A02D5079-3C31-4A36-BDFB-1BF7793C21B2}" srcId="{C72454B3-E685-4B61-BD0F-44D9F51EECD5}" destId="{E183CB1E-A4A2-4E26-A90D-07563C0F5908}" srcOrd="0" destOrd="0" parTransId="{78FCD620-D383-4074-9047-2C68A1810603}" sibTransId="{33D9F526-7505-45DA-A70D-1DCA2A616CB4}"/>
    <dgm:cxn modelId="{229FDF97-E699-417D-B423-048800137072}" type="presOf" srcId="{8D57D467-5787-4DFF-9CC3-518BCA420D24}" destId="{AD485E40-9582-46B3-A3D3-95518828C8B0}" srcOrd="0" destOrd="0" presId="urn:microsoft.com/office/officeart/2008/layout/HorizontalMultiLevelHierarchy"/>
    <dgm:cxn modelId="{999D3013-FFB2-424A-AF42-D4E567D09880}" type="presOf" srcId="{BB5E8E7A-B8C4-4FBD-AA97-D8011F02D51A}" destId="{62328A34-AAC0-42A9-A26C-566897CDEB82}" srcOrd="1" destOrd="0" presId="urn:microsoft.com/office/officeart/2008/layout/HorizontalMultiLevelHierarchy"/>
    <dgm:cxn modelId="{39C9B4A0-B429-4A9C-82B9-E9AC6C801A7C}" type="presOf" srcId="{DD004773-D6A6-47F9-9534-71C97BFE17E2}" destId="{860777DE-94E5-4FDC-94CC-55DDAC9A2B49}" srcOrd="1" destOrd="0" presId="urn:microsoft.com/office/officeart/2008/layout/HorizontalMultiLevelHierarchy"/>
    <dgm:cxn modelId="{995FD755-06E0-4B56-824E-47B90CF07764}" type="presOf" srcId="{8F229996-1F80-4468-B439-38CF5AFE587B}" destId="{8EE761CD-8570-494A-85EE-9B9CE4D1DF25}" srcOrd="0" destOrd="0" presId="urn:microsoft.com/office/officeart/2008/layout/HorizontalMultiLevelHierarchy"/>
    <dgm:cxn modelId="{846C9C8E-73E8-470C-871B-99862A599D54}" type="presOf" srcId="{4CD805E5-28EE-4A73-8B90-F16C8A0556E6}" destId="{453E94B3-4967-4F69-9535-A2E08FF017B9}" srcOrd="1" destOrd="0" presId="urn:microsoft.com/office/officeart/2008/layout/HorizontalMultiLevelHierarchy"/>
    <dgm:cxn modelId="{C6211545-1F4B-4DDE-B838-62402EC66339}" type="presOf" srcId="{26E372FE-040F-4F62-8F43-537F2BF3FC79}" destId="{37083BDB-0409-446B-ABE7-960997713FA7}" srcOrd="0" destOrd="0" presId="urn:microsoft.com/office/officeart/2008/layout/HorizontalMultiLevelHierarchy"/>
    <dgm:cxn modelId="{E7D222D4-E67E-43AB-AA41-4F2B5D4C2CFB}" type="presOf" srcId="{0B6BC45D-6695-449E-80B2-DB5C777222CA}" destId="{958244CA-51C6-4FD5-A322-D9BD73CBE243}" srcOrd="1" destOrd="0" presId="urn:microsoft.com/office/officeart/2008/layout/HorizontalMultiLevelHierarchy"/>
    <dgm:cxn modelId="{FF9A0697-AB06-4CCC-B087-9EB98B6BFF99}" type="presOf" srcId="{32E708F0-729C-4741-B826-0AC239CBC629}" destId="{BFC90C2E-6E48-4455-BCAB-C9B1C13C94E6}" srcOrd="0" destOrd="0" presId="urn:microsoft.com/office/officeart/2008/layout/HorizontalMultiLevelHierarchy"/>
    <dgm:cxn modelId="{60E0D176-B78B-4463-B03E-84426B034729}" type="presOf" srcId="{4CD805E5-28EE-4A73-8B90-F16C8A0556E6}" destId="{67003F36-E83C-496C-BFAE-89428040B27C}" srcOrd="0" destOrd="0" presId="urn:microsoft.com/office/officeart/2008/layout/HorizontalMultiLevelHierarchy"/>
    <dgm:cxn modelId="{0D4761A8-B07F-42B9-ACEE-8B03E75E3C03}" type="presOf" srcId="{523FC096-8CD4-48E2-B64C-765DF2F75397}" destId="{F9FF3959-74EB-4196-B591-8A83C0CB99CB}" srcOrd="0" destOrd="0" presId="urn:microsoft.com/office/officeart/2008/layout/HorizontalMultiLevelHierarchy"/>
    <dgm:cxn modelId="{315B3669-A886-4969-96A5-5538A9A655A0}" type="presOf" srcId="{3517C53A-4A52-4753-9848-98A2F91C4D49}" destId="{BF798CB5-8178-41E4-BB6B-34FE72BC322F}" srcOrd="0" destOrd="0" presId="urn:microsoft.com/office/officeart/2008/layout/HorizontalMultiLevelHierarchy"/>
    <dgm:cxn modelId="{2B3BB5E8-DECC-417B-994A-A8839D7A5BDA}" type="presOf" srcId="{78FCD620-D383-4074-9047-2C68A1810603}" destId="{10988978-D27C-4554-90BC-AC5568A8AB68}" srcOrd="1" destOrd="0" presId="urn:microsoft.com/office/officeart/2008/layout/HorizontalMultiLevelHierarchy"/>
    <dgm:cxn modelId="{7C005443-2E74-4D14-8D97-5976F368E3BD}" type="presOf" srcId="{8D57D467-5787-4DFF-9CC3-518BCA420D24}" destId="{F3D97BF4-6CF7-405C-A309-575F80D77CC1}" srcOrd="1" destOrd="0" presId="urn:microsoft.com/office/officeart/2008/layout/HorizontalMultiLevelHierarchy"/>
    <dgm:cxn modelId="{13185E8A-9C31-42D4-98D2-88DE315949DB}" type="presOf" srcId="{6D0BE431-ABC4-4D19-BBC1-908D8F4F2FB1}" destId="{19BAC7CA-CD48-4D25-A5C2-0EB689C36492}" srcOrd="0" destOrd="0" presId="urn:microsoft.com/office/officeart/2008/layout/HorizontalMultiLevelHierarchy"/>
    <dgm:cxn modelId="{92726B83-E345-46DA-ADF9-EC01BE41D771}" srcId="{201D07D2-CCBC-4944-A3D8-5CDF17FD3155}" destId="{C0EE5957-4F5B-4837-A68F-079942019F4C}" srcOrd="0" destOrd="0" parTransId="{D94847FA-F03C-4078-851E-BD6E5336F3C4}" sibTransId="{61AFAA8F-1351-4848-88C6-90B3D6BE8A7B}"/>
    <dgm:cxn modelId="{9ACDA929-FD53-4616-B35E-3FC155B3D551}" type="presOf" srcId="{A417BC11-8F19-49B2-94B1-2A82FE909E12}" destId="{69B8CADA-6F64-49AB-8FBC-BF5AFAB3A105}" srcOrd="0" destOrd="0" presId="urn:microsoft.com/office/officeart/2008/layout/HorizontalMultiLevelHierarchy"/>
    <dgm:cxn modelId="{966C6EFC-F7CE-41EB-982F-6F98EA53D42B}" type="presOf" srcId="{DD004773-D6A6-47F9-9534-71C97BFE17E2}" destId="{30BB0526-AC7E-4B53-A931-963BF83FB563}" srcOrd="0" destOrd="0" presId="urn:microsoft.com/office/officeart/2008/layout/HorizontalMultiLevelHierarchy"/>
    <dgm:cxn modelId="{8CFA68C6-1AE6-4D0F-B2C7-6F0313770D8B}" type="presOf" srcId="{C72454B3-E685-4B61-BD0F-44D9F51EECD5}" destId="{147CB410-06B3-4B96-AE4F-D6985F26E344}" srcOrd="0" destOrd="0" presId="urn:microsoft.com/office/officeart/2008/layout/HorizontalMultiLevelHierarchy"/>
    <dgm:cxn modelId="{79B1E8CE-518C-4AC0-92FA-8825118ECE8E}" type="presOf" srcId="{C0EE5957-4F5B-4837-A68F-079942019F4C}" destId="{A6115E9A-D70D-4584-9C9F-72E6849FD443}" srcOrd="0" destOrd="0" presId="urn:microsoft.com/office/officeart/2008/layout/HorizontalMultiLevelHierarchy"/>
    <dgm:cxn modelId="{7933BAEF-30F6-48E7-A02F-3023F365D52C}" srcId="{32E708F0-729C-4741-B826-0AC239CBC629}" destId="{A417BC11-8F19-49B2-94B1-2A82FE909E12}" srcOrd="0" destOrd="0" parTransId="{8D57D467-5787-4DFF-9CC3-518BCA420D24}" sibTransId="{170B2734-BFC6-4860-A506-6ACED61F60C6}"/>
    <dgm:cxn modelId="{A59B4BE9-2A91-41A4-9BE6-0F054C9C1D3A}" type="presOf" srcId="{7F11DD70-B744-493F-B983-BF94F8CBB3B0}" destId="{9E756397-EBA7-4F5B-8FDA-2A3B1F49CA9C}" srcOrd="1" destOrd="0" presId="urn:microsoft.com/office/officeart/2008/layout/HorizontalMultiLevelHierarchy"/>
    <dgm:cxn modelId="{BBBFAA25-66D8-4B87-AC86-BA31C524DA3E}" srcId="{32E708F0-729C-4741-B826-0AC239CBC629}" destId="{201D07D2-CCBC-4944-A3D8-5CDF17FD3155}" srcOrd="1" destOrd="0" parTransId="{4CD805E5-28EE-4A73-8B90-F16C8A0556E6}" sibTransId="{73905CD8-B7B6-4875-8727-53D7D3F6E7F9}"/>
    <dgm:cxn modelId="{F53BB7A7-3B20-4FAF-92D0-B84059DC0105}" srcId="{A417BC11-8F19-49B2-94B1-2A82FE909E12}" destId="{3517C53A-4A52-4753-9848-98A2F91C4D49}" srcOrd="0" destOrd="0" parTransId="{DD004773-D6A6-47F9-9534-71C97BFE17E2}" sibTransId="{CA7E120F-945E-4F41-B20F-D36B38A14F7C}"/>
    <dgm:cxn modelId="{9548EBF8-214D-46A8-9960-ECF33AA65F09}" type="presOf" srcId="{728F6F29-7E5C-4465-A9AC-7F64321A1CB0}" destId="{088DF7DF-0FBD-4155-BF3B-0A054FB1F733}" srcOrd="0" destOrd="0" presId="urn:microsoft.com/office/officeart/2008/layout/HorizontalMultiLevelHierarchy"/>
    <dgm:cxn modelId="{71EE1B76-6748-461D-B2B7-4A852CC7CB2B}" srcId="{6D0BE431-ABC4-4D19-BBC1-908D8F4F2FB1}" destId="{8F229996-1F80-4468-B439-38CF5AFE587B}" srcOrd="0" destOrd="0" parTransId="{26E372FE-040F-4F62-8F43-537F2BF3FC79}" sibTransId="{49149C82-EAFC-4F4C-AB82-AF03F28D9BFA}"/>
    <dgm:cxn modelId="{32B1DF4F-B36C-409E-AD8A-EAD9A988EE1C}" type="presOf" srcId="{76437550-4DD0-461B-9BBB-783CC90D4882}" destId="{61C4616C-E84F-4D1F-99B9-EA6A53E352E0}" srcOrd="0" destOrd="0" presId="urn:microsoft.com/office/officeart/2008/layout/HorizontalMultiLevelHierarchy"/>
    <dgm:cxn modelId="{9A8C8086-D020-4F87-9D91-6D30A177FBDD}" type="presOf" srcId="{BB5E8E7A-B8C4-4FBD-AA97-D8011F02D51A}" destId="{E3FC8550-5276-4971-808D-889B7E746A0C}" srcOrd="0" destOrd="0" presId="urn:microsoft.com/office/officeart/2008/layout/HorizontalMultiLevelHierarchy"/>
    <dgm:cxn modelId="{12E2DDC9-1B79-474E-9767-2B2F35F119EE}" srcId="{C0EE5957-4F5B-4837-A68F-079942019F4C}" destId="{728F6F29-7E5C-4465-A9AC-7F64321A1CB0}" srcOrd="0" destOrd="0" parTransId="{0B6BC45D-6695-449E-80B2-DB5C777222CA}" sibTransId="{ABBA862E-2BD5-406A-A459-BA0A92164777}"/>
    <dgm:cxn modelId="{8A6CBAAE-F828-4080-A167-E795BA41A7F2}" type="presOf" srcId="{D94847FA-F03C-4078-851E-BD6E5336F3C4}" destId="{4D3296AD-1820-4EE1-8CF8-DDB4F2D6DC1B}" srcOrd="0" destOrd="0" presId="urn:microsoft.com/office/officeart/2008/layout/HorizontalMultiLevelHierarchy"/>
    <dgm:cxn modelId="{D8905E84-05BB-43D5-B2CE-25531D8D7812}" type="presOf" srcId="{26E372FE-040F-4F62-8F43-537F2BF3FC79}" destId="{A750EE79-F406-4C74-A314-91CF0FA54037}" srcOrd="1" destOrd="0" presId="urn:microsoft.com/office/officeart/2008/layout/HorizontalMultiLevelHierarchy"/>
    <dgm:cxn modelId="{8A3D0F49-4796-482F-974F-231FD643B204}" type="presOf" srcId="{0B6BC45D-6695-449E-80B2-DB5C777222CA}" destId="{3207C958-B953-4762-B0C4-2DBE2E8243A1}" srcOrd="0" destOrd="0" presId="urn:microsoft.com/office/officeart/2008/layout/HorizontalMultiLevelHierarchy"/>
    <dgm:cxn modelId="{C8A0BB3E-B5C0-437B-8859-812C190FB862}" srcId="{32E708F0-729C-4741-B826-0AC239CBC629}" destId="{C72454B3-E685-4B61-BD0F-44D9F51EECD5}" srcOrd="3" destOrd="0" parTransId="{76437550-4DD0-461B-9BBB-783CC90D4882}" sibTransId="{27767CA4-BE53-4B4F-98DA-DCF802163FC2}"/>
    <dgm:cxn modelId="{8FB44477-7D9B-4CCB-9CF4-A26DA6A675D4}" type="presParOf" srcId="{F9FF3959-74EB-4196-B591-8A83C0CB99CB}" destId="{D36C3C23-E5B9-465A-9E08-88965A1F0FDF}" srcOrd="0" destOrd="0" presId="urn:microsoft.com/office/officeart/2008/layout/HorizontalMultiLevelHierarchy"/>
    <dgm:cxn modelId="{CF5BC832-E2AB-4852-999E-9F1DEF43AA0A}" type="presParOf" srcId="{D36C3C23-E5B9-465A-9E08-88965A1F0FDF}" destId="{697010A9-BFA1-412F-B219-46250191E9D0}" srcOrd="0" destOrd="0" presId="urn:microsoft.com/office/officeart/2008/layout/HorizontalMultiLevelHierarchy"/>
    <dgm:cxn modelId="{D58314A3-8EE7-42EE-AC3D-00FDE3B5A821}" type="presParOf" srcId="{D36C3C23-E5B9-465A-9E08-88965A1F0FDF}" destId="{485AD49A-6776-4930-8847-7F1A852B365A}" srcOrd="1" destOrd="0" presId="urn:microsoft.com/office/officeart/2008/layout/HorizontalMultiLevelHierarchy"/>
    <dgm:cxn modelId="{CCEFF2DC-F58D-44EF-A189-A97B16AB69F8}" type="presParOf" srcId="{485AD49A-6776-4930-8847-7F1A852B365A}" destId="{6FB6F7E7-A62D-4796-A575-D17BFBF0AFDA}" srcOrd="0" destOrd="0" presId="urn:microsoft.com/office/officeart/2008/layout/HorizontalMultiLevelHierarchy"/>
    <dgm:cxn modelId="{7E3DCBBB-8A07-4800-914D-150EE09DA2A3}" type="presParOf" srcId="{6FB6F7E7-A62D-4796-A575-D17BFBF0AFDA}" destId="{9E756397-EBA7-4F5B-8FDA-2A3B1F49CA9C}" srcOrd="0" destOrd="0" presId="urn:microsoft.com/office/officeart/2008/layout/HorizontalMultiLevelHierarchy"/>
    <dgm:cxn modelId="{B9CC66A2-DC97-46CC-A109-747EDA506D36}" type="presParOf" srcId="{485AD49A-6776-4930-8847-7F1A852B365A}" destId="{A90828F4-1366-4DFB-B014-D85ECCA21AB6}" srcOrd="1" destOrd="0" presId="urn:microsoft.com/office/officeart/2008/layout/HorizontalMultiLevelHierarchy"/>
    <dgm:cxn modelId="{026C4F53-5DCE-411F-8922-92B55FB367CF}" type="presParOf" srcId="{A90828F4-1366-4DFB-B014-D85ECCA21AB6}" destId="{BFC90C2E-6E48-4455-BCAB-C9B1C13C94E6}" srcOrd="0" destOrd="0" presId="urn:microsoft.com/office/officeart/2008/layout/HorizontalMultiLevelHierarchy"/>
    <dgm:cxn modelId="{1A200899-F842-4394-9BC4-F2074A25C3EA}" type="presParOf" srcId="{A90828F4-1366-4DFB-B014-D85ECCA21AB6}" destId="{9A9CF317-782C-4D47-B89F-F482CDB46ED3}" srcOrd="1" destOrd="0" presId="urn:microsoft.com/office/officeart/2008/layout/HorizontalMultiLevelHierarchy"/>
    <dgm:cxn modelId="{1C61A433-BE4D-4B8E-8D63-37EAB24F00FB}" type="presParOf" srcId="{9A9CF317-782C-4D47-B89F-F482CDB46ED3}" destId="{AD485E40-9582-46B3-A3D3-95518828C8B0}" srcOrd="0" destOrd="0" presId="urn:microsoft.com/office/officeart/2008/layout/HorizontalMultiLevelHierarchy"/>
    <dgm:cxn modelId="{B0844F74-1C32-4BEE-BA23-BEB2244E1065}" type="presParOf" srcId="{AD485E40-9582-46B3-A3D3-95518828C8B0}" destId="{F3D97BF4-6CF7-405C-A309-575F80D77CC1}" srcOrd="0" destOrd="0" presId="urn:microsoft.com/office/officeart/2008/layout/HorizontalMultiLevelHierarchy"/>
    <dgm:cxn modelId="{94B5AE01-7AF5-40E0-8498-37385F611185}" type="presParOf" srcId="{9A9CF317-782C-4D47-B89F-F482CDB46ED3}" destId="{ED7A67D1-B4E1-4213-9914-B45201D9428B}" srcOrd="1" destOrd="0" presId="urn:microsoft.com/office/officeart/2008/layout/HorizontalMultiLevelHierarchy"/>
    <dgm:cxn modelId="{0547288E-B2DD-48CC-B1BD-51710063C9F0}" type="presParOf" srcId="{ED7A67D1-B4E1-4213-9914-B45201D9428B}" destId="{69B8CADA-6F64-49AB-8FBC-BF5AFAB3A105}" srcOrd="0" destOrd="0" presId="urn:microsoft.com/office/officeart/2008/layout/HorizontalMultiLevelHierarchy"/>
    <dgm:cxn modelId="{27593C26-69B6-42EE-AE85-3812F89E5072}" type="presParOf" srcId="{ED7A67D1-B4E1-4213-9914-B45201D9428B}" destId="{06DF66A8-6A16-44DD-823B-83F8F0BC88B7}" srcOrd="1" destOrd="0" presId="urn:microsoft.com/office/officeart/2008/layout/HorizontalMultiLevelHierarchy"/>
    <dgm:cxn modelId="{41C47CC8-5FCF-44B4-8831-0C8A2BEFC2B3}" type="presParOf" srcId="{06DF66A8-6A16-44DD-823B-83F8F0BC88B7}" destId="{30BB0526-AC7E-4B53-A931-963BF83FB563}" srcOrd="0" destOrd="0" presId="urn:microsoft.com/office/officeart/2008/layout/HorizontalMultiLevelHierarchy"/>
    <dgm:cxn modelId="{1D12665B-997D-4593-83E7-D15D5647C77E}" type="presParOf" srcId="{30BB0526-AC7E-4B53-A931-963BF83FB563}" destId="{860777DE-94E5-4FDC-94CC-55DDAC9A2B49}" srcOrd="0" destOrd="0" presId="urn:microsoft.com/office/officeart/2008/layout/HorizontalMultiLevelHierarchy"/>
    <dgm:cxn modelId="{7854B940-08DA-4A2A-96D9-351D06953A7C}" type="presParOf" srcId="{06DF66A8-6A16-44DD-823B-83F8F0BC88B7}" destId="{81531742-DFF6-4AFD-AB4E-D638E96105AE}" srcOrd="1" destOrd="0" presId="urn:microsoft.com/office/officeart/2008/layout/HorizontalMultiLevelHierarchy"/>
    <dgm:cxn modelId="{24C425DB-DD45-4A83-BC66-09A4958A3868}" type="presParOf" srcId="{81531742-DFF6-4AFD-AB4E-D638E96105AE}" destId="{BF798CB5-8178-41E4-BB6B-34FE72BC322F}" srcOrd="0" destOrd="0" presId="urn:microsoft.com/office/officeart/2008/layout/HorizontalMultiLevelHierarchy"/>
    <dgm:cxn modelId="{2EFD5A55-DD0A-45C5-A0E1-6078975B059B}" type="presParOf" srcId="{81531742-DFF6-4AFD-AB4E-D638E96105AE}" destId="{2FBF3B9C-ED4D-42BC-86D6-5DC13F3592FD}" srcOrd="1" destOrd="0" presId="urn:microsoft.com/office/officeart/2008/layout/HorizontalMultiLevelHierarchy"/>
    <dgm:cxn modelId="{E5D95A9C-1B6F-4D95-9D6C-7CB3E1170257}" type="presParOf" srcId="{9A9CF317-782C-4D47-B89F-F482CDB46ED3}" destId="{67003F36-E83C-496C-BFAE-89428040B27C}" srcOrd="2" destOrd="0" presId="urn:microsoft.com/office/officeart/2008/layout/HorizontalMultiLevelHierarchy"/>
    <dgm:cxn modelId="{0DAF15D3-22D1-4E02-BAE6-04024751E7C7}" type="presParOf" srcId="{67003F36-E83C-496C-BFAE-89428040B27C}" destId="{453E94B3-4967-4F69-9535-A2E08FF017B9}" srcOrd="0" destOrd="0" presId="urn:microsoft.com/office/officeart/2008/layout/HorizontalMultiLevelHierarchy"/>
    <dgm:cxn modelId="{37CBF719-6222-4C5B-9BBA-A8B1CB91A5C9}" type="presParOf" srcId="{9A9CF317-782C-4D47-B89F-F482CDB46ED3}" destId="{18F07449-DE10-4DB4-BA31-8AD8C46DAEC9}" srcOrd="3" destOrd="0" presId="urn:microsoft.com/office/officeart/2008/layout/HorizontalMultiLevelHierarchy"/>
    <dgm:cxn modelId="{1F7C9F04-22D9-4564-BFB3-E051C1E54CA4}" type="presParOf" srcId="{18F07449-DE10-4DB4-BA31-8AD8C46DAEC9}" destId="{619FE156-D224-4C55-AD1C-B0872BF68092}" srcOrd="0" destOrd="0" presId="urn:microsoft.com/office/officeart/2008/layout/HorizontalMultiLevelHierarchy"/>
    <dgm:cxn modelId="{72674652-26E2-40DB-A4B8-8F4C53D995B2}" type="presParOf" srcId="{18F07449-DE10-4DB4-BA31-8AD8C46DAEC9}" destId="{1CA90AF6-B1A5-4676-859F-3EECD651571B}" srcOrd="1" destOrd="0" presId="urn:microsoft.com/office/officeart/2008/layout/HorizontalMultiLevelHierarchy"/>
    <dgm:cxn modelId="{132A7684-B060-4F74-8229-D54E6AA44F61}" type="presParOf" srcId="{1CA90AF6-B1A5-4676-859F-3EECD651571B}" destId="{4D3296AD-1820-4EE1-8CF8-DDB4F2D6DC1B}" srcOrd="0" destOrd="0" presId="urn:microsoft.com/office/officeart/2008/layout/HorizontalMultiLevelHierarchy"/>
    <dgm:cxn modelId="{1D8A5579-3AE9-43B3-85EF-F121D14F46E3}" type="presParOf" srcId="{4D3296AD-1820-4EE1-8CF8-DDB4F2D6DC1B}" destId="{28704CF1-00D8-442E-8457-4E44E0874857}" srcOrd="0" destOrd="0" presId="urn:microsoft.com/office/officeart/2008/layout/HorizontalMultiLevelHierarchy"/>
    <dgm:cxn modelId="{DE4419D4-8CAF-40BF-A18A-795C02DBA861}" type="presParOf" srcId="{1CA90AF6-B1A5-4676-859F-3EECD651571B}" destId="{2B85F18A-95A0-4475-83B7-CB59D9AD7676}" srcOrd="1" destOrd="0" presId="urn:microsoft.com/office/officeart/2008/layout/HorizontalMultiLevelHierarchy"/>
    <dgm:cxn modelId="{08BD0435-3ECC-4B76-A17E-F05E57AD65E6}" type="presParOf" srcId="{2B85F18A-95A0-4475-83B7-CB59D9AD7676}" destId="{A6115E9A-D70D-4584-9C9F-72E6849FD443}" srcOrd="0" destOrd="0" presId="urn:microsoft.com/office/officeart/2008/layout/HorizontalMultiLevelHierarchy"/>
    <dgm:cxn modelId="{ED81CDB8-6872-45AA-995A-5803F77B7C1D}" type="presParOf" srcId="{2B85F18A-95A0-4475-83B7-CB59D9AD7676}" destId="{565FC0D9-535B-4A17-A1AD-B89CAE6A8A7F}" srcOrd="1" destOrd="0" presId="urn:microsoft.com/office/officeart/2008/layout/HorizontalMultiLevelHierarchy"/>
    <dgm:cxn modelId="{4C89EE90-3B29-4870-A6CD-987F7AB7218B}" type="presParOf" srcId="{565FC0D9-535B-4A17-A1AD-B89CAE6A8A7F}" destId="{3207C958-B953-4762-B0C4-2DBE2E8243A1}" srcOrd="0" destOrd="0" presId="urn:microsoft.com/office/officeart/2008/layout/HorizontalMultiLevelHierarchy"/>
    <dgm:cxn modelId="{2F4AE63B-CF6B-4566-9D94-C2F03A56FB42}" type="presParOf" srcId="{3207C958-B953-4762-B0C4-2DBE2E8243A1}" destId="{958244CA-51C6-4FD5-A322-D9BD73CBE243}" srcOrd="0" destOrd="0" presId="urn:microsoft.com/office/officeart/2008/layout/HorizontalMultiLevelHierarchy"/>
    <dgm:cxn modelId="{E710E83C-A2EF-4179-AA79-529D8C7A051F}" type="presParOf" srcId="{565FC0D9-535B-4A17-A1AD-B89CAE6A8A7F}" destId="{3E71925C-C8CF-4EAD-B25C-62C0F8AE0EBA}" srcOrd="1" destOrd="0" presId="urn:microsoft.com/office/officeart/2008/layout/HorizontalMultiLevelHierarchy"/>
    <dgm:cxn modelId="{BACF4900-0D0C-4896-A4CB-B6CDAA067254}" type="presParOf" srcId="{3E71925C-C8CF-4EAD-B25C-62C0F8AE0EBA}" destId="{088DF7DF-0FBD-4155-BF3B-0A054FB1F733}" srcOrd="0" destOrd="0" presId="urn:microsoft.com/office/officeart/2008/layout/HorizontalMultiLevelHierarchy"/>
    <dgm:cxn modelId="{5B42436D-D63A-459C-8B2D-4E67AF256158}" type="presParOf" srcId="{3E71925C-C8CF-4EAD-B25C-62C0F8AE0EBA}" destId="{80674670-8B28-4971-9B9B-8887EDF55CE0}" srcOrd="1" destOrd="0" presId="urn:microsoft.com/office/officeart/2008/layout/HorizontalMultiLevelHierarchy"/>
    <dgm:cxn modelId="{FBB82541-4325-4924-97F8-933EAE24CBFB}" type="presParOf" srcId="{9A9CF317-782C-4D47-B89F-F482CDB46ED3}" destId="{E3FC8550-5276-4971-808D-889B7E746A0C}" srcOrd="4" destOrd="0" presId="urn:microsoft.com/office/officeart/2008/layout/HorizontalMultiLevelHierarchy"/>
    <dgm:cxn modelId="{F798447E-703E-4125-94F2-ABCA61A3E740}" type="presParOf" srcId="{E3FC8550-5276-4971-808D-889B7E746A0C}" destId="{62328A34-AAC0-42A9-A26C-566897CDEB82}" srcOrd="0" destOrd="0" presId="urn:microsoft.com/office/officeart/2008/layout/HorizontalMultiLevelHierarchy"/>
    <dgm:cxn modelId="{6988F2DC-9567-48F0-95ED-EBE8ED291297}" type="presParOf" srcId="{9A9CF317-782C-4D47-B89F-F482CDB46ED3}" destId="{37ABF5EF-604C-4663-B3D1-52B995C7EB31}" srcOrd="5" destOrd="0" presId="urn:microsoft.com/office/officeart/2008/layout/HorizontalMultiLevelHierarchy"/>
    <dgm:cxn modelId="{92F0E5B8-9F7A-4956-8C33-B0047F5DF6AE}" type="presParOf" srcId="{37ABF5EF-604C-4663-B3D1-52B995C7EB31}" destId="{19BAC7CA-CD48-4D25-A5C2-0EB689C36492}" srcOrd="0" destOrd="0" presId="urn:microsoft.com/office/officeart/2008/layout/HorizontalMultiLevelHierarchy"/>
    <dgm:cxn modelId="{A41F34D0-CE4F-450A-A736-E4C206C5B82A}" type="presParOf" srcId="{37ABF5EF-604C-4663-B3D1-52B995C7EB31}" destId="{CB19D39C-289D-47E1-A315-40BF4AA6EC0B}" srcOrd="1" destOrd="0" presId="urn:microsoft.com/office/officeart/2008/layout/HorizontalMultiLevelHierarchy"/>
    <dgm:cxn modelId="{2F654ABC-B5D2-4CA4-980C-5CC6BD8CEBB3}" type="presParOf" srcId="{CB19D39C-289D-47E1-A315-40BF4AA6EC0B}" destId="{37083BDB-0409-446B-ABE7-960997713FA7}" srcOrd="0" destOrd="0" presId="urn:microsoft.com/office/officeart/2008/layout/HorizontalMultiLevelHierarchy"/>
    <dgm:cxn modelId="{C86712F4-FE0C-4D4C-83BA-34B69BA650D2}" type="presParOf" srcId="{37083BDB-0409-446B-ABE7-960997713FA7}" destId="{A750EE79-F406-4C74-A314-91CF0FA54037}" srcOrd="0" destOrd="0" presId="urn:microsoft.com/office/officeart/2008/layout/HorizontalMultiLevelHierarchy"/>
    <dgm:cxn modelId="{42FB59A8-5D67-4433-8246-469092EC30A3}" type="presParOf" srcId="{CB19D39C-289D-47E1-A315-40BF4AA6EC0B}" destId="{ED08C27B-BF63-4D64-93AC-BB97A422D36C}" srcOrd="1" destOrd="0" presId="urn:microsoft.com/office/officeart/2008/layout/HorizontalMultiLevelHierarchy"/>
    <dgm:cxn modelId="{EB02798F-75B2-453F-A2C6-7B3BB2140324}" type="presParOf" srcId="{ED08C27B-BF63-4D64-93AC-BB97A422D36C}" destId="{8EE761CD-8570-494A-85EE-9B9CE4D1DF25}" srcOrd="0" destOrd="0" presId="urn:microsoft.com/office/officeart/2008/layout/HorizontalMultiLevelHierarchy"/>
    <dgm:cxn modelId="{805A6E8E-99D3-4CBB-9FA5-428B33831136}" type="presParOf" srcId="{ED08C27B-BF63-4D64-93AC-BB97A422D36C}" destId="{0E46C450-EBE6-4985-9BA5-59CC5EF89ED3}" srcOrd="1" destOrd="0" presId="urn:microsoft.com/office/officeart/2008/layout/HorizontalMultiLevelHierarchy"/>
    <dgm:cxn modelId="{E74D7CF1-1890-4C5D-8D2F-607BC355ED53}" type="presParOf" srcId="{9A9CF317-782C-4D47-B89F-F482CDB46ED3}" destId="{61C4616C-E84F-4D1F-99B9-EA6A53E352E0}" srcOrd="6" destOrd="0" presId="urn:microsoft.com/office/officeart/2008/layout/HorizontalMultiLevelHierarchy"/>
    <dgm:cxn modelId="{6AB79E28-7E02-47D4-BB7F-1B1F2F582227}" type="presParOf" srcId="{61C4616C-E84F-4D1F-99B9-EA6A53E352E0}" destId="{0D82F355-A29F-4C2D-9D7E-7831ECF39787}" srcOrd="0" destOrd="0" presId="urn:microsoft.com/office/officeart/2008/layout/HorizontalMultiLevelHierarchy"/>
    <dgm:cxn modelId="{3DD84BA0-1FA6-48F3-BA4E-906E32E2136D}" type="presParOf" srcId="{9A9CF317-782C-4D47-B89F-F482CDB46ED3}" destId="{8D964CC0-AC39-4094-998C-8FE19A1D2107}" srcOrd="7" destOrd="0" presId="urn:microsoft.com/office/officeart/2008/layout/HorizontalMultiLevelHierarchy"/>
    <dgm:cxn modelId="{6EB77245-BD48-4C32-8B3B-7292EA83B2F5}" type="presParOf" srcId="{8D964CC0-AC39-4094-998C-8FE19A1D2107}" destId="{147CB410-06B3-4B96-AE4F-D6985F26E344}" srcOrd="0" destOrd="0" presId="urn:microsoft.com/office/officeart/2008/layout/HorizontalMultiLevelHierarchy"/>
    <dgm:cxn modelId="{62F22632-C935-40E1-BAFB-258A4B428980}" type="presParOf" srcId="{8D964CC0-AC39-4094-998C-8FE19A1D2107}" destId="{11D76807-ED54-4684-AE76-46EEE748B415}" srcOrd="1" destOrd="0" presId="urn:microsoft.com/office/officeart/2008/layout/HorizontalMultiLevelHierarchy"/>
    <dgm:cxn modelId="{1082BBF7-D166-43C8-8E5F-C9ABD47932FE}" type="presParOf" srcId="{11D76807-ED54-4684-AE76-46EEE748B415}" destId="{4A872669-29C9-46DA-8ED4-BA7AE3D2C6BD}" srcOrd="0" destOrd="0" presId="urn:microsoft.com/office/officeart/2008/layout/HorizontalMultiLevelHierarchy"/>
    <dgm:cxn modelId="{D47412FA-CE25-4DE9-9F6E-35062E796A24}" type="presParOf" srcId="{4A872669-29C9-46DA-8ED4-BA7AE3D2C6BD}" destId="{10988978-D27C-4554-90BC-AC5568A8AB68}" srcOrd="0" destOrd="0" presId="urn:microsoft.com/office/officeart/2008/layout/HorizontalMultiLevelHierarchy"/>
    <dgm:cxn modelId="{7DD91D1E-448B-4AEB-8F3D-67C76ADA3D13}" type="presParOf" srcId="{11D76807-ED54-4684-AE76-46EEE748B415}" destId="{C9BE6C01-23B2-438B-8923-6F686C5A044C}" srcOrd="1" destOrd="0" presId="urn:microsoft.com/office/officeart/2008/layout/HorizontalMultiLevelHierarchy"/>
    <dgm:cxn modelId="{3B4E8011-0D7D-4826-B293-9C823B1BC4EB}" type="presParOf" srcId="{C9BE6C01-23B2-438B-8923-6F686C5A044C}" destId="{104CF943-A073-4052-AB8A-EF6537BBE64A}" srcOrd="0" destOrd="0" presId="urn:microsoft.com/office/officeart/2008/layout/HorizontalMultiLevelHierarchy"/>
    <dgm:cxn modelId="{356B07DC-F30A-4B88-9A06-F5D33C72145A}" type="presParOf" srcId="{C9BE6C01-23B2-438B-8923-6F686C5A044C}" destId="{90A70C7E-8623-4A45-B13C-30C89724A08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72669-29C9-46DA-8ED4-BA7AE3D2C6BD}">
      <dsp:nvSpPr>
        <dsp:cNvPr id="0" name=""/>
        <dsp:cNvSpPr/>
      </dsp:nvSpPr>
      <dsp:spPr>
        <a:xfrm>
          <a:off x="4602561" y="3897936"/>
          <a:ext cx="3400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20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764071" y="3935156"/>
        <a:ext cx="17001" cy="17001"/>
      </dsp:txXfrm>
    </dsp:sp>
    <dsp:sp modelId="{61C4616C-E84F-4D1F-99B9-EA6A53E352E0}">
      <dsp:nvSpPr>
        <dsp:cNvPr id="0" name=""/>
        <dsp:cNvSpPr/>
      </dsp:nvSpPr>
      <dsp:spPr>
        <a:xfrm>
          <a:off x="2562439" y="2971800"/>
          <a:ext cx="340020" cy="971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10" y="0"/>
              </a:lnTo>
              <a:lnTo>
                <a:pt x="170010" y="971856"/>
              </a:lnTo>
              <a:lnTo>
                <a:pt x="340020" y="97185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706708" y="3431987"/>
        <a:ext cx="51481" cy="51481"/>
      </dsp:txXfrm>
    </dsp:sp>
    <dsp:sp modelId="{37083BDB-0409-446B-ABE7-960997713FA7}">
      <dsp:nvSpPr>
        <dsp:cNvPr id="0" name=""/>
        <dsp:cNvSpPr/>
      </dsp:nvSpPr>
      <dsp:spPr>
        <a:xfrm>
          <a:off x="4602561" y="3250032"/>
          <a:ext cx="3400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20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764071" y="3287251"/>
        <a:ext cx="17001" cy="17001"/>
      </dsp:txXfrm>
    </dsp:sp>
    <dsp:sp modelId="{E3FC8550-5276-4971-808D-889B7E746A0C}">
      <dsp:nvSpPr>
        <dsp:cNvPr id="0" name=""/>
        <dsp:cNvSpPr/>
      </dsp:nvSpPr>
      <dsp:spPr>
        <a:xfrm>
          <a:off x="2562439" y="2971800"/>
          <a:ext cx="340020" cy="323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10" y="0"/>
              </a:lnTo>
              <a:lnTo>
                <a:pt x="170010" y="323952"/>
              </a:lnTo>
              <a:lnTo>
                <a:pt x="340020" y="32395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720708" y="3122035"/>
        <a:ext cx="23481" cy="23481"/>
      </dsp:txXfrm>
    </dsp:sp>
    <dsp:sp modelId="{3207C958-B953-4762-B0C4-2DBE2E8243A1}">
      <dsp:nvSpPr>
        <dsp:cNvPr id="0" name=""/>
        <dsp:cNvSpPr/>
      </dsp:nvSpPr>
      <dsp:spPr>
        <a:xfrm>
          <a:off x="6642683" y="2602127"/>
          <a:ext cx="3400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20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804193" y="2639347"/>
        <a:ext cx="17001" cy="17001"/>
      </dsp:txXfrm>
    </dsp:sp>
    <dsp:sp modelId="{4D3296AD-1820-4EE1-8CF8-DDB4F2D6DC1B}">
      <dsp:nvSpPr>
        <dsp:cNvPr id="0" name=""/>
        <dsp:cNvSpPr/>
      </dsp:nvSpPr>
      <dsp:spPr>
        <a:xfrm>
          <a:off x="4602561" y="2602127"/>
          <a:ext cx="3400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20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764071" y="2639347"/>
        <a:ext cx="17001" cy="17001"/>
      </dsp:txXfrm>
    </dsp:sp>
    <dsp:sp modelId="{67003F36-E83C-496C-BFAE-89428040B27C}">
      <dsp:nvSpPr>
        <dsp:cNvPr id="0" name=""/>
        <dsp:cNvSpPr/>
      </dsp:nvSpPr>
      <dsp:spPr>
        <a:xfrm>
          <a:off x="2562439" y="2647847"/>
          <a:ext cx="340020" cy="323952"/>
        </a:xfrm>
        <a:custGeom>
          <a:avLst/>
          <a:gdLst/>
          <a:ahLst/>
          <a:cxnLst/>
          <a:rect l="0" t="0" r="0" b="0"/>
          <a:pathLst>
            <a:path>
              <a:moveTo>
                <a:pt x="0" y="323952"/>
              </a:moveTo>
              <a:lnTo>
                <a:pt x="170010" y="323952"/>
              </a:lnTo>
              <a:lnTo>
                <a:pt x="170010" y="0"/>
              </a:lnTo>
              <a:lnTo>
                <a:pt x="340020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720708" y="2798082"/>
        <a:ext cx="23481" cy="23481"/>
      </dsp:txXfrm>
    </dsp:sp>
    <dsp:sp modelId="{30BB0526-AC7E-4B53-A931-963BF83FB563}">
      <dsp:nvSpPr>
        <dsp:cNvPr id="0" name=""/>
        <dsp:cNvSpPr/>
      </dsp:nvSpPr>
      <dsp:spPr>
        <a:xfrm>
          <a:off x="4602561" y="1954223"/>
          <a:ext cx="3400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20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764071" y="1991442"/>
        <a:ext cx="17001" cy="17001"/>
      </dsp:txXfrm>
    </dsp:sp>
    <dsp:sp modelId="{AD485E40-9582-46B3-A3D3-95518828C8B0}">
      <dsp:nvSpPr>
        <dsp:cNvPr id="0" name=""/>
        <dsp:cNvSpPr/>
      </dsp:nvSpPr>
      <dsp:spPr>
        <a:xfrm>
          <a:off x="2562439" y="1999943"/>
          <a:ext cx="340020" cy="971856"/>
        </a:xfrm>
        <a:custGeom>
          <a:avLst/>
          <a:gdLst/>
          <a:ahLst/>
          <a:cxnLst/>
          <a:rect l="0" t="0" r="0" b="0"/>
          <a:pathLst>
            <a:path>
              <a:moveTo>
                <a:pt x="0" y="971856"/>
              </a:moveTo>
              <a:lnTo>
                <a:pt x="170010" y="971856"/>
              </a:lnTo>
              <a:lnTo>
                <a:pt x="170010" y="0"/>
              </a:lnTo>
              <a:lnTo>
                <a:pt x="340020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706708" y="2460130"/>
        <a:ext cx="51481" cy="51481"/>
      </dsp:txXfrm>
    </dsp:sp>
    <dsp:sp modelId="{6FB6F7E7-A62D-4796-A575-D17BFBF0AFDA}">
      <dsp:nvSpPr>
        <dsp:cNvPr id="0" name=""/>
        <dsp:cNvSpPr/>
      </dsp:nvSpPr>
      <dsp:spPr>
        <a:xfrm>
          <a:off x="522317" y="2926080"/>
          <a:ext cx="3400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20" y="457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3826" y="2963299"/>
        <a:ext cx="17001" cy="17001"/>
      </dsp:txXfrm>
    </dsp:sp>
    <dsp:sp modelId="{697010A9-BFA1-412F-B219-46250191E9D0}">
      <dsp:nvSpPr>
        <dsp:cNvPr id="0" name=""/>
        <dsp:cNvSpPr/>
      </dsp:nvSpPr>
      <dsp:spPr>
        <a:xfrm rot="16200000">
          <a:off x="-1100854" y="2712638"/>
          <a:ext cx="2728019" cy="518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INPUT FROM CAMERA</a:t>
          </a:r>
          <a:endParaRPr lang="en-US" sz="1900" kern="1200" dirty="0"/>
        </a:p>
      </dsp:txBody>
      <dsp:txXfrm>
        <a:off x="-1100854" y="2712638"/>
        <a:ext cx="2728019" cy="518323"/>
      </dsp:txXfrm>
    </dsp:sp>
    <dsp:sp modelId="{BFC90C2E-6E48-4455-BCAB-C9B1C13C94E6}">
      <dsp:nvSpPr>
        <dsp:cNvPr id="0" name=""/>
        <dsp:cNvSpPr/>
      </dsp:nvSpPr>
      <dsp:spPr>
        <a:xfrm>
          <a:off x="862337" y="2712638"/>
          <a:ext cx="1700101" cy="518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CALIBRATE </a:t>
          </a:r>
          <a:endParaRPr lang="en-IN" sz="1200" kern="1200" dirty="0"/>
        </a:p>
      </dsp:txBody>
      <dsp:txXfrm>
        <a:off x="862337" y="2712638"/>
        <a:ext cx="1700101" cy="518323"/>
      </dsp:txXfrm>
    </dsp:sp>
    <dsp:sp modelId="{69B8CADA-6F64-49AB-8FBC-BF5AFAB3A105}">
      <dsp:nvSpPr>
        <dsp:cNvPr id="0" name=""/>
        <dsp:cNvSpPr/>
      </dsp:nvSpPr>
      <dsp:spPr>
        <a:xfrm>
          <a:off x="2902459" y="1740781"/>
          <a:ext cx="1700101" cy="518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TRACK THE FINGER TIPS</a:t>
          </a:r>
        </a:p>
      </dsp:txBody>
      <dsp:txXfrm>
        <a:off x="2902459" y="1740781"/>
        <a:ext cx="1700101" cy="518323"/>
      </dsp:txXfrm>
    </dsp:sp>
    <dsp:sp modelId="{BF798CB5-8178-41E4-BB6B-34FE72BC322F}">
      <dsp:nvSpPr>
        <dsp:cNvPr id="0" name=""/>
        <dsp:cNvSpPr/>
      </dsp:nvSpPr>
      <dsp:spPr>
        <a:xfrm>
          <a:off x="4942581" y="1740781"/>
          <a:ext cx="1700101" cy="518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CAPTURE IMAGE </a:t>
          </a:r>
          <a:r>
            <a:rPr lang="en-IN" sz="1200" kern="1200"/>
            <a:t>ON </a:t>
          </a:r>
          <a:r>
            <a:rPr lang="en-IN" sz="1200" kern="1200" smtClean="0"/>
            <a:t>GESTURE</a:t>
          </a:r>
          <a:endParaRPr lang="en-IN" sz="1200" kern="1200" dirty="0"/>
        </a:p>
      </dsp:txBody>
      <dsp:txXfrm>
        <a:off x="4942581" y="1740781"/>
        <a:ext cx="1700101" cy="518323"/>
      </dsp:txXfrm>
    </dsp:sp>
    <dsp:sp modelId="{619FE156-D224-4C55-AD1C-B0872BF68092}">
      <dsp:nvSpPr>
        <dsp:cNvPr id="0" name=""/>
        <dsp:cNvSpPr/>
      </dsp:nvSpPr>
      <dsp:spPr>
        <a:xfrm>
          <a:off x="2902459" y="2388685"/>
          <a:ext cx="1700101" cy="518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GO INTO GALLERY</a:t>
          </a:r>
        </a:p>
      </dsp:txBody>
      <dsp:txXfrm>
        <a:off x="2902459" y="2388685"/>
        <a:ext cx="1700101" cy="518323"/>
      </dsp:txXfrm>
    </dsp:sp>
    <dsp:sp modelId="{A6115E9A-D70D-4584-9C9F-72E6849FD443}">
      <dsp:nvSpPr>
        <dsp:cNvPr id="0" name=""/>
        <dsp:cNvSpPr/>
      </dsp:nvSpPr>
      <dsp:spPr>
        <a:xfrm>
          <a:off x="4942581" y="2388685"/>
          <a:ext cx="1700101" cy="518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SWIPE &amp; SELECT PICTURE</a:t>
          </a:r>
        </a:p>
      </dsp:txBody>
      <dsp:txXfrm>
        <a:off x="4942581" y="2388685"/>
        <a:ext cx="1700101" cy="518323"/>
      </dsp:txXfrm>
    </dsp:sp>
    <dsp:sp modelId="{088DF7DF-0FBD-4155-BF3B-0A054FB1F733}">
      <dsp:nvSpPr>
        <dsp:cNvPr id="0" name=""/>
        <dsp:cNvSpPr/>
      </dsp:nvSpPr>
      <dsp:spPr>
        <a:xfrm>
          <a:off x="6982703" y="2388685"/>
          <a:ext cx="1700101" cy="518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ZOOM IN &amp; ZOOM OUT</a:t>
          </a:r>
        </a:p>
      </dsp:txBody>
      <dsp:txXfrm>
        <a:off x="6982703" y="2388685"/>
        <a:ext cx="1700101" cy="518323"/>
      </dsp:txXfrm>
    </dsp:sp>
    <dsp:sp modelId="{19BAC7CA-CD48-4D25-A5C2-0EB689C36492}">
      <dsp:nvSpPr>
        <dsp:cNvPr id="0" name=""/>
        <dsp:cNvSpPr/>
      </dsp:nvSpPr>
      <dsp:spPr>
        <a:xfrm>
          <a:off x="2902459" y="3036590"/>
          <a:ext cx="1700101" cy="518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TAKE PICTURE OF TEXT</a:t>
          </a:r>
          <a:endParaRPr lang="en-IN" sz="1200" kern="1200" dirty="0"/>
        </a:p>
      </dsp:txBody>
      <dsp:txXfrm>
        <a:off x="2902459" y="3036590"/>
        <a:ext cx="1700101" cy="518323"/>
      </dsp:txXfrm>
    </dsp:sp>
    <dsp:sp modelId="{8EE761CD-8570-494A-85EE-9B9CE4D1DF25}">
      <dsp:nvSpPr>
        <dsp:cNvPr id="0" name=""/>
        <dsp:cNvSpPr/>
      </dsp:nvSpPr>
      <dsp:spPr>
        <a:xfrm>
          <a:off x="4942581" y="3036590"/>
          <a:ext cx="1700101" cy="518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USE OCR AND GET DIGITAL TEXT</a:t>
          </a:r>
          <a:endParaRPr lang="en-IN" sz="1200" kern="1200" dirty="0"/>
        </a:p>
      </dsp:txBody>
      <dsp:txXfrm>
        <a:off x="4942581" y="3036590"/>
        <a:ext cx="1700101" cy="518323"/>
      </dsp:txXfrm>
    </dsp:sp>
    <dsp:sp modelId="{147CB410-06B3-4B96-AE4F-D6985F26E344}">
      <dsp:nvSpPr>
        <dsp:cNvPr id="0" name=""/>
        <dsp:cNvSpPr/>
      </dsp:nvSpPr>
      <dsp:spPr>
        <a:xfrm>
          <a:off x="2902459" y="3684495"/>
          <a:ext cx="1700101" cy="518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PROJECT KEYBOARD ON SCREEN</a:t>
          </a:r>
        </a:p>
      </dsp:txBody>
      <dsp:txXfrm>
        <a:off x="2902459" y="3684495"/>
        <a:ext cx="1700101" cy="518323"/>
      </dsp:txXfrm>
    </dsp:sp>
    <dsp:sp modelId="{104CF943-A073-4052-AB8A-EF6537BBE64A}">
      <dsp:nvSpPr>
        <dsp:cNvPr id="0" name=""/>
        <dsp:cNvSpPr/>
      </dsp:nvSpPr>
      <dsp:spPr>
        <a:xfrm>
          <a:off x="4942581" y="3684495"/>
          <a:ext cx="1700101" cy="518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TRACK FINGER TO KNOW WHICH KEY IS PRESSED</a:t>
          </a:r>
        </a:p>
      </dsp:txBody>
      <dsp:txXfrm>
        <a:off x="4942581" y="3684495"/>
        <a:ext cx="1700101" cy="518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PROJECT ID: 18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8BE79-9758-48F2-ABBA-30B62E4091E8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E1B56-C43B-417A-A4AE-466C2282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3793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PROJECT ID: 18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BD868-4B57-4A44-8F31-6D1251901D9F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D9E-ECC2-42CD-999E-01C833F5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4015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PROJECT ID: 18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PROJECT ID: 18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r>
              <a:rPr lang="en-US" smtClean="0"/>
              <a:t>1/20/2016</a:t>
            </a:r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en-IN" smtClean="0"/>
              <a:t>PROJECT ID: 18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19B789C-BE71-4AB2-9890-C4BE7DD753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PROJECT ID: 18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PROJECT ID: 18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PROJECT ID: 18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PROJECT ID: 18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PROJECT ID: 18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1/20/2016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19B789C-BE71-4AB2-9890-C4BE7DD753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IN" smtClean="0"/>
              <a:t>PROJECT ID: 18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r>
              <a:rPr lang="en-US" smtClean="0"/>
              <a:t>1/20/2016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IN" smtClean="0"/>
              <a:t>PROJECT ID: 18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19B789C-BE71-4AB2-9890-C4BE7DD753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1/20/2016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PROJECT ID: 18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PROJECT ID: 18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PROJECT ID: 18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1/20/2016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IN" smtClean="0"/>
              <a:t>PROJECT ID: 18</a:t>
            </a:r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19B789C-BE71-4AB2-9890-C4BE7DD7535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GESTURE BASED CONTROL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BY,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2012105510 – ARVIND M 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2012105515 – DEEPAK S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2012105516 – DEEPAK 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2012105541 – KARTHIKRAJA S</a:t>
            </a:r>
          </a:p>
          <a:p>
            <a:pPr algn="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r"/>
            <a:endParaRPr lang="en-IN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ID: 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CALIBRATION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camera capture the image.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 the position as well as the length of the finger.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Fixing the threshold accordingly thereby for further modes of operation.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E:\Studies\Semester 8\Project Glimpse\Calibr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724400"/>
            <a:ext cx="4114800" cy="193194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91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MODES OF OPERATION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CAPTURING IMAGE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BROWSING IMAGES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KEYBOARD TYPING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OCR FROM BOOKS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8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CAPTURING IMAGE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Identification of gesture defined by finger tips for capturing image.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Launch camera and take picture specified within the frame of the fingers.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5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BROWSING IMAGES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 the gesture defined for browsing images.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Images are browsed by the movement of the finger.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can be zoomed in or out based on finger tip action.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74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KEYBOARD TYPING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 the gesture defined for keyboard projection.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 the character pressed in the keyboard.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 it and display on the same screen.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E:\Studies\Semester 8\Project Glimpse\Keyp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833956"/>
            <a:ext cx="5110842" cy="2871644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5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OCR FROM BOOKS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Switch to the OCR mode of operation by the gesture defined for it.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Position the required text.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Overlay a green box if text is positioned correctly.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Picture of it is taken and sent to the server.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OCR algorithm works on the received image and displays the characters present in it.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464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TIMELINE(WEEKLY BASIS)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Gathering information required by the project such as the various components, tools and software being used in the project.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Familiarising with the concepts and algorithms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Tracking coloured objects using image processing.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Devising the calibration mechanism for the user’s hand.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Implementing the process of image capture through gesture.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Creating the gallery for viewing pictures captured.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Implementing the gallery gesture functions.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Begin work on the Keyboard module.  Identification of the key selected.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Work on Keyboard module.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Begin with OCR – familiarising with the algorithm.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Mapping gesture (finger) trajectory to characters.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Work on OCR.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5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7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366942" y="2967335"/>
            <a:ext cx="4410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0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	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To link the Digital and Real worlds by means of gesture in order to ease the means of communication.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5" name="Picture 4" descr="E:\Studies\Semester 8\Project Glimpse\Sixth_Sense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276600"/>
            <a:ext cx="5021144" cy="32394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05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the gesture and utilizes it to control various applications in a digital device.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Cost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effective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also facilitates easy portability.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4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THAT CAN BE SOLVED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Resolves the need to have a screen to interact with the digital world, projector helps to display the information on any surface.</a:t>
            </a:r>
          </a:p>
          <a:p>
            <a:r>
              <a:rPr lang="en-US" dirty="0" smtClean="0"/>
              <a:t>Resolves the use of a restricted screen to interact with more natural gestures.</a:t>
            </a:r>
          </a:p>
          <a:p>
            <a:r>
              <a:rPr lang="en-US" dirty="0" smtClean="0"/>
              <a:t>Have a more completely portable desktop computer. Wearable technology.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TOOLS REQUIRED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Camera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Projector </a:t>
            </a: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Tapes/Rings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different colours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gesture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recognition from finger tips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Raspberry Pi – responsible for processing of operations (except the OCR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Battery Li-ion 10000mAh – 5V 2A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External Server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to run the OCR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Wireless transmitter to exchange data between the Raspberry Pi and the OCR running server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1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HARDWARE SPECIFICATIONS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PROJECTOR: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Ultra Bright 25 Lumens, HD Resolution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Mini-HDMI, 16:9 Compatible ratio, Built-in Speakers, Micro SD, A/V connection, USB reader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Portable 80 Minute built-in battery.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 to 60 inch Image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CAMERA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USB Webcam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RASPBERRY PI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Broadcom BCM2835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CPU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700MHz Low Power ARM1176JZFS Processor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512MB SDRAM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Boots from Micro SD card, running a version of Linux OS.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85x56x17mm Dimensions.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10/100 Base-T Ethernet socket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HDMI A/V output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 USB socket 5V,2A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SPECIFICATIONS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 3.4.3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ith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OPENCV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Version 3.0.0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OCR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3.0.3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LINUX OS: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Raspbian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Version 7 “Wheezy”</a:t>
            </a:r>
          </a:p>
          <a:p>
            <a:pPr lvl="2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DIAGRAM: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789C-BE71-4AB2-9890-C4BE7DD7535A}" type="slidenum">
              <a:rPr lang="en-IN" smtClean="0"/>
              <a:pPr/>
              <a:t>9</a:t>
            </a:fld>
            <a:endParaRPr lang="en-IN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0753318"/>
              </p:ext>
            </p:extLst>
          </p:nvPr>
        </p:nvGraphicFramePr>
        <p:xfrm>
          <a:off x="228601" y="1371600"/>
          <a:ext cx="8686799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65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241</TotalTime>
  <Words>636</Words>
  <Application>Microsoft Office PowerPoint</Application>
  <PresentationFormat>On-screen Show (4:3)</PresentationFormat>
  <Paragraphs>123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</vt:lpstr>
      <vt:lpstr>GESTURE BASED CONTROL</vt:lpstr>
      <vt:lpstr>OBJECTIVE </vt:lpstr>
      <vt:lpstr>PROBLEM STATEMENT</vt:lpstr>
      <vt:lpstr>PROBLEM THAT CAN BE SOLVED</vt:lpstr>
      <vt:lpstr>TOOLS REQUIRED</vt:lpstr>
      <vt:lpstr>HARDWARE SPECIFICATIONS</vt:lpstr>
      <vt:lpstr>RASPBERRY PI</vt:lpstr>
      <vt:lpstr>SOFTWARE SPECIFICATIONS</vt:lpstr>
      <vt:lpstr>BLOCK DIAGRAM:</vt:lpstr>
      <vt:lpstr>CALIBRATION</vt:lpstr>
      <vt:lpstr>MODES OF OPERATION</vt:lpstr>
      <vt:lpstr>CAPTURING IMAGE</vt:lpstr>
      <vt:lpstr>BROWSING IMAGES</vt:lpstr>
      <vt:lpstr>KEYBOARD TYPING</vt:lpstr>
      <vt:lpstr>OCR FROM BOOKS</vt:lpstr>
      <vt:lpstr>TIMELINE(WEEKLY BASIS)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BASED CONTROL</dc:title>
  <dc:creator>SONY</dc:creator>
  <cp:lastModifiedBy>arvind muthukumar</cp:lastModifiedBy>
  <cp:revision>27</cp:revision>
  <dcterms:created xsi:type="dcterms:W3CDTF">2016-01-12T04:07:29Z</dcterms:created>
  <dcterms:modified xsi:type="dcterms:W3CDTF">2016-01-19T08:51:27Z</dcterms:modified>
</cp:coreProperties>
</file>