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8" r:id="rId3"/>
    <p:sldId id="259" r:id="rId4"/>
    <p:sldId id="276" r:id="rId5"/>
    <p:sldId id="281" r:id="rId6"/>
    <p:sldId id="275" r:id="rId7"/>
    <p:sldId id="388" r:id="rId8"/>
    <p:sldId id="277" r:id="rId9"/>
    <p:sldId id="385" r:id="rId10"/>
    <p:sldId id="390" r:id="rId11"/>
    <p:sldId id="387" r:id="rId12"/>
    <p:sldId id="391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E0E4BA-19A2-4B18-925B-98943792AA62}" v="13" dt="2018-12-04T04:53:47.0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875" autoAdjust="0"/>
  </p:normalViewPr>
  <p:slideViewPr>
    <p:cSldViewPr snapToGrid="0" showGuides="1">
      <p:cViewPr varScale="1">
        <p:scale>
          <a:sx n="122" d="100"/>
          <a:sy n="122" d="100"/>
        </p:scale>
        <p:origin x="150" y="10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kyoung LEE" userId="ad55c12bab05d50e" providerId="LiveId" clId="{66667301-15A5-4B0B-9C28-884CCD3597F0}"/>
    <pc:docChg chg="undo custSel addSld delSld modSld sldOrd">
      <pc:chgData name="jukyoung LEE" userId="ad55c12bab05d50e" providerId="LiveId" clId="{66667301-15A5-4B0B-9C28-884CCD3597F0}" dt="2018-11-28T08:01:16.488" v="5503" actId="113"/>
      <pc:docMkLst>
        <pc:docMk/>
      </pc:docMkLst>
      <pc:sldChg chg="addSp delSp modSp">
        <pc:chgData name="jukyoung LEE" userId="ad55c12bab05d50e" providerId="LiveId" clId="{66667301-15A5-4B0B-9C28-884CCD3597F0}" dt="2018-11-28T04:48:33.126" v="565" actId="1076"/>
        <pc:sldMkLst>
          <pc:docMk/>
          <pc:sldMk cId="4151524634" sldId="256"/>
        </pc:sldMkLst>
        <pc:spChg chg="add del mod">
          <ac:chgData name="jukyoung LEE" userId="ad55c12bab05d50e" providerId="LiveId" clId="{66667301-15A5-4B0B-9C28-884CCD3597F0}" dt="2018-11-28T02:51:52.076" v="292" actId="478"/>
          <ac:spMkLst>
            <pc:docMk/>
            <pc:sldMk cId="4151524634" sldId="256"/>
            <ac:spMk id="2" creationId="{5B25668A-733C-4CD7-8D82-BCA8CD69312E}"/>
          </ac:spMkLst>
        </pc:spChg>
        <pc:spChg chg="mod">
          <ac:chgData name="jukyoung LEE" userId="ad55c12bab05d50e" providerId="LiveId" clId="{66667301-15A5-4B0B-9C28-884CCD3597F0}" dt="2018-11-28T04:48:33.126" v="565" actId="1076"/>
          <ac:spMkLst>
            <pc:docMk/>
            <pc:sldMk cId="4151524634" sldId="256"/>
            <ac:spMk id="4" creationId="{00000000-0000-0000-0000-000000000000}"/>
          </ac:spMkLst>
        </pc:spChg>
      </pc:sldChg>
      <pc:sldChg chg="addSp delSp modSp ord">
        <pc:chgData name="jukyoung LEE" userId="ad55c12bab05d50e" providerId="LiveId" clId="{66667301-15A5-4B0B-9C28-884CCD3597F0}" dt="2018-11-28T07:40:52.107" v="3993"/>
        <pc:sldMkLst>
          <pc:docMk/>
          <pc:sldMk cId="2450057121" sldId="258"/>
        </pc:sldMkLst>
        <pc:spChg chg="mod">
          <ac:chgData name="jukyoung LEE" userId="ad55c12bab05d50e" providerId="LiveId" clId="{66667301-15A5-4B0B-9C28-884CCD3597F0}" dt="2018-11-28T02:45:47.021" v="270" actId="1076"/>
          <ac:spMkLst>
            <pc:docMk/>
            <pc:sldMk cId="2450057121" sldId="258"/>
            <ac:spMk id="2" creationId="{00000000-0000-0000-0000-000000000000}"/>
          </ac:spMkLst>
        </pc:spChg>
        <pc:spChg chg="del">
          <ac:chgData name="jukyoung LEE" userId="ad55c12bab05d50e" providerId="LiveId" clId="{66667301-15A5-4B0B-9C28-884CCD3597F0}" dt="2018-11-28T02:46:00.136" v="271" actId="478"/>
          <ac:spMkLst>
            <pc:docMk/>
            <pc:sldMk cId="2450057121" sldId="258"/>
            <ac:spMk id="26" creationId="{00000000-0000-0000-0000-000000000000}"/>
          </ac:spMkLst>
        </pc:spChg>
        <pc:picChg chg="add mod">
          <ac:chgData name="jukyoung LEE" userId="ad55c12bab05d50e" providerId="LiveId" clId="{66667301-15A5-4B0B-9C28-884CCD3597F0}" dt="2018-11-28T04:57:05.738" v="923" actId="1076"/>
          <ac:picMkLst>
            <pc:docMk/>
            <pc:sldMk cId="2450057121" sldId="258"/>
            <ac:picMk id="4" creationId="{AA4810CE-A8E6-41C4-905D-D3367521B9A3}"/>
          </ac:picMkLst>
        </pc:picChg>
        <pc:picChg chg="add del mod">
          <ac:chgData name="jukyoung LEE" userId="ad55c12bab05d50e" providerId="LiveId" clId="{66667301-15A5-4B0B-9C28-884CCD3597F0}" dt="2018-11-28T02:45:44.493" v="269" actId="478"/>
          <ac:picMkLst>
            <pc:docMk/>
            <pc:sldMk cId="2450057121" sldId="258"/>
            <ac:picMk id="7" creationId="{14AB6D48-BB94-4012-B703-AA68A5818154}"/>
          </ac:picMkLst>
        </pc:picChg>
        <pc:picChg chg="del">
          <ac:chgData name="jukyoung LEE" userId="ad55c12bab05d50e" providerId="LiveId" clId="{66667301-15A5-4B0B-9C28-884CCD3597F0}" dt="2018-11-28T02:42:57.236" v="199" actId="478"/>
          <ac:picMkLst>
            <pc:docMk/>
            <pc:sldMk cId="2450057121" sldId="258"/>
            <ac:picMk id="9" creationId="{00000000-0000-0000-0000-000000000000}"/>
          </ac:picMkLst>
        </pc:picChg>
        <pc:cxnChg chg="del">
          <ac:chgData name="jukyoung LEE" userId="ad55c12bab05d50e" providerId="LiveId" clId="{66667301-15A5-4B0B-9C28-884CCD3597F0}" dt="2018-11-28T02:46:04.709" v="272" actId="478"/>
          <ac:cxnSpMkLst>
            <pc:docMk/>
            <pc:sldMk cId="2450057121" sldId="258"/>
            <ac:cxnSpMk id="27" creationId="{00000000-0000-0000-0000-000000000000}"/>
          </ac:cxnSpMkLst>
        </pc:cxnChg>
      </pc:sldChg>
      <pc:sldChg chg="addSp delSp modSp ord">
        <pc:chgData name="jukyoung LEE" userId="ad55c12bab05d50e" providerId="LiveId" clId="{66667301-15A5-4B0B-9C28-884CCD3597F0}" dt="2018-11-28T04:56:46.331" v="921" actId="1037"/>
        <pc:sldMkLst>
          <pc:docMk/>
          <pc:sldMk cId="2616110686" sldId="259"/>
        </pc:sldMkLst>
        <pc:spChg chg="del">
          <ac:chgData name="jukyoung LEE" userId="ad55c12bab05d50e" providerId="LiveId" clId="{66667301-15A5-4B0B-9C28-884CCD3597F0}" dt="2018-11-28T02:52:23.339" v="294" actId="478"/>
          <ac:spMkLst>
            <pc:docMk/>
            <pc:sldMk cId="2616110686" sldId="259"/>
            <ac:spMk id="8" creationId="{00000000-0000-0000-0000-000000000000}"/>
          </ac:spMkLst>
        </pc:spChg>
        <pc:spChg chg="add mod">
          <ac:chgData name="jukyoung LEE" userId="ad55c12bab05d50e" providerId="LiveId" clId="{66667301-15A5-4B0B-9C28-884CCD3597F0}" dt="2018-11-28T04:56:46.331" v="921" actId="1037"/>
          <ac:spMkLst>
            <pc:docMk/>
            <pc:sldMk cId="2616110686" sldId="259"/>
            <ac:spMk id="13" creationId="{BE015E71-6ED9-4A3F-B707-1583F00759A6}"/>
          </ac:spMkLst>
        </pc:spChg>
        <pc:spChg chg="del">
          <ac:chgData name="jukyoung LEE" userId="ad55c12bab05d50e" providerId="LiveId" clId="{66667301-15A5-4B0B-9C28-884CCD3597F0}" dt="2018-11-28T02:52:23.339" v="294" actId="478"/>
          <ac:spMkLst>
            <pc:docMk/>
            <pc:sldMk cId="2616110686" sldId="259"/>
            <ac:spMk id="21" creationId="{00000000-0000-0000-0000-000000000000}"/>
          </ac:spMkLst>
        </pc:spChg>
        <pc:spChg chg="add del mod">
          <ac:chgData name="jukyoung LEE" userId="ad55c12bab05d50e" providerId="LiveId" clId="{66667301-15A5-4B0B-9C28-884CCD3597F0}" dt="2018-11-28T04:56:46.331" v="921" actId="1037"/>
          <ac:spMkLst>
            <pc:docMk/>
            <pc:sldMk cId="2616110686" sldId="259"/>
            <ac:spMk id="28" creationId="{CFCC1A9B-6841-4779-9A03-61DC2C9E37FA}"/>
          </ac:spMkLst>
        </pc:spChg>
        <pc:spChg chg="add mod">
          <ac:chgData name="jukyoung LEE" userId="ad55c12bab05d50e" providerId="LiveId" clId="{66667301-15A5-4B0B-9C28-884CCD3597F0}" dt="2018-11-28T04:56:46.331" v="921" actId="1037"/>
          <ac:spMkLst>
            <pc:docMk/>
            <pc:sldMk cId="2616110686" sldId="259"/>
            <ac:spMk id="29" creationId="{E0D06048-00F8-46A1-AE02-3EE32DE335B6}"/>
          </ac:spMkLst>
        </pc:spChg>
        <pc:spChg chg="add mod">
          <ac:chgData name="jukyoung LEE" userId="ad55c12bab05d50e" providerId="LiveId" clId="{66667301-15A5-4B0B-9C28-884CCD3597F0}" dt="2018-11-28T04:56:46.331" v="921" actId="1037"/>
          <ac:spMkLst>
            <pc:docMk/>
            <pc:sldMk cId="2616110686" sldId="259"/>
            <ac:spMk id="30" creationId="{92531601-D229-4661-9429-F4DB1EB09245}"/>
          </ac:spMkLst>
        </pc:spChg>
        <pc:spChg chg="add mod">
          <ac:chgData name="jukyoung LEE" userId="ad55c12bab05d50e" providerId="LiveId" clId="{66667301-15A5-4B0B-9C28-884CCD3597F0}" dt="2018-11-28T04:56:46.331" v="921" actId="1037"/>
          <ac:spMkLst>
            <pc:docMk/>
            <pc:sldMk cId="2616110686" sldId="259"/>
            <ac:spMk id="31" creationId="{8A90A34F-F5AD-4160-B979-C119620E7066}"/>
          </ac:spMkLst>
        </pc:spChg>
        <pc:spChg chg="add mod">
          <ac:chgData name="jukyoung LEE" userId="ad55c12bab05d50e" providerId="LiveId" clId="{66667301-15A5-4B0B-9C28-884CCD3597F0}" dt="2018-11-28T04:56:46.331" v="921" actId="1037"/>
          <ac:spMkLst>
            <pc:docMk/>
            <pc:sldMk cId="2616110686" sldId="259"/>
            <ac:spMk id="32" creationId="{3F44705E-D978-4E06-915F-FCC9FB72491C}"/>
          </ac:spMkLst>
        </pc:spChg>
        <pc:spChg chg="add mod">
          <ac:chgData name="jukyoung LEE" userId="ad55c12bab05d50e" providerId="LiveId" clId="{66667301-15A5-4B0B-9C28-884CCD3597F0}" dt="2018-11-28T04:56:46.331" v="921" actId="1037"/>
          <ac:spMkLst>
            <pc:docMk/>
            <pc:sldMk cId="2616110686" sldId="259"/>
            <ac:spMk id="33" creationId="{C3151F82-6EB9-4957-A427-C92E9FF91D72}"/>
          </ac:spMkLst>
        </pc:spChg>
        <pc:spChg chg="del">
          <ac:chgData name="jukyoung LEE" userId="ad55c12bab05d50e" providerId="LiveId" clId="{66667301-15A5-4B0B-9C28-884CCD3597F0}" dt="2018-11-28T02:52:23.339" v="294" actId="478"/>
          <ac:spMkLst>
            <pc:docMk/>
            <pc:sldMk cId="2616110686" sldId="259"/>
            <ac:spMk id="34" creationId="{00000000-0000-0000-0000-000000000000}"/>
          </ac:spMkLst>
        </pc:spChg>
        <pc:spChg chg="add del mod">
          <ac:chgData name="jukyoung LEE" userId="ad55c12bab05d50e" providerId="LiveId" clId="{66667301-15A5-4B0B-9C28-884CCD3597F0}" dt="2018-11-28T04:51:17.653" v="641" actId="20577"/>
          <ac:spMkLst>
            <pc:docMk/>
            <pc:sldMk cId="2616110686" sldId="259"/>
            <ac:spMk id="58" creationId="{00000000-0000-0000-0000-000000000000}"/>
          </ac:spMkLst>
        </pc:spChg>
        <pc:spChg chg="del">
          <ac:chgData name="jukyoung LEE" userId="ad55c12bab05d50e" providerId="LiveId" clId="{66667301-15A5-4B0B-9C28-884CCD3597F0}" dt="2018-11-28T02:52:23.339" v="294" actId="478"/>
          <ac:spMkLst>
            <pc:docMk/>
            <pc:sldMk cId="2616110686" sldId="259"/>
            <ac:spMk id="61" creationId="{00000000-0000-0000-0000-000000000000}"/>
          </ac:spMkLst>
        </pc:spChg>
        <pc:grpChg chg="del">
          <ac:chgData name="jukyoung LEE" userId="ad55c12bab05d50e" providerId="LiveId" clId="{66667301-15A5-4B0B-9C28-884CCD3597F0}" dt="2018-11-28T02:52:23.339" v="294" actId="478"/>
          <ac:grpSpMkLst>
            <pc:docMk/>
            <pc:sldMk cId="2616110686" sldId="259"/>
            <ac:grpSpMk id="7" creationId="{00000000-0000-0000-0000-000000000000}"/>
          </ac:grpSpMkLst>
        </pc:grpChg>
        <pc:picChg chg="add del mod modCrop">
          <ac:chgData name="jukyoung LEE" userId="ad55c12bab05d50e" providerId="LiveId" clId="{66667301-15A5-4B0B-9C28-884CCD3597F0}" dt="2018-11-28T04:27:58.196" v="320" actId="478"/>
          <ac:picMkLst>
            <pc:docMk/>
            <pc:sldMk cId="2616110686" sldId="259"/>
            <ac:picMk id="2" creationId="{53619CD6-75D3-43C9-AF28-7E76C383D8DB}"/>
          </ac:picMkLst>
        </pc:picChg>
        <pc:picChg chg="add del mod modCrop">
          <ac:chgData name="jukyoung LEE" userId="ad55c12bab05d50e" providerId="LiveId" clId="{66667301-15A5-4B0B-9C28-884CCD3597F0}" dt="2018-11-28T04:31:12.716" v="332" actId="478"/>
          <ac:picMkLst>
            <pc:docMk/>
            <pc:sldMk cId="2616110686" sldId="259"/>
            <ac:picMk id="3" creationId="{41BB092F-5E74-49B3-A5B1-EDA13DAA97A6}"/>
          </ac:picMkLst>
        </pc:picChg>
        <pc:picChg chg="add del mod modCrop">
          <ac:chgData name="jukyoung LEE" userId="ad55c12bab05d50e" providerId="LiveId" clId="{66667301-15A5-4B0B-9C28-884CCD3597F0}" dt="2018-11-28T04:31:49.636" v="340" actId="478"/>
          <ac:picMkLst>
            <pc:docMk/>
            <pc:sldMk cId="2616110686" sldId="259"/>
            <ac:picMk id="4" creationId="{7D38C895-FBF9-4077-87E5-9C6C440EDA6F}"/>
          </ac:picMkLst>
        </pc:picChg>
        <pc:picChg chg="add del mod modCrop">
          <ac:chgData name="jukyoung LEE" userId="ad55c12bab05d50e" providerId="LiveId" clId="{66667301-15A5-4B0B-9C28-884CCD3597F0}" dt="2018-11-28T04:32:08.900" v="347" actId="478"/>
          <ac:picMkLst>
            <pc:docMk/>
            <pc:sldMk cId="2616110686" sldId="259"/>
            <ac:picMk id="5" creationId="{644B5355-934B-4A0B-B50E-430F7F14A19C}"/>
          </ac:picMkLst>
        </pc:picChg>
        <pc:picChg chg="add del mod modCrop">
          <ac:chgData name="jukyoung LEE" userId="ad55c12bab05d50e" providerId="LiveId" clId="{66667301-15A5-4B0B-9C28-884CCD3597F0}" dt="2018-11-28T04:39:13.571" v="397" actId="478"/>
          <ac:picMkLst>
            <pc:docMk/>
            <pc:sldMk cId="2616110686" sldId="259"/>
            <ac:picMk id="6" creationId="{D0337EB4-2E12-4084-A622-FE1B2D29F026}"/>
          </ac:picMkLst>
        </pc:picChg>
        <pc:picChg chg="add del mod">
          <ac:chgData name="jukyoung LEE" userId="ad55c12bab05d50e" providerId="LiveId" clId="{66667301-15A5-4B0B-9C28-884CCD3597F0}" dt="2018-11-28T04:43:06.698" v="482" actId="478"/>
          <ac:picMkLst>
            <pc:docMk/>
            <pc:sldMk cId="2616110686" sldId="259"/>
            <ac:picMk id="9" creationId="{A91F2964-9BA4-4D55-8432-C91A6B54B90C}"/>
          </ac:picMkLst>
        </pc:picChg>
        <pc:picChg chg="add del mod">
          <ac:chgData name="jukyoung LEE" userId="ad55c12bab05d50e" providerId="LiveId" clId="{66667301-15A5-4B0B-9C28-884CCD3597F0}" dt="2018-11-28T04:43:03.564" v="480"/>
          <ac:picMkLst>
            <pc:docMk/>
            <pc:sldMk cId="2616110686" sldId="259"/>
            <ac:picMk id="11" creationId="{7ACA3B8D-FA63-44AF-AADB-3089686FCFD0}"/>
          </ac:picMkLst>
        </pc:picChg>
        <pc:picChg chg="del">
          <ac:chgData name="jukyoung LEE" userId="ad55c12bab05d50e" providerId="LiveId" clId="{66667301-15A5-4B0B-9C28-884CCD3597F0}" dt="2018-11-28T02:52:23.339" v="294" actId="478"/>
          <ac:picMkLst>
            <pc:docMk/>
            <pc:sldMk cId="2616110686" sldId="259"/>
            <ac:picMk id="12" creationId="{00000000-0000-0000-0000-000000000000}"/>
          </ac:picMkLst>
        </pc:picChg>
        <pc:picChg chg="del">
          <ac:chgData name="jukyoung LEE" userId="ad55c12bab05d50e" providerId="LiveId" clId="{66667301-15A5-4B0B-9C28-884CCD3597F0}" dt="2018-11-28T02:52:23.339" v="294" actId="478"/>
          <ac:picMkLst>
            <pc:docMk/>
            <pc:sldMk cId="2616110686" sldId="259"/>
            <ac:picMk id="20" creationId="{00000000-0000-0000-0000-000000000000}"/>
          </ac:picMkLst>
        </pc:picChg>
        <pc:picChg chg="add mod">
          <ac:chgData name="jukyoung LEE" userId="ad55c12bab05d50e" providerId="LiveId" clId="{66667301-15A5-4B0B-9C28-884CCD3597F0}" dt="2018-11-28T04:56:46.331" v="921" actId="1037"/>
          <ac:picMkLst>
            <pc:docMk/>
            <pc:sldMk cId="2616110686" sldId="259"/>
            <ac:picMk id="27" creationId="{0C779FCB-951C-4268-88DC-7900444134C0}"/>
          </ac:picMkLst>
        </pc:picChg>
        <pc:picChg chg="add mod">
          <ac:chgData name="jukyoung LEE" userId="ad55c12bab05d50e" providerId="LiveId" clId="{66667301-15A5-4B0B-9C28-884CCD3597F0}" dt="2018-11-28T04:47:35.619" v="548" actId="571"/>
          <ac:picMkLst>
            <pc:docMk/>
            <pc:sldMk cId="2616110686" sldId="259"/>
            <ac:picMk id="35" creationId="{C26C9D97-85CA-4A83-BA0B-736BCC17616D}"/>
          </ac:picMkLst>
        </pc:picChg>
        <pc:picChg chg="add del mod modCrop">
          <ac:chgData name="jukyoung LEE" userId="ad55c12bab05d50e" providerId="LiveId" clId="{66667301-15A5-4B0B-9C28-884CCD3597F0}" dt="2018-11-28T04:43:09.386" v="484" actId="478"/>
          <ac:picMkLst>
            <pc:docMk/>
            <pc:sldMk cId="2616110686" sldId="259"/>
            <ac:picMk id="1026" creationId="{499E6594-0DD3-4078-AA6F-F41AB0A99763}"/>
          </ac:picMkLst>
        </pc:picChg>
        <pc:cxnChg chg="del">
          <ac:chgData name="jukyoung LEE" userId="ad55c12bab05d50e" providerId="LiveId" clId="{66667301-15A5-4B0B-9C28-884CCD3597F0}" dt="2018-11-28T02:52:23.339" v="294" actId="478"/>
          <ac:cxnSpMkLst>
            <pc:docMk/>
            <pc:sldMk cId="2616110686" sldId="259"/>
            <ac:cxnSpMk id="10" creationId="{00000000-0000-0000-0000-000000000000}"/>
          </ac:cxnSpMkLst>
        </pc:cxnChg>
        <pc:cxnChg chg="mod">
          <ac:chgData name="jukyoung LEE" userId="ad55c12bab05d50e" providerId="LiveId" clId="{66667301-15A5-4B0B-9C28-884CCD3597F0}" dt="2018-11-28T02:52:23.339" v="294" actId="478"/>
          <ac:cxnSpMkLst>
            <pc:docMk/>
            <pc:sldMk cId="2616110686" sldId="259"/>
            <ac:cxnSpMk id="18" creationId="{00000000-0000-0000-0000-000000000000}"/>
          </ac:cxnSpMkLst>
        </pc:cxnChg>
        <pc:cxnChg chg="mod">
          <ac:chgData name="jukyoung LEE" userId="ad55c12bab05d50e" providerId="LiveId" clId="{66667301-15A5-4B0B-9C28-884CCD3597F0}" dt="2018-11-28T02:52:23.339" v="294" actId="478"/>
          <ac:cxnSpMkLst>
            <pc:docMk/>
            <pc:sldMk cId="2616110686" sldId="259"/>
            <ac:cxnSpMk id="19" creationId="{00000000-0000-0000-0000-000000000000}"/>
          </ac:cxnSpMkLst>
        </pc:cxnChg>
        <pc:cxnChg chg="del">
          <ac:chgData name="jukyoung LEE" userId="ad55c12bab05d50e" providerId="LiveId" clId="{66667301-15A5-4B0B-9C28-884CCD3597F0}" dt="2018-11-28T02:52:23.339" v="294" actId="478"/>
          <ac:cxnSpMkLst>
            <pc:docMk/>
            <pc:sldMk cId="2616110686" sldId="259"/>
            <ac:cxnSpMk id="26" creationId="{00000000-0000-0000-0000-000000000000}"/>
          </ac:cxnSpMkLst>
        </pc:cxnChg>
      </pc:sldChg>
      <pc:sldChg chg="addSp delSp modSp add">
        <pc:chgData name="jukyoung LEE" userId="ad55c12bab05d50e" providerId="LiveId" clId="{66667301-15A5-4B0B-9C28-884CCD3597F0}" dt="2018-11-28T08:01:16.488" v="5503" actId="113"/>
        <pc:sldMkLst>
          <pc:docMk/>
          <pc:sldMk cId="1451832108" sldId="275"/>
        </pc:sldMkLst>
        <pc:spChg chg="mod">
          <ac:chgData name="jukyoung LEE" userId="ad55c12bab05d50e" providerId="LiveId" clId="{66667301-15A5-4B0B-9C28-884CCD3597F0}" dt="2018-11-28T07:30:09.998" v="3262" actId="2711"/>
          <ac:spMkLst>
            <pc:docMk/>
            <pc:sldMk cId="1451832108" sldId="275"/>
            <ac:spMk id="4" creationId="{6489BB6D-42E5-4A46-A863-B8C2B183305B}"/>
          </ac:spMkLst>
        </pc:spChg>
        <pc:spChg chg="add del mod">
          <ac:chgData name="jukyoung LEE" userId="ad55c12bab05d50e" providerId="LiveId" clId="{66667301-15A5-4B0B-9C28-884CCD3597F0}" dt="2018-11-28T05:20:17.240" v="1945"/>
          <ac:spMkLst>
            <pc:docMk/>
            <pc:sldMk cId="1451832108" sldId="275"/>
            <ac:spMk id="8" creationId="{38DBDDDB-D2BC-459A-8C08-381C703A0FB2}"/>
          </ac:spMkLst>
        </pc:spChg>
        <pc:spChg chg="add del mod">
          <ac:chgData name="jukyoung LEE" userId="ad55c12bab05d50e" providerId="LiveId" clId="{66667301-15A5-4B0B-9C28-884CCD3597F0}" dt="2018-11-28T08:01:16.488" v="5503" actId="113"/>
          <ac:spMkLst>
            <pc:docMk/>
            <pc:sldMk cId="1451832108" sldId="275"/>
            <ac:spMk id="9" creationId="{0267170C-04B6-474D-825F-23F62B730E23}"/>
          </ac:spMkLst>
        </pc:spChg>
        <pc:spChg chg="del">
          <ac:chgData name="jukyoung LEE" userId="ad55c12bab05d50e" providerId="LiveId" clId="{66667301-15A5-4B0B-9C28-884CCD3597F0}" dt="2018-11-28T05:18:00.787" v="1457" actId="478"/>
          <ac:spMkLst>
            <pc:docMk/>
            <pc:sldMk cId="1451832108" sldId="275"/>
            <ac:spMk id="10" creationId="{4BFDC6CE-EB51-41C7-8CB9-B546EE05C83D}"/>
          </ac:spMkLst>
        </pc:spChg>
        <pc:spChg chg="del">
          <ac:chgData name="jukyoung LEE" userId="ad55c12bab05d50e" providerId="LiveId" clId="{66667301-15A5-4B0B-9C28-884CCD3597F0}" dt="2018-11-28T05:18:03.426" v="1458" actId="478"/>
          <ac:spMkLst>
            <pc:docMk/>
            <pc:sldMk cId="1451832108" sldId="275"/>
            <ac:spMk id="11" creationId="{CA570CD5-B168-435E-B8EA-A98C8DFBE82C}"/>
          </ac:spMkLst>
        </pc:spChg>
        <pc:spChg chg="add del mod">
          <ac:chgData name="jukyoung LEE" userId="ad55c12bab05d50e" providerId="LiveId" clId="{66667301-15A5-4B0B-9C28-884CCD3597F0}" dt="2018-11-28T05:20:17.241" v="1947"/>
          <ac:spMkLst>
            <pc:docMk/>
            <pc:sldMk cId="1451832108" sldId="275"/>
            <ac:spMk id="12" creationId="{6D77F97A-E664-4878-9409-A0955ED7A216}"/>
          </ac:spMkLst>
        </pc:spChg>
      </pc:sldChg>
      <pc:sldChg chg="addSp delSp modSp add">
        <pc:chgData name="jukyoung LEE" userId="ad55c12bab05d50e" providerId="LiveId" clId="{66667301-15A5-4B0B-9C28-884CCD3597F0}" dt="2018-11-28T07:44:14.565" v="4005" actId="207"/>
        <pc:sldMkLst>
          <pc:docMk/>
          <pc:sldMk cId="3303791339" sldId="276"/>
        </pc:sldMkLst>
        <pc:spChg chg="add del mod">
          <ac:chgData name="jukyoung LEE" userId="ad55c12bab05d50e" providerId="LiveId" clId="{66667301-15A5-4B0B-9C28-884CCD3597F0}" dt="2018-11-28T07:19:57.580" v="2565" actId="478"/>
          <ac:spMkLst>
            <pc:docMk/>
            <pc:sldMk cId="3303791339" sldId="276"/>
            <ac:spMk id="6" creationId="{069EE9C6-0A3E-42D7-B20D-9FB49224AA3E}"/>
          </ac:spMkLst>
        </pc:spChg>
        <pc:spChg chg="mod">
          <ac:chgData name="jukyoung LEE" userId="ad55c12bab05d50e" providerId="LiveId" clId="{66667301-15A5-4B0B-9C28-884CCD3597F0}" dt="2018-11-28T07:24:40.027" v="2610" actId="1076"/>
          <ac:spMkLst>
            <pc:docMk/>
            <pc:sldMk cId="3303791339" sldId="276"/>
            <ac:spMk id="7" creationId="{3BBDCEFA-C275-44B2-A765-0242520F896C}"/>
          </ac:spMkLst>
        </pc:spChg>
        <pc:spChg chg="add del mod">
          <ac:chgData name="jukyoung LEE" userId="ad55c12bab05d50e" providerId="LiveId" clId="{66667301-15A5-4B0B-9C28-884CCD3597F0}" dt="2018-11-28T07:19:59.675" v="2566" actId="478"/>
          <ac:spMkLst>
            <pc:docMk/>
            <pc:sldMk cId="3303791339" sldId="276"/>
            <ac:spMk id="8" creationId="{2D475E9C-DCF5-475C-8160-024634D6C24C}"/>
          </ac:spMkLst>
        </pc:spChg>
        <pc:spChg chg="mod">
          <ac:chgData name="jukyoung LEE" userId="ad55c12bab05d50e" providerId="LiveId" clId="{66667301-15A5-4B0B-9C28-884CCD3597F0}" dt="2018-11-28T07:44:14.565" v="4005" actId="207"/>
          <ac:spMkLst>
            <pc:docMk/>
            <pc:sldMk cId="3303791339" sldId="276"/>
            <ac:spMk id="9" creationId="{0267170C-04B6-474D-825F-23F62B730E23}"/>
          </ac:spMkLst>
        </pc:spChg>
        <pc:spChg chg="del">
          <ac:chgData name="jukyoung LEE" userId="ad55c12bab05d50e" providerId="LiveId" clId="{66667301-15A5-4B0B-9C28-884CCD3597F0}" dt="2018-11-28T05:20:25.448" v="1949" actId="478"/>
          <ac:spMkLst>
            <pc:docMk/>
            <pc:sldMk cId="3303791339" sldId="276"/>
            <ac:spMk id="10" creationId="{4BFDC6CE-EB51-41C7-8CB9-B546EE05C83D}"/>
          </ac:spMkLst>
        </pc:spChg>
        <pc:spChg chg="del">
          <ac:chgData name="jukyoung LEE" userId="ad55c12bab05d50e" providerId="LiveId" clId="{66667301-15A5-4B0B-9C28-884CCD3597F0}" dt="2018-11-28T05:20:25.448" v="1949" actId="478"/>
          <ac:spMkLst>
            <pc:docMk/>
            <pc:sldMk cId="3303791339" sldId="276"/>
            <ac:spMk id="11" creationId="{CA570CD5-B168-435E-B8EA-A98C8DFBE82C}"/>
          </ac:spMkLst>
        </pc:spChg>
      </pc:sldChg>
      <pc:sldChg chg="addSp delSp modSp add ord">
        <pc:chgData name="jukyoung LEE" userId="ad55c12bab05d50e" providerId="LiveId" clId="{66667301-15A5-4B0B-9C28-884CCD3597F0}" dt="2018-11-28T07:22:06.574" v="2582" actId="1076"/>
        <pc:sldMkLst>
          <pc:docMk/>
          <pc:sldMk cId="2313641321" sldId="277"/>
        </pc:sldMkLst>
        <pc:spChg chg="add del mod">
          <ac:chgData name="jukyoung LEE" userId="ad55c12bab05d50e" providerId="LiveId" clId="{66667301-15A5-4B0B-9C28-884CCD3597F0}" dt="2018-11-28T05:27:12.626" v="2480" actId="478"/>
          <ac:spMkLst>
            <pc:docMk/>
            <pc:sldMk cId="2313641321" sldId="277"/>
            <ac:spMk id="2" creationId="{E9AB4452-65DF-4599-B8F9-5B8E5E21ABB3}"/>
          </ac:spMkLst>
        </pc:spChg>
        <pc:spChg chg="add mod">
          <ac:chgData name="jukyoung LEE" userId="ad55c12bab05d50e" providerId="LiveId" clId="{66667301-15A5-4B0B-9C28-884CCD3597F0}" dt="2018-11-28T07:22:06.574" v="2582" actId="1076"/>
          <ac:spMkLst>
            <pc:docMk/>
            <pc:sldMk cId="2313641321" sldId="277"/>
            <ac:spMk id="3" creationId="{C3144BDF-A651-4386-8A73-18BD90D5B2DB}"/>
          </ac:spMkLst>
        </pc:spChg>
        <pc:spChg chg="mod">
          <ac:chgData name="jukyoung LEE" userId="ad55c12bab05d50e" providerId="LiveId" clId="{66667301-15A5-4B0B-9C28-884CCD3597F0}" dt="2018-11-28T05:28:08.412" v="2490" actId="1076"/>
          <ac:spMkLst>
            <pc:docMk/>
            <pc:sldMk cId="2313641321" sldId="277"/>
            <ac:spMk id="4" creationId="{6489BB6D-42E5-4A46-A863-B8C2B183305B}"/>
          </ac:spMkLst>
        </pc:spChg>
        <pc:spChg chg="add mod">
          <ac:chgData name="jukyoung LEE" userId="ad55c12bab05d50e" providerId="LiveId" clId="{66667301-15A5-4B0B-9C28-884CCD3597F0}" dt="2018-11-28T07:21:12.373" v="2580" actId="1076"/>
          <ac:spMkLst>
            <pc:docMk/>
            <pc:sldMk cId="2313641321" sldId="277"/>
            <ac:spMk id="8" creationId="{8C22B55E-F212-48E9-B316-3FF86C59D841}"/>
          </ac:spMkLst>
        </pc:spChg>
        <pc:spChg chg="add del mod">
          <ac:chgData name="jukyoung LEE" userId="ad55c12bab05d50e" providerId="LiveId" clId="{66667301-15A5-4B0B-9C28-884CCD3597F0}" dt="2018-11-28T07:21:03.277" v="2578" actId="1076"/>
          <ac:spMkLst>
            <pc:docMk/>
            <pc:sldMk cId="2313641321" sldId="277"/>
            <ac:spMk id="9" creationId="{0267170C-04B6-474D-825F-23F62B730E23}"/>
          </ac:spMkLst>
        </pc:spChg>
        <pc:spChg chg="del">
          <ac:chgData name="jukyoung LEE" userId="ad55c12bab05d50e" providerId="LiveId" clId="{66667301-15A5-4B0B-9C28-884CCD3597F0}" dt="2018-11-28T05:24:38.292" v="2399" actId="478"/>
          <ac:spMkLst>
            <pc:docMk/>
            <pc:sldMk cId="2313641321" sldId="277"/>
            <ac:spMk id="10" creationId="{4BFDC6CE-EB51-41C7-8CB9-B546EE05C83D}"/>
          </ac:spMkLst>
        </pc:spChg>
        <pc:spChg chg="add del">
          <ac:chgData name="jukyoung LEE" userId="ad55c12bab05d50e" providerId="LiveId" clId="{66667301-15A5-4B0B-9C28-884CCD3597F0}" dt="2018-11-28T07:21:09.338" v="2579" actId="478"/>
          <ac:spMkLst>
            <pc:docMk/>
            <pc:sldMk cId="2313641321" sldId="277"/>
            <ac:spMk id="10" creationId="{6C25A478-3C27-4EFA-9121-EAEDB1A7A791}"/>
          </ac:spMkLst>
        </pc:spChg>
        <pc:spChg chg="del mod">
          <ac:chgData name="jukyoung LEE" userId="ad55c12bab05d50e" providerId="LiveId" clId="{66667301-15A5-4B0B-9C28-884CCD3597F0}" dt="2018-11-28T05:24:38.292" v="2399" actId="478"/>
          <ac:spMkLst>
            <pc:docMk/>
            <pc:sldMk cId="2313641321" sldId="277"/>
            <ac:spMk id="11" creationId="{CA570CD5-B168-435E-B8EA-A98C8DFBE82C}"/>
          </ac:spMkLst>
        </pc:spChg>
      </pc:sldChg>
      <pc:sldChg chg="addSp delSp modSp add">
        <pc:chgData name="jukyoung LEE" userId="ad55c12bab05d50e" providerId="LiveId" clId="{66667301-15A5-4B0B-9C28-884CCD3597F0}" dt="2018-11-28T07:56:43.608" v="5111"/>
        <pc:sldMkLst>
          <pc:docMk/>
          <pc:sldMk cId="438168297" sldId="281"/>
        </pc:sldMkLst>
        <pc:spChg chg="del mod">
          <ac:chgData name="jukyoung LEE" userId="ad55c12bab05d50e" providerId="LiveId" clId="{66667301-15A5-4B0B-9C28-884CCD3597F0}" dt="2018-11-28T07:47:49.700" v="4098" actId="478"/>
          <ac:spMkLst>
            <pc:docMk/>
            <pc:sldMk cId="438168297" sldId="281"/>
            <ac:spMk id="2" creationId="{06310260-BB43-4F4A-9B71-DBD6BDC4F3B1}"/>
          </ac:spMkLst>
        </pc:spChg>
        <pc:spChg chg="del mod">
          <ac:chgData name="jukyoung LEE" userId="ad55c12bab05d50e" providerId="LiveId" clId="{66667301-15A5-4B0B-9C28-884CCD3597F0}" dt="2018-11-28T07:48:48.406" v="4149" actId="478"/>
          <ac:spMkLst>
            <pc:docMk/>
            <pc:sldMk cId="438168297" sldId="281"/>
            <ac:spMk id="3" creationId="{2BEEF9D6-509D-4099-A55C-E0FB9BC6E6E2}"/>
          </ac:spMkLst>
        </pc:spChg>
        <pc:spChg chg="add del mod">
          <ac:chgData name="jukyoung LEE" userId="ad55c12bab05d50e" providerId="LiveId" clId="{66667301-15A5-4B0B-9C28-884CCD3597F0}" dt="2018-11-28T07:47:51.747" v="4099" actId="478"/>
          <ac:spMkLst>
            <pc:docMk/>
            <pc:sldMk cId="438168297" sldId="281"/>
            <ac:spMk id="5" creationId="{4E330D07-F00C-4971-A807-73B3450DD5D2}"/>
          </ac:spMkLst>
        </pc:spChg>
        <pc:spChg chg="add mod">
          <ac:chgData name="jukyoung LEE" userId="ad55c12bab05d50e" providerId="LiveId" clId="{66667301-15A5-4B0B-9C28-884CCD3597F0}" dt="2018-11-28T07:54:38.758" v="4988" actId="27636"/>
          <ac:spMkLst>
            <pc:docMk/>
            <pc:sldMk cId="438168297" sldId="281"/>
            <ac:spMk id="6" creationId="{34F25205-B2BD-4074-A2CD-3411E1AC7065}"/>
          </ac:spMkLst>
        </pc:spChg>
        <pc:spChg chg="add mod">
          <ac:chgData name="jukyoung LEE" userId="ad55c12bab05d50e" providerId="LiveId" clId="{66667301-15A5-4B0B-9C28-884CCD3597F0}" dt="2018-11-28T07:56:43.608" v="5111"/>
          <ac:spMkLst>
            <pc:docMk/>
            <pc:sldMk cId="438168297" sldId="281"/>
            <ac:spMk id="7" creationId="{435C553A-4E2E-4560-BD01-97961FA5E414}"/>
          </ac:spMkLst>
        </pc:spChg>
        <pc:spChg chg="add del mod">
          <ac:chgData name="jukyoung LEE" userId="ad55c12bab05d50e" providerId="LiveId" clId="{66667301-15A5-4B0B-9C28-884CCD3597F0}" dt="2018-11-28T07:48:51.685" v="4150" actId="478"/>
          <ac:spMkLst>
            <pc:docMk/>
            <pc:sldMk cId="438168297" sldId="281"/>
            <ac:spMk id="9" creationId="{3209FE9B-C64A-466A-973A-F386A272D809}"/>
          </ac:spMkLst>
        </pc:spChg>
      </pc:sldChg>
    </pc:docChg>
  </pc:docChgLst>
  <pc:docChgLst>
    <pc:chgData name="jukyoung LEE" userId="ad55c12bab05d50e" providerId="LiveId" clId="{1FE0E4BA-19A2-4B18-925B-98943792AA62}"/>
    <pc:docChg chg="custSel modSld">
      <pc:chgData name="jukyoung LEE" userId="ad55c12bab05d50e" providerId="LiveId" clId="{1FE0E4BA-19A2-4B18-925B-98943792AA62}" dt="2018-12-04T04:53:49.310" v="231" actId="20577"/>
      <pc:docMkLst>
        <pc:docMk/>
      </pc:docMkLst>
      <pc:sldChg chg="delSp">
        <pc:chgData name="jukyoung LEE" userId="ad55c12bab05d50e" providerId="LiveId" clId="{1FE0E4BA-19A2-4B18-925B-98943792AA62}" dt="2018-12-04T04:50:45.286" v="0" actId="478"/>
        <pc:sldMkLst>
          <pc:docMk/>
          <pc:sldMk cId="4151524634" sldId="256"/>
        </pc:sldMkLst>
        <pc:picChg chg="del">
          <ac:chgData name="jukyoung LEE" userId="ad55c12bab05d50e" providerId="LiveId" clId="{1FE0E4BA-19A2-4B18-925B-98943792AA62}" dt="2018-12-04T04:50:45.286" v="0" actId="478"/>
          <ac:picMkLst>
            <pc:docMk/>
            <pc:sldMk cId="4151524634" sldId="256"/>
            <ac:picMk id="5" creationId="{24308271-637A-4966-8143-C4337FF7A3F2}"/>
          </ac:picMkLst>
        </pc:picChg>
      </pc:sldChg>
      <pc:sldChg chg="modSp">
        <pc:chgData name="jukyoung LEE" userId="ad55c12bab05d50e" providerId="LiveId" clId="{1FE0E4BA-19A2-4B18-925B-98943792AA62}" dt="2018-12-04T04:51:39.614" v="13" actId="20577"/>
        <pc:sldMkLst>
          <pc:docMk/>
          <pc:sldMk cId="2313641321" sldId="277"/>
        </pc:sldMkLst>
        <pc:spChg chg="mod">
          <ac:chgData name="jukyoung LEE" userId="ad55c12bab05d50e" providerId="LiveId" clId="{1FE0E4BA-19A2-4B18-925B-98943792AA62}" dt="2018-12-04T04:51:39.614" v="13" actId="20577"/>
          <ac:spMkLst>
            <pc:docMk/>
            <pc:sldMk cId="2313641321" sldId="277"/>
            <ac:spMk id="9" creationId="{0267170C-04B6-474D-825F-23F62B730E23}"/>
          </ac:spMkLst>
        </pc:spChg>
      </pc:sldChg>
      <pc:sldChg chg="modSp">
        <pc:chgData name="jukyoung LEE" userId="ad55c12bab05d50e" providerId="LiveId" clId="{1FE0E4BA-19A2-4B18-925B-98943792AA62}" dt="2018-12-04T04:51:21.194" v="2" actId="20577"/>
        <pc:sldMkLst>
          <pc:docMk/>
          <pc:sldMk cId="438168297" sldId="281"/>
        </pc:sldMkLst>
        <pc:spChg chg="mod">
          <ac:chgData name="jukyoung LEE" userId="ad55c12bab05d50e" providerId="LiveId" clId="{1FE0E4BA-19A2-4B18-925B-98943792AA62}" dt="2018-12-04T04:51:21.194" v="2" actId="20577"/>
          <ac:spMkLst>
            <pc:docMk/>
            <pc:sldMk cId="438168297" sldId="281"/>
            <ac:spMk id="7" creationId="{435C553A-4E2E-4560-BD01-97961FA5E414}"/>
          </ac:spMkLst>
        </pc:spChg>
      </pc:sldChg>
      <pc:sldChg chg="modSp">
        <pc:chgData name="jukyoung LEE" userId="ad55c12bab05d50e" providerId="LiveId" clId="{1FE0E4BA-19A2-4B18-925B-98943792AA62}" dt="2018-12-04T04:53:49.310" v="231" actId="20577"/>
        <pc:sldMkLst>
          <pc:docMk/>
          <pc:sldMk cId="1185793222" sldId="387"/>
        </pc:sldMkLst>
        <pc:spChg chg="mod">
          <ac:chgData name="jukyoung LEE" userId="ad55c12bab05d50e" providerId="LiveId" clId="{1FE0E4BA-19A2-4B18-925B-98943792AA62}" dt="2018-12-04T04:52:38.938" v="78"/>
          <ac:spMkLst>
            <pc:docMk/>
            <pc:sldMk cId="1185793222" sldId="387"/>
            <ac:spMk id="2" creationId="{8777F183-AA03-4EC0-AF86-05AA5056DE58}"/>
          </ac:spMkLst>
        </pc:spChg>
        <pc:spChg chg="mod">
          <ac:chgData name="jukyoung LEE" userId="ad55c12bab05d50e" providerId="LiveId" clId="{1FE0E4BA-19A2-4B18-925B-98943792AA62}" dt="2018-12-04T04:53:49.310" v="231" actId="20577"/>
          <ac:spMkLst>
            <pc:docMk/>
            <pc:sldMk cId="1185793222" sldId="387"/>
            <ac:spMk id="3" creationId="{6A366BB5-B2D4-4BA9-BFB2-90F7FC8D3533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4F9BF8-6355-6043-B182-630C2FA6AAE7}" type="datetimeFigureOut">
              <a:rPr lang="en-US" altLang="ko-KR" smtClean="0"/>
              <a:t>12/4/2018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E8DB33-F150-CC4F-ACF6-B1AC4A882B7F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36361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2212D2-FE96-1B44-AC3B-727FEFBE8463}" type="datetimeFigureOut">
              <a:rPr lang="en-US" altLang="ko-KR" smtClean="0"/>
              <a:t>12/4/2018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5CFE12-0D72-9240-81FB-7B9133D75405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38376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34196-20D3-42C2-A8B4-3CABCA25ECE2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58156-491E-4FFD-96E1-225A62BD10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5828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34196-20D3-42C2-A8B4-3CABCA25ECE2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58156-491E-4FFD-96E1-225A62BD10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2407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34196-20D3-42C2-A8B4-3CABCA25ECE2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58156-491E-4FFD-96E1-225A62BD10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3050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34196-20D3-42C2-A8B4-3CABCA25ECE2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58156-491E-4FFD-96E1-225A62BD10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3241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34196-20D3-42C2-A8B4-3CABCA25ECE2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58156-491E-4FFD-96E1-225A62BD10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3474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34196-20D3-42C2-A8B4-3CABCA25ECE2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58156-491E-4FFD-96E1-225A62BD10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2005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34196-20D3-42C2-A8B4-3CABCA25ECE2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58156-491E-4FFD-96E1-225A62BD10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842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34196-20D3-42C2-A8B4-3CABCA25ECE2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58156-491E-4FFD-96E1-225A62BD10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8427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34196-20D3-42C2-A8B4-3CABCA25ECE2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58156-491E-4FFD-96E1-225A62BD10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5078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34196-20D3-42C2-A8B4-3CABCA25ECE2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58156-491E-4FFD-96E1-225A62BD10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9354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34196-20D3-42C2-A8B4-3CABCA25ECE2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58156-491E-4FFD-96E1-225A62BD10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7060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F34196-20D3-42C2-A8B4-3CABCA25ECE2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E58156-491E-4FFD-96E1-225A62BD10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4919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1086679" y="782264"/>
            <a:ext cx="9067414" cy="25095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ko-KR" altLang="en-US" sz="6600" b="1" dirty="0"/>
              <a:t>인공지능 로봇 저널리즘</a:t>
            </a:r>
            <a:endParaRPr lang="en-US" altLang="ko-KR" sz="6600" b="1" dirty="0"/>
          </a:p>
          <a:p>
            <a:pPr algn="l">
              <a:lnSpc>
                <a:spcPct val="150000"/>
              </a:lnSpc>
            </a:pPr>
            <a:r>
              <a:rPr lang="en-US" altLang="ko-KR" sz="3600" dirty="0"/>
              <a:t>Automatic Insight Report by AI Robot</a:t>
            </a:r>
          </a:p>
        </p:txBody>
      </p:sp>
    </p:spTree>
    <p:extLst>
      <p:ext uri="{BB962C8B-B14F-4D97-AF65-F5344CB8AC3E}">
        <p14:creationId xmlns:p14="http://schemas.microsoft.com/office/powerpoint/2010/main" val="41515246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1DF0ABA-A992-4A38-AE67-93C6E59C6A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182" y="1364103"/>
            <a:ext cx="11083636" cy="412979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E8281D8-F688-468B-9FC8-8C8AD32681AF}"/>
              </a:ext>
            </a:extLst>
          </p:cNvPr>
          <p:cNvSpPr txBox="1"/>
          <p:nvPr/>
        </p:nvSpPr>
        <p:spPr>
          <a:xfrm>
            <a:off x="371137" y="437803"/>
            <a:ext cx="25843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latin typeface="+mj-ea"/>
                <a:ea typeface="+mj-ea"/>
              </a:rPr>
              <a:t>시스템 구조</a:t>
            </a:r>
          </a:p>
        </p:txBody>
      </p:sp>
    </p:spTree>
    <p:extLst>
      <p:ext uri="{BB962C8B-B14F-4D97-AF65-F5344CB8AC3E}">
        <p14:creationId xmlns:p14="http://schemas.microsoft.com/office/powerpoint/2010/main" val="22135583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77F183-AA03-4EC0-AF86-05AA5056D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만들어 보니까</a:t>
            </a:r>
            <a:r>
              <a:rPr lang="en-US" altLang="ko-KR" b="1" dirty="0"/>
              <a:t> </a:t>
            </a:r>
            <a:r>
              <a:rPr lang="ko-KR" altLang="en-US" b="1" dirty="0"/>
              <a:t>어려웠던 부분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366BB5-B2D4-4BA9-BFB2-90F7FC8D35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/>
              <a:t>문장 생성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다양한 데이터가 전달하는 내용들에 불일치 문제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기계가 분석하기 어려운 원인 및 통찰에 대한 설명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결과물</a:t>
            </a:r>
            <a:r>
              <a:rPr lang="en-US" altLang="ko-KR" dirty="0"/>
              <a:t> html,</a:t>
            </a:r>
            <a:r>
              <a:rPr lang="ko-KR" altLang="en-US" dirty="0"/>
              <a:t> </a:t>
            </a:r>
            <a:r>
              <a:rPr lang="en-US" altLang="ko-KR" dirty="0"/>
              <a:t>ppt,</a:t>
            </a:r>
            <a:r>
              <a:rPr lang="ko-KR" altLang="en-US" dirty="0"/>
              <a:t> </a:t>
            </a:r>
            <a:r>
              <a:rPr lang="en-US" altLang="ko-KR" dirty="0"/>
              <a:t>pdf, xml?</a:t>
            </a:r>
          </a:p>
        </p:txBody>
      </p:sp>
    </p:spTree>
    <p:extLst>
      <p:ext uri="{BB962C8B-B14F-4D97-AF65-F5344CB8AC3E}">
        <p14:creationId xmlns:p14="http://schemas.microsoft.com/office/powerpoint/2010/main" val="11857932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F34F43-B307-47BC-97BA-4C1719782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5425" y="2766218"/>
            <a:ext cx="4121150" cy="1325563"/>
          </a:xfrm>
        </p:spPr>
        <p:txBody>
          <a:bodyPr>
            <a:normAutofit/>
          </a:bodyPr>
          <a:lstStyle/>
          <a:p>
            <a:pPr algn="ctr"/>
            <a:r>
              <a:rPr lang="ko-KR" altLang="en-US" sz="6600" dirty="0"/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2904373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61963" y="345876"/>
            <a:ext cx="4556116" cy="1201552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+mj-ea"/>
              </a:rPr>
              <a:t>여러분</a:t>
            </a:r>
            <a:r>
              <a:rPr lang="en-US" altLang="ko-KR" dirty="0">
                <a:latin typeface="+mj-ea"/>
              </a:rPr>
              <a:t> </a:t>
            </a:r>
            <a:r>
              <a:rPr lang="ko-KR" altLang="en-US" dirty="0">
                <a:latin typeface="+mj-ea"/>
              </a:rPr>
              <a:t>반갑습니다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710034" y="1901509"/>
            <a:ext cx="6306993" cy="81867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sz="2400" b="1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다음소프트㈜ </a:t>
            </a:r>
            <a:r>
              <a:rPr lang="en-US" altLang="ko-KR" sz="14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(2016.7~</a:t>
            </a:r>
            <a:r>
              <a:rPr lang="ko-KR" altLang="en-US" sz="14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현재</a:t>
            </a:r>
            <a:r>
              <a:rPr lang="en-US" altLang="ko-KR" sz="14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)</a:t>
            </a:r>
            <a:endParaRPr lang="en-US" altLang="ko-KR" sz="18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0" indent="0">
              <a:buNone/>
            </a:pP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로봇저널리즘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, 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검색엔진</a:t>
            </a:r>
            <a:endParaRPr lang="en-US" altLang="ko-KR" sz="2000" dirty="0">
              <a:solidFill>
                <a:schemeClr val="bg2">
                  <a:lumMod val="25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661963" y="1915396"/>
            <a:ext cx="0" cy="821415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내용 개체 틀 4"/>
          <p:cNvSpPr txBox="1">
            <a:spLocks/>
          </p:cNvSpPr>
          <p:nvPr/>
        </p:nvSpPr>
        <p:spPr>
          <a:xfrm>
            <a:off x="710034" y="3095348"/>
            <a:ext cx="6306993" cy="81867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ko-KR" altLang="en-US" sz="2400" b="1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고려대학교 대학원 </a:t>
            </a:r>
            <a:r>
              <a:rPr lang="en-US" altLang="ko-KR" sz="14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(2014.8~2016.7)</a:t>
            </a:r>
            <a:endParaRPr lang="en-US" altLang="ko-KR" sz="18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0" indent="0">
              <a:buNone/>
            </a:pP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텍스트 마이닝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,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정보검색</a:t>
            </a:r>
            <a:endParaRPr lang="en-US" altLang="ko-KR" sz="2000" dirty="0">
              <a:solidFill>
                <a:schemeClr val="bg2">
                  <a:lumMod val="25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0" indent="0">
              <a:buNone/>
            </a:pPr>
            <a:endParaRPr lang="en-US" altLang="ko-KR" sz="20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23" name="내용 개체 틀 4"/>
          <p:cNvSpPr txBox="1">
            <a:spLocks/>
          </p:cNvSpPr>
          <p:nvPr/>
        </p:nvSpPr>
        <p:spPr>
          <a:xfrm>
            <a:off x="700095" y="4289187"/>
            <a:ext cx="6306993" cy="81867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400" b="1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아주대학교 컴퓨터공학 </a:t>
            </a:r>
            <a:r>
              <a:rPr lang="en-US" altLang="ko-KR" sz="14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(2011.1~2014.8)</a:t>
            </a:r>
            <a:endParaRPr lang="en-US" altLang="ko-KR" sz="18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0" indent="0">
              <a:buNone/>
            </a:pP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차세대융합기술원</a:t>
            </a:r>
            <a:endParaRPr lang="en-US" altLang="ko-KR" sz="2000" dirty="0">
              <a:solidFill>
                <a:schemeClr val="bg2">
                  <a:lumMod val="25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cxnSp>
        <p:nvCxnSpPr>
          <p:cNvPr id="24" name="직선 연결선 23"/>
          <p:cNvCxnSpPr/>
          <p:nvPr/>
        </p:nvCxnSpPr>
        <p:spPr>
          <a:xfrm>
            <a:off x="661963" y="3104779"/>
            <a:ext cx="0" cy="821415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661963" y="4294162"/>
            <a:ext cx="0" cy="821415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AA4810CE-A8E6-41C4-905D-D3367521B9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2953" y="1634076"/>
            <a:ext cx="3439545" cy="4584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057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제목 1"/>
          <p:cNvSpPr txBox="1">
            <a:spLocks/>
          </p:cNvSpPr>
          <p:nvPr/>
        </p:nvSpPr>
        <p:spPr>
          <a:xfrm>
            <a:off x="198689" y="7620"/>
            <a:ext cx="3428999" cy="21628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ko-KR" altLang="en-US" sz="36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현재 제가 일하는 곳은 </a:t>
            </a:r>
            <a:r>
              <a:rPr lang="en-US" altLang="ko-KR" sz="36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..</a:t>
            </a:r>
            <a:endParaRPr lang="ko-KR" altLang="en-US" sz="36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0C779FCB-951C-4268-88DC-7900444134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0068" y="407602"/>
            <a:ext cx="8198744" cy="5998278"/>
          </a:xfrm>
          <a:prstGeom prst="rect">
            <a:avLst/>
          </a:prstGeom>
        </p:spPr>
      </p:pic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BE015E71-6ED9-4A3F-B707-1583F00759A6}"/>
              </a:ext>
            </a:extLst>
          </p:cNvPr>
          <p:cNvSpPr/>
          <p:nvPr/>
        </p:nvSpPr>
        <p:spPr>
          <a:xfrm>
            <a:off x="4304665" y="2303780"/>
            <a:ext cx="2576195" cy="342900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CFCC1A9B-6841-4779-9A03-61DC2C9E37FA}"/>
              </a:ext>
            </a:extLst>
          </p:cNvPr>
          <p:cNvSpPr/>
          <p:nvPr/>
        </p:nvSpPr>
        <p:spPr>
          <a:xfrm>
            <a:off x="9707855" y="6018598"/>
            <a:ext cx="1889785" cy="342900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E0D06048-00F8-46A1-AE02-3EE32DE335B6}"/>
              </a:ext>
            </a:extLst>
          </p:cNvPr>
          <p:cNvSpPr/>
          <p:nvPr/>
        </p:nvSpPr>
        <p:spPr>
          <a:xfrm>
            <a:off x="4304665" y="2669540"/>
            <a:ext cx="2576195" cy="342900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92531601-D229-4661-9429-F4DB1EB09245}"/>
              </a:ext>
            </a:extLst>
          </p:cNvPr>
          <p:cNvSpPr/>
          <p:nvPr/>
        </p:nvSpPr>
        <p:spPr>
          <a:xfrm>
            <a:off x="7719441" y="2570480"/>
            <a:ext cx="1165480" cy="342900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8A90A34F-F5AD-4160-B979-C119620E7066}"/>
              </a:ext>
            </a:extLst>
          </p:cNvPr>
          <p:cNvSpPr/>
          <p:nvPr/>
        </p:nvSpPr>
        <p:spPr>
          <a:xfrm>
            <a:off x="7719440" y="3698240"/>
            <a:ext cx="1165480" cy="342900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3F44705E-D978-4E06-915F-FCC9FB72491C}"/>
              </a:ext>
            </a:extLst>
          </p:cNvPr>
          <p:cNvSpPr/>
          <p:nvPr/>
        </p:nvSpPr>
        <p:spPr>
          <a:xfrm>
            <a:off x="4304665" y="1938020"/>
            <a:ext cx="2576195" cy="342900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C3151F82-6EB9-4957-A427-C92E9FF91D72}"/>
              </a:ext>
            </a:extLst>
          </p:cNvPr>
          <p:cNvSpPr/>
          <p:nvPr/>
        </p:nvSpPr>
        <p:spPr>
          <a:xfrm>
            <a:off x="7719441" y="4064000"/>
            <a:ext cx="1165480" cy="342900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C710F516-EBD5-41FF-877B-7A35B07FB864}"/>
              </a:ext>
            </a:extLst>
          </p:cNvPr>
          <p:cNvSpPr/>
          <p:nvPr/>
        </p:nvSpPr>
        <p:spPr>
          <a:xfrm>
            <a:off x="4304665" y="5209540"/>
            <a:ext cx="2576195" cy="342900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08993946-7FA5-4C18-8A8A-27F93477AF85}"/>
              </a:ext>
            </a:extLst>
          </p:cNvPr>
          <p:cNvSpPr/>
          <p:nvPr/>
        </p:nvSpPr>
        <p:spPr>
          <a:xfrm>
            <a:off x="4304665" y="5609522"/>
            <a:ext cx="2576195" cy="342900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6110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489BB6D-42E5-4A46-A863-B8C2B18330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72780"/>
            <a:ext cx="8820150" cy="297529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dirty="0">
                <a:ea typeface="+mj-ea"/>
              </a:rPr>
              <a:t>추가로 </a:t>
            </a:r>
            <a:r>
              <a:rPr lang="en-US" altLang="ko-KR" dirty="0">
                <a:ea typeface="+mj-ea"/>
              </a:rPr>
              <a:t>..</a:t>
            </a:r>
          </a:p>
          <a:p>
            <a:pPr marL="0" indent="0">
              <a:buNone/>
            </a:pPr>
            <a:r>
              <a:rPr lang="ko-KR" altLang="en-US" sz="4800" b="1" dirty="0">
                <a:ea typeface="+mj-ea"/>
              </a:rPr>
              <a:t>데이터 분석 보고서 작성</a:t>
            </a:r>
            <a:endParaRPr lang="en-US" altLang="ko-KR" sz="4800" b="1" dirty="0">
              <a:ea typeface="+mj-ea"/>
            </a:endParaRPr>
          </a:p>
          <a:p>
            <a:pPr marL="0" indent="0">
              <a:buNone/>
            </a:pPr>
            <a:r>
              <a:rPr lang="ko-KR" altLang="en-US" sz="2400" b="1" dirty="0"/>
              <a:t>소셜미디어</a:t>
            </a:r>
            <a:r>
              <a:rPr lang="ko-KR" altLang="en-US" sz="2400" dirty="0"/>
              <a:t>를 분석 및 활용하여 고객을 위한 </a:t>
            </a:r>
            <a:r>
              <a:rPr lang="ko-KR" altLang="en-US" sz="2400" b="1" dirty="0"/>
              <a:t>보고서</a:t>
            </a:r>
            <a:r>
              <a:rPr lang="ko-KR" altLang="en-US" sz="2400" dirty="0"/>
              <a:t>를 작성 해줍니다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/>
              <a:t>보고서는</a:t>
            </a:r>
            <a:endParaRPr lang="en-US" altLang="ko-KR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CC085B-3AE9-43EE-97E2-292F2CF3ABBD}"/>
              </a:ext>
            </a:extLst>
          </p:cNvPr>
          <p:cNvSpPr txBox="1"/>
          <p:nvPr/>
        </p:nvSpPr>
        <p:spPr>
          <a:xfrm>
            <a:off x="838200" y="838200"/>
            <a:ext cx="212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BDCEFA-C275-44B2-A765-0242520F896C}"/>
              </a:ext>
            </a:extLst>
          </p:cNvPr>
          <p:cNvSpPr txBox="1"/>
          <p:nvPr/>
        </p:nvSpPr>
        <p:spPr>
          <a:xfrm>
            <a:off x="838200" y="1253986"/>
            <a:ext cx="2121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267170C-04B6-474D-825F-23F62B730E23}"/>
              </a:ext>
            </a:extLst>
          </p:cNvPr>
          <p:cNvSpPr/>
          <p:nvPr/>
        </p:nvSpPr>
        <p:spPr>
          <a:xfrm>
            <a:off x="1279180" y="3938451"/>
            <a:ext cx="3694775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/>
              <a:t>한 명 이상의 </a:t>
            </a:r>
            <a:r>
              <a:rPr lang="ko-KR" altLang="en-US" sz="2000" dirty="0"/>
              <a:t>사람 들이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b="1" dirty="0"/>
              <a:t>몇 개월 </a:t>
            </a:r>
            <a:r>
              <a:rPr lang="ko-KR" altLang="en-US" sz="2000" dirty="0"/>
              <a:t>간 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하나의 보고서를 작성하고 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b="1" dirty="0"/>
              <a:t>상당히 고가에</a:t>
            </a:r>
            <a:r>
              <a:rPr lang="ko-KR" altLang="en-US" sz="2000" dirty="0"/>
              <a:t> 팝니다</a:t>
            </a:r>
            <a:endParaRPr lang="en-US" altLang="ko-KR" sz="20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69F3A90-32BF-46E8-99A2-82BACBEAAE10}"/>
              </a:ext>
            </a:extLst>
          </p:cNvPr>
          <p:cNvSpPr/>
          <p:nvPr/>
        </p:nvSpPr>
        <p:spPr>
          <a:xfrm>
            <a:off x="5893730" y="3466978"/>
            <a:ext cx="573029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ko-KR" altLang="en-US" sz="2000" b="1" cap="all" spc="-15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주제</a:t>
            </a:r>
            <a:r>
              <a:rPr lang="ko-KR" altLang="en-US" sz="2000" cap="all" spc="-15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및 </a:t>
            </a:r>
            <a:r>
              <a:rPr lang="ko-KR" altLang="en-US" sz="2000" b="1" cap="all" spc="-15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스토리라인</a:t>
            </a:r>
            <a:r>
              <a:rPr lang="ko-KR" altLang="en-US" sz="2000" cap="all" spc="-15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설정</a:t>
            </a:r>
            <a:endParaRPr lang="en-US" altLang="ko-KR" sz="2000" cap="all" spc="-150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endParaRPr lang="en-US" altLang="ko-KR" sz="2000" b="1" cap="all" spc="-150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ko-KR" altLang="en-US" sz="2000" b="1" cap="all" spc="-15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분석 내용</a:t>
            </a:r>
            <a:r>
              <a:rPr lang="ko-KR" altLang="en-US" sz="2000" cap="all" spc="-15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결정</a:t>
            </a:r>
            <a:endParaRPr lang="en-US" altLang="ko-KR" sz="2000" cap="all" spc="-150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endParaRPr lang="en-US" altLang="ko-KR" sz="2000" b="1" cap="all" spc="-150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ko-KR" altLang="en-US" sz="2000" b="1" cap="all" spc="-15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데이터 수집</a:t>
            </a:r>
            <a:endParaRPr lang="en-US" altLang="ko-KR" sz="2000" b="1" spc="-150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endParaRPr lang="en-US" altLang="ko-KR" sz="2000" b="1" cap="all" spc="-150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ko-KR" altLang="en-US" sz="2000" b="1" cap="all" spc="-15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검색</a:t>
            </a:r>
            <a:endParaRPr lang="en-US" altLang="ko-KR" sz="2000" b="1" cap="all" spc="-150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endParaRPr lang="en-US" altLang="ko-KR" sz="2000" b="1" cap="all" spc="-150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ko-KR" altLang="en-US" sz="2000" b="1" cap="all" spc="-15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분석</a:t>
            </a:r>
            <a:r>
              <a:rPr lang="ko-KR" altLang="en-US" sz="2000" cap="all" spc="-15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및 </a:t>
            </a:r>
            <a:r>
              <a:rPr lang="ko-KR" altLang="en-US" sz="2000" b="1" cap="all" spc="-15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차트화</a:t>
            </a:r>
            <a:endParaRPr lang="en-US" altLang="ko-KR" sz="2000" b="1" spc="-150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endParaRPr lang="en-US" altLang="ko-KR" sz="2000" spc="-150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F555D9E-CF05-4B32-843B-8706F7BF5334}"/>
              </a:ext>
            </a:extLst>
          </p:cNvPr>
          <p:cNvSpPr/>
          <p:nvPr/>
        </p:nvSpPr>
        <p:spPr>
          <a:xfrm>
            <a:off x="5182530" y="8663523"/>
            <a:ext cx="573029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ko-KR" altLang="en-US" sz="2400" b="1" cap="all" spc="-150">
                <a:solidFill>
                  <a:schemeClr val="tx1"/>
                </a:solidFill>
                <a:latin typeface="나눔고딕OTF" panose="020D0604000000000000" pitchFamily="34" charset="-127"/>
                <a:ea typeface="나눔고딕OTF" panose="020D0604000000000000" pitchFamily="34" charset="-127"/>
                <a:cs typeface="+mn-cs"/>
              </a:rPr>
              <a:t>⑥     리포트 </a:t>
            </a:r>
            <a:r>
              <a:rPr lang="ko-KR" altLang="en-US" sz="2400" b="1" cap="all" spc="-150">
                <a:solidFill>
                  <a:srgbClr val="E94A35"/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글 작성</a:t>
            </a:r>
            <a:endParaRPr lang="en-US" altLang="ko-KR" sz="1200" spc="-150" dirty="0">
              <a:solidFill>
                <a:schemeClr val="tx1"/>
              </a:solidFill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9E9B85D-7A52-4EB8-9B64-B871AD20CA26}"/>
              </a:ext>
            </a:extLst>
          </p:cNvPr>
          <p:cNvSpPr/>
          <p:nvPr/>
        </p:nvSpPr>
        <p:spPr>
          <a:xfrm>
            <a:off x="5588000" y="2702560"/>
            <a:ext cx="3037840" cy="373131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7271AC-1423-4EFD-8797-663AEAA8E431}"/>
              </a:ext>
            </a:extLst>
          </p:cNvPr>
          <p:cNvSpPr txBox="1"/>
          <p:nvPr/>
        </p:nvSpPr>
        <p:spPr>
          <a:xfrm>
            <a:off x="5690530" y="2798503"/>
            <a:ext cx="18469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보고서 작성과정</a:t>
            </a:r>
          </a:p>
        </p:txBody>
      </p:sp>
    </p:spTree>
    <p:extLst>
      <p:ext uri="{BB962C8B-B14F-4D97-AF65-F5344CB8AC3E}">
        <p14:creationId xmlns:p14="http://schemas.microsoft.com/office/powerpoint/2010/main" val="3303791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3">
            <a:extLst>
              <a:ext uri="{FF2B5EF4-FFF2-40B4-BE49-F238E27FC236}">
                <a16:creationId xmlns:a16="http://schemas.microsoft.com/office/drawing/2014/main" id="{34F25205-B2BD-4074-A2CD-3411E1AC7065}"/>
              </a:ext>
            </a:extLst>
          </p:cNvPr>
          <p:cNvSpPr txBox="1">
            <a:spLocks/>
          </p:cNvSpPr>
          <p:nvPr/>
        </p:nvSpPr>
        <p:spPr>
          <a:xfrm>
            <a:off x="838199" y="672781"/>
            <a:ext cx="10837985" cy="16898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4800" b="1" dirty="0">
                <a:latin typeface="+mj-lt"/>
                <a:ea typeface="+mj-ea"/>
              </a:rPr>
              <a:t>그런데 </a:t>
            </a:r>
            <a:endParaRPr lang="en-US" altLang="ko-KR" sz="4800" b="1" dirty="0">
              <a:latin typeface="+mj-lt"/>
              <a:ea typeface="+mj-ea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4800" b="1" dirty="0">
                <a:latin typeface="+mj-lt"/>
                <a:ea typeface="+mj-ea"/>
              </a:rPr>
              <a:t>고객 중에는 이런 분들도 계세요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35C553A-4E2E-4560-BD01-97961FA5E414}"/>
              </a:ext>
            </a:extLst>
          </p:cNvPr>
          <p:cNvSpPr/>
          <p:nvPr/>
        </p:nvSpPr>
        <p:spPr>
          <a:xfrm>
            <a:off x="1250604" y="2695966"/>
            <a:ext cx="7518257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/>
              <a:t>정기적으로 보고서를 보고싶은데 </a:t>
            </a:r>
            <a:r>
              <a:rPr lang="ko-KR" altLang="en-US" sz="2000" b="1" dirty="0"/>
              <a:t>가격이 너무 비싸요 </a:t>
            </a:r>
            <a:r>
              <a:rPr lang="en-US" altLang="ko-KR" sz="2000" b="1" dirty="0"/>
              <a:t>..</a:t>
            </a:r>
          </a:p>
          <a:p>
            <a:endParaRPr lang="en-US" altLang="ko-KR" sz="2000" dirty="0"/>
          </a:p>
          <a:p>
            <a:r>
              <a:rPr lang="ko-KR" altLang="en-US" sz="2000" dirty="0"/>
              <a:t>급한데 간단하게 라도 </a:t>
            </a:r>
            <a:r>
              <a:rPr lang="ko-KR" altLang="en-US" sz="2000" b="1" dirty="0"/>
              <a:t>빠르게 </a:t>
            </a:r>
            <a:r>
              <a:rPr lang="ko-KR" altLang="en-US" sz="2000" dirty="0"/>
              <a:t>볼 수 있을까요</a:t>
            </a:r>
            <a:r>
              <a:rPr lang="en-US" altLang="ko-KR" sz="2000" dirty="0"/>
              <a:t>?</a:t>
            </a:r>
          </a:p>
          <a:p>
            <a:endParaRPr lang="en-US" altLang="ko-KR" sz="2000" dirty="0"/>
          </a:p>
          <a:p>
            <a:r>
              <a:rPr lang="ko-KR" altLang="en-US" sz="2000" dirty="0"/>
              <a:t>소셜미디어 데이터 말고 </a:t>
            </a:r>
            <a:r>
              <a:rPr lang="ko-KR" altLang="en-US" sz="2000" b="1" dirty="0"/>
              <a:t>우리가 보유한  데이터도</a:t>
            </a:r>
            <a:r>
              <a:rPr lang="ko-KR" altLang="en-US" sz="2000" dirty="0"/>
              <a:t> 분석 하고 싶어요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438168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489BB6D-42E5-4A46-A863-B8C2B18330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555827"/>
            <a:ext cx="9451109" cy="1857982"/>
          </a:xfrm>
        </p:spPr>
        <p:txBody>
          <a:bodyPr>
            <a:normAutofit fontScale="55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8800" b="1" dirty="0">
                <a:latin typeface="+mj-lt"/>
              </a:rPr>
              <a:t>인공지능 로봇 저널리즘</a:t>
            </a:r>
            <a:endParaRPr lang="en-US" altLang="ko-KR" sz="8800" b="1" dirty="0">
              <a:latin typeface="+mj-lt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4800" dirty="0">
                <a:latin typeface="+mj-lt"/>
              </a:rPr>
              <a:t>Automatic Insight Report by AI Robot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CC085B-3AE9-43EE-97E2-292F2CF3ABBD}"/>
              </a:ext>
            </a:extLst>
          </p:cNvPr>
          <p:cNvSpPr txBox="1"/>
          <p:nvPr/>
        </p:nvSpPr>
        <p:spPr>
          <a:xfrm>
            <a:off x="838200" y="838200"/>
            <a:ext cx="212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BDCEFA-C275-44B2-A765-0242520F896C}"/>
              </a:ext>
            </a:extLst>
          </p:cNvPr>
          <p:cNvSpPr txBox="1"/>
          <p:nvPr/>
        </p:nvSpPr>
        <p:spPr>
          <a:xfrm>
            <a:off x="838200" y="1253986"/>
            <a:ext cx="2121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267170C-04B6-474D-825F-23F62B730E23}"/>
              </a:ext>
            </a:extLst>
          </p:cNvPr>
          <p:cNvSpPr/>
          <p:nvPr/>
        </p:nvSpPr>
        <p:spPr>
          <a:xfrm>
            <a:off x="1390072" y="2558554"/>
            <a:ext cx="889923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/>
              <a:t>시스템은 </a:t>
            </a:r>
            <a:r>
              <a:rPr lang="ko-KR" altLang="en-US" sz="2000" b="1" dirty="0"/>
              <a:t>최소한의 입력</a:t>
            </a:r>
            <a:r>
              <a:rPr lang="ko-KR" altLang="en-US" sz="2000" dirty="0"/>
              <a:t>을 바탕으로 스스로 데이터를 분석하고 사용자가 이해하 쉽도록 </a:t>
            </a:r>
            <a:r>
              <a:rPr lang="ko-KR" altLang="en-US" sz="2000" b="1" dirty="0"/>
              <a:t>보고서로 제공</a:t>
            </a:r>
            <a:endParaRPr lang="en-US" altLang="ko-KR" sz="20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E1CED23-2DA2-43A3-87FB-7D2988E0C2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1019"/>
          <a:stretch/>
        </p:blipFill>
        <p:spPr>
          <a:xfrm>
            <a:off x="1390072" y="3573745"/>
            <a:ext cx="3502262" cy="232431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0FB0A0C-1943-4A91-951B-271C7E28DA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3525" y="3266440"/>
            <a:ext cx="5186995" cy="3199306"/>
          </a:xfrm>
          <a:prstGeom prst="rect">
            <a:avLst/>
          </a:prstGeom>
        </p:spPr>
      </p:pic>
      <p:sp>
        <p:nvSpPr>
          <p:cNvPr id="8" name="화살표: 줄무늬가 있는 오른쪽 7">
            <a:extLst>
              <a:ext uri="{FF2B5EF4-FFF2-40B4-BE49-F238E27FC236}">
                <a16:creationId xmlns:a16="http://schemas.microsoft.com/office/drawing/2014/main" id="{64288B77-8FCE-4CCC-8F51-4077051A9D9D}"/>
              </a:ext>
            </a:extLst>
          </p:cNvPr>
          <p:cNvSpPr/>
          <p:nvPr/>
        </p:nvSpPr>
        <p:spPr>
          <a:xfrm>
            <a:off x="5384800" y="4381957"/>
            <a:ext cx="711200" cy="707886"/>
          </a:xfrm>
          <a:prstGeom prst="striped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1832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0A7D852-054B-40B3-8939-122934B37E84}"/>
              </a:ext>
            </a:extLst>
          </p:cNvPr>
          <p:cNvSpPr txBox="1"/>
          <p:nvPr/>
        </p:nvSpPr>
        <p:spPr>
          <a:xfrm>
            <a:off x="3864459" y="2497976"/>
            <a:ext cx="4463081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/>
              <a:t>DEMO</a:t>
            </a:r>
            <a:endParaRPr lang="ko-KR" altLang="en-US" sz="11500" b="1" dirty="0"/>
          </a:p>
        </p:txBody>
      </p:sp>
    </p:spTree>
    <p:extLst>
      <p:ext uri="{BB962C8B-B14F-4D97-AF65-F5344CB8AC3E}">
        <p14:creationId xmlns:p14="http://schemas.microsoft.com/office/powerpoint/2010/main" val="3776749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489BB6D-42E5-4A46-A863-B8C2B18330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72782"/>
            <a:ext cx="8663940" cy="16741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4800" b="1" dirty="0">
                <a:latin typeface="+mj-lt"/>
                <a:ea typeface="+mj-ea"/>
              </a:rPr>
              <a:t>고객을 위한 보고서 작성</a:t>
            </a:r>
            <a:endParaRPr lang="en-US" altLang="ko-KR" sz="4800" b="1" dirty="0">
              <a:latin typeface="+mj-lt"/>
              <a:ea typeface="+mj-ea"/>
            </a:endParaRPr>
          </a:p>
          <a:p>
            <a:pPr marL="0" indent="0">
              <a:buNone/>
            </a:pPr>
            <a:r>
              <a:rPr lang="ko-KR" altLang="en-US" sz="2400" b="1" dirty="0">
                <a:latin typeface="+mj-lt"/>
              </a:rPr>
              <a:t>소셜미디어</a:t>
            </a:r>
            <a:r>
              <a:rPr lang="ko-KR" altLang="en-US" sz="2400" dirty="0">
                <a:latin typeface="+mj-lt"/>
              </a:rPr>
              <a:t>를 분석 및 활용하여 고객을 위한 </a:t>
            </a:r>
            <a:r>
              <a:rPr lang="ko-KR" altLang="en-US" sz="2400" b="1" dirty="0">
                <a:latin typeface="+mj-lt"/>
              </a:rPr>
              <a:t>보고서</a:t>
            </a:r>
            <a:r>
              <a:rPr lang="ko-KR" altLang="en-US" sz="2400" dirty="0">
                <a:latin typeface="+mj-lt"/>
              </a:rPr>
              <a:t>를 작성 해줍니다</a:t>
            </a:r>
            <a:endParaRPr lang="en-US" altLang="ko-KR" sz="2400" dirty="0"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CC085B-3AE9-43EE-97E2-292F2CF3ABBD}"/>
              </a:ext>
            </a:extLst>
          </p:cNvPr>
          <p:cNvSpPr txBox="1"/>
          <p:nvPr/>
        </p:nvSpPr>
        <p:spPr>
          <a:xfrm>
            <a:off x="838200" y="838200"/>
            <a:ext cx="212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BDCEFA-C275-44B2-A765-0242520F896C}"/>
              </a:ext>
            </a:extLst>
          </p:cNvPr>
          <p:cNvSpPr txBox="1"/>
          <p:nvPr/>
        </p:nvSpPr>
        <p:spPr>
          <a:xfrm>
            <a:off x="838200" y="1253986"/>
            <a:ext cx="2121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267170C-04B6-474D-825F-23F62B730E23}"/>
              </a:ext>
            </a:extLst>
          </p:cNvPr>
          <p:cNvSpPr/>
          <p:nvPr/>
        </p:nvSpPr>
        <p:spPr>
          <a:xfrm>
            <a:off x="1250605" y="2346960"/>
            <a:ext cx="3694775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/>
              <a:t>한 명의 </a:t>
            </a:r>
            <a:r>
              <a:rPr lang="ko-KR" altLang="en-US" sz="2000" dirty="0"/>
              <a:t>사람이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b="1" dirty="0"/>
              <a:t>몇 시간 </a:t>
            </a:r>
            <a:r>
              <a:rPr lang="ko-KR" altLang="en-US" sz="2000" dirty="0"/>
              <a:t>동안 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b="1" dirty="0"/>
              <a:t>다수</a:t>
            </a:r>
            <a:r>
              <a:rPr lang="ko-KR" altLang="en-US" sz="2000" dirty="0"/>
              <a:t>의 보고서를 작성하고 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b="1" dirty="0"/>
              <a:t>비교적 저가에</a:t>
            </a:r>
            <a:r>
              <a:rPr lang="ko-KR" altLang="en-US" sz="2000" dirty="0"/>
              <a:t> 팝니다</a:t>
            </a:r>
            <a:endParaRPr lang="en-US" altLang="ko-KR" sz="20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C22B55E-F212-48E9-B316-3FF86C59D841}"/>
              </a:ext>
            </a:extLst>
          </p:cNvPr>
          <p:cNvSpPr/>
          <p:nvPr/>
        </p:nvSpPr>
        <p:spPr>
          <a:xfrm>
            <a:off x="5376372" y="2346959"/>
            <a:ext cx="3694775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/>
              <a:t>한 명 이상의 </a:t>
            </a:r>
            <a:r>
              <a:rPr lang="ko-KR" altLang="en-US" sz="2000" dirty="0"/>
              <a:t>사람 들이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b="1" dirty="0"/>
              <a:t>몇 개월 </a:t>
            </a:r>
            <a:r>
              <a:rPr lang="ko-KR" altLang="en-US" sz="2000" dirty="0"/>
              <a:t>동안 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b="1" dirty="0"/>
              <a:t>하나</a:t>
            </a:r>
            <a:r>
              <a:rPr lang="ko-KR" altLang="en-US" sz="2000" dirty="0"/>
              <a:t>의 보고서를 작성하고 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b="1" dirty="0"/>
              <a:t>고가에</a:t>
            </a:r>
            <a:r>
              <a:rPr lang="ko-KR" altLang="en-US" sz="2000" dirty="0"/>
              <a:t> 팝니다</a:t>
            </a:r>
            <a:endParaRPr lang="en-US" altLang="ko-KR" sz="2000" dirty="0"/>
          </a:p>
        </p:txBody>
      </p:sp>
      <p:sp>
        <p:nvSpPr>
          <p:cNvPr id="3" name="화살표: 줄무늬가 있는 오른쪽 2">
            <a:extLst>
              <a:ext uri="{FF2B5EF4-FFF2-40B4-BE49-F238E27FC236}">
                <a16:creationId xmlns:a16="http://schemas.microsoft.com/office/drawing/2014/main" id="{C3144BDF-A651-4386-8A73-18BD90D5B2DB}"/>
              </a:ext>
            </a:extLst>
          </p:cNvPr>
          <p:cNvSpPr/>
          <p:nvPr/>
        </p:nvSpPr>
        <p:spPr>
          <a:xfrm rot="10800000">
            <a:off x="4274820" y="3139440"/>
            <a:ext cx="670559" cy="579120"/>
          </a:xfrm>
          <a:prstGeom prst="striped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36413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9CC085B-3AE9-43EE-97E2-292F2CF3ABBD}"/>
              </a:ext>
            </a:extLst>
          </p:cNvPr>
          <p:cNvSpPr txBox="1"/>
          <p:nvPr/>
        </p:nvSpPr>
        <p:spPr>
          <a:xfrm>
            <a:off x="838200" y="838200"/>
            <a:ext cx="212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BDCEFA-C275-44B2-A765-0242520F896C}"/>
              </a:ext>
            </a:extLst>
          </p:cNvPr>
          <p:cNvSpPr txBox="1"/>
          <p:nvPr/>
        </p:nvSpPr>
        <p:spPr>
          <a:xfrm>
            <a:off x="838200" y="1253986"/>
            <a:ext cx="2121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604CE63-D5C4-46BE-8637-020E20808B7D}"/>
              </a:ext>
            </a:extLst>
          </p:cNvPr>
          <p:cNvSpPr txBox="1"/>
          <p:nvPr/>
        </p:nvSpPr>
        <p:spPr>
          <a:xfrm>
            <a:off x="371137" y="437803"/>
            <a:ext cx="88506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latin typeface="+mj-ea"/>
                <a:ea typeface="+mj-ea"/>
              </a:rPr>
              <a:t>인공지능 리포트 </a:t>
            </a:r>
            <a:r>
              <a:rPr lang="en-US" altLang="ko-KR" sz="4000" b="1" dirty="0">
                <a:latin typeface="+mj-ea"/>
                <a:ea typeface="+mj-ea"/>
              </a:rPr>
              <a:t>vs. </a:t>
            </a:r>
            <a:r>
              <a:rPr lang="ko-KR" altLang="en-US" sz="4000" b="1" dirty="0">
                <a:latin typeface="+mj-ea"/>
                <a:ea typeface="+mj-ea"/>
              </a:rPr>
              <a:t>사람이 작성한 리포트</a:t>
            </a:r>
            <a:r>
              <a:rPr lang="en-US" altLang="ko-KR" sz="4000" b="1" dirty="0">
                <a:latin typeface="+mj-ea"/>
                <a:ea typeface="+mj-ea"/>
              </a:rPr>
              <a:t> </a:t>
            </a:r>
            <a:endParaRPr lang="ko-KR" altLang="en-US" sz="4000" b="1" dirty="0">
              <a:latin typeface="+mj-ea"/>
              <a:ea typeface="+mj-ea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AD1B01B-7079-4C7C-8BA4-C7D55FE38139}"/>
              </a:ext>
            </a:extLst>
          </p:cNvPr>
          <p:cNvSpPr/>
          <p:nvPr/>
        </p:nvSpPr>
        <p:spPr>
          <a:xfrm>
            <a:off x="944280" y="1607929"/>
            <a:ext cx="3835063" cy="38736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ko-KR" altLang="en-US" sz="1600" b="1" dirty="0">
                <a:ea typeface="나눔고딕OTF" panose="020B0600000101010101" charset="-127"/>
              </a:rPr>
              <a:t>인공지능 리포트</a:t>
            </a:r>
            <a:endParaRPr lang="en-US" altLang="ko-KR" sz="1600" b="1" dirty="0">
              <a:ea typeface="나눔고딕OTF" panose="020B0600000101010101" charset="-127"/>
            </a:endParaRPr>
          </a:p>
          <a:p>
            <a:pPr algn="l"/>
            <a:endParaRPr lang="en-US" altLang="ko-KR" sz="1600" dirty="0"/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ea typeface="나눔고딕OTF" panose="020B0600000101010101" charset="-127"/>
              </a:rPr>
              <a:t>신속함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나눔고딕OTF" panose="020B0600000101010101" charset="-127"/>
              </a:rPr>
              <a:t>-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ea typeface="나눔고딕OTF" panose="020B0600000101010101" charset="-127"/>
              </a:rPr>
              <a:t>분석 요청 후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나눔고딕OTF" panose="020B0600000101010101" charset="-127"/>
              </a:rPr>
              <a:t>1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ea typeface="나눔고딕OTF" panose="020B0600000101010101" charset="-127"/>
              </a:rPr>
              <a:t>시간 이내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ea typeface="나눔고딕OTF" panose="020B0600000101010101" charset="-127"/>
            </a:endParaRP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ea typeface="나눔고딕OTF" panose="020B0600000101010101" charset="-127"/>
              </a:rPr>
              <a:t>반복적 활용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나눔고딕OTF" panose="020B0600000101010101" charset="-127"/>
              </a:rPr>
              <a:t>-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ea typeface="나눔고딕OTF" panose="020B0600000101010101" charset="-127"/>
              </a:rPr>
              <a:t>매 월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나눔고딕OTF" panose="020B0600000101010101" charset="-127"/>
              </a:rPr>
              <a:t>,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ea typeface="나눔고딕OTF" panose="020B0600000101010101" charset="-127"/>
              </a:rPr>
              <a:t>매 분기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나눔고딕OTF" panose="020B0600000101010101" charset="-127"/>
              </a:rPr>
              <a:t>,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ea typeface="나눔고딕OTF" panose="020B0600000101010101" charset="-127"/>
              </a:rPr>
              <a:t>매 년 등 정기적  리포트를 즉시 볼 수 있음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ea typeface="나눔고딕OTF" panose="020B0600000101010101" charset="-127"/>
            </a:endParaRP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ea typeface="나눔고딕OTF" panose="020B0600000101010101" charset="-127"/>
              </a:rPr>
              <a:t>포괄적 검색 및 분석 결과 제공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나눔고딕OTF" panose="020B0600000101010101" charset="-127"/>
              </a:rPr>
              <a:t>–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ea typeface="나눔고딕OTF" panose="020B0600000101010101" charset="-127"/>
              </a:rPr>
              <a:t>사람이 놓칠 수 있는 데이터에 대한 실수 없는 계산 가능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ea typeface="나눔고딕OTF" panose="020B0600000101010101" charset="-127"/>
            </a:endParaRP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ea typeface="나눔고딕OTF" panose="020B0600000101010101" charset="-127"/>
              </a:rPr>
              <a:t>일관된 결과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나눔고딕OTF" panose="020B0600000101010101" charset="-127"/>
              </a:rPr>
              <a:t>–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ea typeface="나눔고딕OTF" panose="020B0600000101010101" charset="-127"/>
              </a:rPr>
              <a:t>사람은 능력에 따라 다른 결과가 나옴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ea typeface="나눔고딕OTF" panose="020B0600000101010101" charset="-127"/>
            </a:endParaRP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ea typeface="나눔고딕OTF" panose="020B0600000101010101" charset="-127"/>
              </a:rPr>
              <a:t>저렴한 비용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ea typeface="나눔고딕OTF" panose="020B0600000101010101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AEA44FF-D4F5-4CE4-9F5F-450A48B0FA44}"/>
              </a:ext>
            </a:extLst>
          </p:cNvPr>
          <p:cNvSpPr/>
          <p:nvPr/>
        </p:nvSpPr>
        <p:spPr>
          <a:xfrm>
            <a:off x="5827102" y="1607929"/>
            <a:ext cx="4536098" cy="23963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ko-KR" altLang="en-US" sz="1600" dirty="0"/>
              <a:t>     </a:t>
            </a:r>
            <a:r>
              <a:rPr lang="ko-KR" altLang="en-US" sz="1600" b="1" dirty="0">
                <a:ea typeface="나눔고딕OTF" panose="020B0600000101010101" charset="-127"/>
              </a:rPr>
              <a:t>사람에 의한 리포트</a:t>
            </a:r>
            <a:endParaRPr lang="en-US" altLang="ko-KR" sz="1600" b="1" dirty="0">
              <a:ea typeface="나눔고딕OTF" panose="020B0600000101010101" charset="-127"/>
            </a:endParaRPr>
          </a:p>
          <a:p>
            <a:pPr algn="l"/>
            <a:endParaRPr lang="en-US" altLang="ko-KR" sz="1600" dirty="0"/>
          </a:p>
          <a:p>
            <a:pPr marL="257175" indent="-257175">
              <a:lnSpc>
                <a:spcPct val="150000"/>
              </a:lnSpc>
              <a:buAutoNum type="arabicPeriod"/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ea typeface="나눔고딕OTF" panose="020B0600000101010101" charset="-127"/>
              </a:rPr>
              <a:t>상상력이 포함됨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나눔고딕OTF" panose="020B0600000101010101" charset="-127"/>
              </a:rPr>
              <a:t>–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ea typeface="나눔고딕OTF" panose="020B0600000101010101" charset="-127"/>
              </a:rPr>
              <a:t>기계가 생각할 수 없는 다양한 상상력으로 결론을 도출함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ea typeface="나눔고딕OTF" panose="020B0600000101010101" charset="-127"/>
            </a:endParaRPr>
          </a:p>
          <a:p>
            <a:pPr marL="257175" indent="-257175">
              <a:lnSpc>
                <a:spcPct val="150000"/>
              </a:lnSpc>
              <a:buAutoNum type="arabicPeriod"/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ea typeface="나눔고딕OTF" panose="020B0600000101010101" charset="-127"/>
              </a:rPr>
              <a:t>현재 기계는 세상에 대한 지식을 연결할 수 없어 액션 플랜을 만들 수 없음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ea typeface="나눔고딕OTF" panose="020B0600000101010101" charset="-127"/>
            </a:endParaRPr>
          </a:p>
          <a:p>
            <a:pPr marL="257175" indent="-257175">
              <a:lnSpc>
                <a:spcPct val="150000"/>
              </a:lnSpc>
              <a:buFontTx/>
              <a:buAutoNum type="arabicPeriod"/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ea typeface="나눔고딕OTF" panose="020B0600000101010101" charset="-127"/>
              </a:rPr>
              <a:t>창의적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나눔고딕OTF" panose="020B0600000101010101" charset="-127"/>
              </a:rPr>
              <a:t>–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ea typeface="나눔고딕OTF" panose="020B0600000101010101" charset="-127"/>
              </a:rPr>
              <a:t>사람마다 다른 형태의 리포트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ea typeface="나눔고딕OTF" panose="020B0600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08973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기본설정">
      <a:majorFont>
        <a:latin typeface="나눔바른고딕"/>
        <a:ea typeface="나눔바른고딕"/>
        <a:cs typeface=""/>
      </a:majorFont>
      <a:minorFont>
        <a:latin typeface="나눔바른고딕 Light"/>
        <a:ea typeface="나눔바른고딕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3227</TotalTime>
  <Words>309</Words>
  <Application>Microsoft Office PowerPoint</Application>
  <PresentationFormat>와이드스크린</PresentationFormat>
  <Paragraphs>84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9" baseType="lpstr">
      <vt:lpstr>나눔고딕 Light</vt:lpstr>
      <vt:lpstr>나눔고딕OTF</vt:lpstr>
      <vt:lpstr>나눔바른고딕</vt:lpstr>
      <vt:lpstr>나눔바른고딕 Light</vt:lpstr>
      <vt:lpstr>맑은 고딕</vt:lpstr>
      <vt:lpstr>Arial</vt:lpstr>
      <vt:lpstr>Office 테마</vt:lpstr>
      <vt:lpstr>PowerPoint 프레젠테이션</vt:lpstr>
      <vt:lpstr>여러분 반갑습니다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만들어 보니까 어려웠던 부분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jukyoung LEE</dc:creator>
  <cp:lastModifiedBy>jukyoung LEE</cp:lastModifiedBy>
  <cp:revision>788</cp:revision>
  <dcterms:created xsi:type="dcterms:W3CDTF">2017-01-30T11:33:35Z</dcterms:created>
  <dcterms:modified xsi:type="dcterms:W3CDTF">2018-12-04T04:53:49Z</dcterms:modified>
</cp:coreProperties>
</file>