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87" r:id="rId3"/>
    <p:sldId id="272" r:id="rId4"/>
    <p:sldId id="289" r:id="rId5"/>
    <p:sldId id="531" r:id="rId6"/>
    <p:sldId id="532" r:id="rId7"/>
    <p:sldId id="533" r:id="rId8"/>
    <p:sldId id="534" r:id="rId9"/>
    <p:sldId id="535" r:id="rId10"/>
    <p:sldId id="536" r:id="rId11"/>
    <p:sldId id="537" r:id="rId12"/>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160"/>
        <p:guide pos="3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4654550" y="3784600"/>
            <a:ext cx="6253480" cy="1421765"/>
          </a:xfrm>
          <a:prstGeom prst="rect">
            <a:avLst/>
          </a:prstGeom>
          <a:noFill/>
        </p:spPr>
        <p:txBody>
          <a:bodyPr wrap="square" rtlCol="0">
            <a:spAutoFit/>
          </a:bodyPr>
          <a:p>
            <a:r>
              <a:rPr lang="en-US" sz="3200"/>
              <a:t> JDBC Scrollable and Updatable set</a:t>
            </a:r>
            <a:endParaRPr lang="en-US" sz="3600"/>
          </a:p>
          <a:p>
            <a:endParaRPr lang="en-US" sz="3600"/>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Text Placeholder 5"/>
          <p:cNvSpPr>
            <a:spLocks noGrp="1"/>
          </p:cNvSpPr>
          <p:nvPr>
            <p:ph type="body" sz="quarter" idx="14"/>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t>Scrollable ResultSet</a:t>
            </a:r>
            <a:endParaRPr lang="en-US" sz="4000"/>
          </a:p>
        </p:txBody>
      </p:sp>
      <p:sp>
        <p:nvSpPr>
          <p:cNvPr id="4" name="Text Placeholder 3"/>
          <p:cNvSpPr>
            <a:spLocks noGrp="1"/>
          </p:cNvSpPr>
          <p:nvPr>
            <p:ph type="body" sz="quarter" idx="14"/>
          </p:nvPr>
        </p:nvSpPr>
        <p:spPr>
          <a:xfrm>
            <a:off x="408940" y="951230"/>
            <a:ext cx="10975975" cy="5358765"/>
          </a:xfrm>
        </p:spPr>
        <p:txBody>
          <a:bodyPr/>
          <a:p>
            <a:r>
              <a:rPr lang="en-US" sz="2400"/>
              <a:t>Whenever we create an object of ResultSet by default, it allows us to retrieve in forward direction only and we cannot perform any modifications on ResultSet object. </a:t>
            </a:r>
            <a:endParaRPr lang="en-US" sz="2400"/>
          </a:p>
          <a:p>
            <a:r>
              <a:rPr lang="en-US" sz="2400"/>
              <a:t>Therefore, by default the ResultSet object is non-scrollable and non-updatable ResultSet.</a:t>
            </a:r>
            <a:endParaRPr lang="en-US" sz="2400"/>
          </a:p>
          <a:p>
            <a:r>
              <a:rPr lang="en-US" sz="2400" b="1"/>
              <a:t>Scrollable ResultSet:</a:t>
            </a:r>
            <a:endParaRPr lang="en-US" sz="2400" b="1"/>
          </a:p>
          <a:p>
            <a:r>
              <a:rPr lang="en-US" sz="2400"/>
              <a:t>A scrollable ResultSet is one which allows us to retrieve the data in forward direction as well as backward direction but no updations are allowed.</a:t>
            </a:r>
            <a:endParaRPr lang="en-US" sz="2400"/>
          </a:p>
          <a:p>
            <a:r>
              <a:rPr lang="en-US" sz="2400"/>
              <a:t> In order to make the non-scrollable ResultSet as scrollable ResultSet as scrollable ResultSet we must use the following createStatement which is present in Connection interface.</a:t>
            </a:r>
            <a:endParaRPr lang="en-US" sz="2400"/>
          </a:p>
          <a:p>
            <a:pPr marL="0" indent="0">
              <a:buNone/>
            </a:pPr>
            <a:r>
              <a:rPr lang="en-US" sz="2400" b="1"/>
              <a:t>Examples: </a:t>
            </a:r>
            <a:r>
              <a:rPr lang="en-US" sz="2400"/>
              <a:t>Statement   st=con.createStatement (ResultSet.TYPE_SCROLL_INSENSITIVE,  ResultSet.CONCUR_READ_ONLY);</a:t>
            </a:r>
            <a:endParaRPr lang="en-US" sz="2400"/>
          </a:p>
          <a:p>
            <a:pPr marL="0" indent="0">
              <a:buNone/>
            </a:pPr>
            <a:r>
              <a:rPr lang="en-US" sz="2400"/>
              <a:t>ResultSet rs=st.executeQuery ("select * from student");</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Placeholder 7"/>
          <p:cNvPicPr>
            <a:picLocks noChangeAspect="1"/>
          </p:cNvPicPr>
          <p:nvPr>
            <p:ph type="pic" idx="1"/>
          </p:nvPr>
        </p:nvPicPr>
        <p:blipFill>
          <a:blip r:embed="rId1"/>
          <a:stretch>
            <a:fillRect/>
          </a:stretch>
        </p:blipFill>
        <p:spPr>
          <a:xfrm>
            <a:off x="978535" y="689610"/>
            <a:ext cx="10085070" cy="5288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Scrollable Resultset in JDBC</a:t>
            </a:r>
            <a:endParaRPr lang="en-US"/>
          </a:p>
        </p:txBody>
      </p:sp>
      <p:sp>
        <p:nvSpPr>
          <p:cNvPr id="6" name="Text Placeholder 5"/>
          <p:cNvSpPr>
            <a:spLocks noGrp="1"/>
          </p:cNvSpPr>
          <p:nvPr>
            <p:ph type="body" sz="quarter" idx="14"/>
          </p:nvPr>
        </p:nvSpPr>
        <p:spPr/>
        <p:txBody>
          <a:bodyPr>
            <a:normAutofit fontScale="80000"/>
          </a:bodyPr>
          <a:p>
            <a:r>
              <a:rPr lang="en-US"/>
              <a:t>In Jdbc ResultSet Interface are classified into two type;.</a:t>
            </a:r>
            <a:endParaRPr lang="en-US"/>
          </a:p>
          <a:p>
            <a:r>
              <a:rPr lang="en-US"/>
              <a:t>Non-Scrollable ResultSet in JDBC</a:t>
            </a:r>
            <a:endParaRPr lang="en-US"/>
          </a:p>
          <a:p>
            <a:r>
              <a:rPr lang="en-US"/>
              <a:t>Scrollable ResultSet</a:t>
            </a:r>
            <a:endParaRPr lang="en-US"/>
          </a:p>
          <a:p>
            <a:r>
              <a:rPr lang="en-US"/>
              <a:t>By default a ResultSet Interface is Non-Scrollable, In non-scrollable ResultSet we can move only in forward direction (that means from first record to last record), but not in Backward Direction, If you want to move in backward direction use Scrollable Interface.</a:t>
            </a:r>
            <a:endParaRPr lang="en-US"/>
          </a:p>
          <a:p>
            <a:r>
              <a:rPr lang="en-US"/>
              <a:t>Create Scrollable ResultSet</a:t>
            </a:r>
            <a:endParaRPr lang="en-US"/>
          </a:p>
          <a:p>
            <a:r>
              <a:rPr lang="en-US"/>
              <a:t>To create a Scrollable ResultSet, create Statement object with two parameters.</a:t>
            </a:r>
            <a:endParaRPr lang="en-US"/>
          </a:p>
          <a:p>
            <a:r>
              <a:rPr lang="en-US"/>
              <a:t>Syntax Statement stmt=con.CreateStatement(param1, param2);</a:t>
            </a:r>
            <a:endParaRPr lang="en-US"/>
          </a:p>
          <a:p>
            <a:r>
              <a:rPr lang="en-US"/>
              <a:t>// parm1 type and param2 mode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4"/>
          </p:nvPr>
        </p:nvSpPr>
        <p:spPr>
          <a:xfrm>
            <a:off x="408940" y="384175"/>
            <a:ext cx="11378565" cy="5925820"/>
          </a:xfrm>
        </p:spPr>
        <p:txBody>
          <a:bodyPr>
            <a:normAutofit lnSpcReduction="10000"/>
          </a:bodyPr>
          <a:p>
            <a:r>
              <a:rPr lang="en-US" sz="2100"/>
              <a:t>These type and mode are predefined in ResultSet Interface of Jdbc like below which is static final.</a:t>
            </a:r>
            <a:endParaRPr lang="en-US" sz="2100"/>
          </a:p>
          <a:p>
            <a:r>
              <a:rPr lang="en-US" sz="2100" b="1"/>
              <a:t>Type: </a:t>
            </a:r>
            <a:r>
              <a:rPr lang="en-US" sz="2100"/>
              <a:t>public static final int TYPE_FORWARD_ONLY=1003</a:t>
            </a:r>
            <a:endParaRPr lang="en-US" sz="2100"/>
          </a:p>
          <a:p>
            <a:pPr marL="0" indent="0">
              <a:buNone/>
            </a:pPr>
            <a:r>
              <a:rPr lang="en-US" sz="2100"/>
              <a:t>                  public static final int TYPE_SCROLL_INSENSITIVE=1004</a:t>
            </a:r>
            <a:endParaRPr lang="en-US" sz="2100"/>
          </a:p>
          <a:p>
            <a:pPr marL="0" indent="0">
              <a:buNone/>
            </a:pPr>
            <a:r>
              <a:rPr lang="en-US" sz="2100"/>
              <a:t>                  public static final int TYPE_SCROLL_SENSITIVE=1005</a:t>
            </a:r>
            <a:endParaRPr lang="en-US" sz="2100"/>
          </a:p>
          <a:p>
            <a:r>
              <a:rPr lang="en-US" sz="2100" b="1"/>
              <a:t>Mode: </a:t>
            </a:r>
            <a:r>
              <a:rPr lang="en-US" sz="2100"/>
              <a:t>public static final int CONCUR_READ_ONLY=1007</a:t>
            </a:r>
            <a:endParaRPr lang="en-US" sz="2100"/>
          </a:p>
          <a:p>
            <a:pPr marL="0" indent="0">
              <a:buNone/>
            </a:pPr>
            <a:r>
              <a:rPr lang="en-US" sz="2100"/>
              <a:t>                   public static final int CONCUR_UPDATABLE=1008</a:t>
            </a:r>
            <a:endParaRPr lang="en-US" sz="2100"/>
          </a:p>
          <a:p>
            <a:r>
              <a:rPr lang="en-US" sz="2100" b="1"/>
              <a:t>Note:</a:t>
            </a:r>
            <a:r>
              <a:rPr lang="en-US" sz="2100"/>
              <a:t> To create Statement object we can pass either int value as parameter or their variable name.</a:t>
            </a:r>
            <a:endParaRPr lang="en-US" sz="2100"/>
          </a:p>
          <a:p>
            <a:r>
              <a:rPr lang="en-US" sz="2100" b="1"/>
              <a:t>Example:</a:t>
            </a:r>
            <a:r>
              <a:rPr lang="en-US" sz="2100"/>
              <a:t> Statement stmt=con.CreateStatement(1004, 1007);      </a:t>
            </a:r>
            <a:r>
              <a:rPr lang="en-US" sz="2100" b="1"/>
              <a:t>or</a:t>
            </a:r>
            <a:endParaRPr lang="en-US" sz="2100" b="1"/>
          </a:p>
          <a:p>
            <a:r>
              <a:rPr lang="en-US" sz="2100"/>
              <a:t>Statement stmt=con.CreateStatement(ResutlSet.TYPE_SCROLL_INSENSITIVE, ResultSet.CONCUR_READ_ONLY);</a:t>
            </a:r>
            <a:endParaRPr lang="en-US" sz="2100"/>
          </a:p>
          <a:p>
            <a:r>
              <a:rPr lang="en-US" sz="2100" b="1"/>
              <a:t>Methods of Scrollable ResultSet </a:t>
            </a:r>
            <a:r>
              <a:rPr lang="en-US" sz="2100"/>
              <a:t>Below all methods are used for move the cursor in Scrollable ResultSet.</a:t>
            </a:r>
            <a:endParaRPr lang="en-US" sz="2100"/>
          </a:p>
          <a:p>
            <a:r>
              <a:rPr lang="en-US" sz="2100" b="1"/>
              <a:t>afterLast </a:t>
            </a:r>
            <a:r>
              <a:rPr lang="en-US" sz="2100"/>
              <a:t>Used to move the cursor after last row.</a:t>
            </a:r>
            <a:endParaRPr lang="en-US" sz="2100"/>
          </a:p>
          <a:p>
            <a:r>
              <a:rPr lang="en-US" sz="2100" b="1"/>
              <a:t>BeforeFirst:</a:t>
            </a:r>
            <a:r>
              <a:rPr lang="en-US" sz="2100"/>
              <a:t> Used to move the cursor before first row.</a:t>
            </a:r>
            <a:endParaRPr lang="en-US" sz="2100"/>
          </a:p>
          <a:p>
            <a:r>
              <a:rPr lang="en-US" sz="2100" b="1"/>
              <a:t>previous:</a:t>
            </a:r>
            <a:r>
              <a:rPr lang="en-US" sz="2100"/>
              <a:t> Used to move the cursor backward.</a:t>
            </a:r>
            <a:endParaRPr lang="en-US" sz="2100"/>
          </a:p>
          <a:p>
            <a:r>
              <a:rPr lang="en-US" sz="2100" b="1"/>
              <a:t>first:</a:t>
            </a:r>
            <a:r>
              <a:rPr lang="en-US" sz="2100"/>
              <a:t> Used to move the cursor first at row.</a:t>
            </a:r>
            <a:endParaRPr lang="en-US" sz="2100"/>
          </a:p>
          <a:p>
            <a:r>
              <a:rPr lang="en-US" sz="2100" b="1"/>
              <a:t>last:</a:t>
            </a:r>
            <a:r>
              <a:rPr lang="en-US" sz="2100"/>
              <a:t> Used to move the cursor at last row.</a:t>
            </a:r>
            <a:endParaRPr lang="en-US"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1257935" y="721360"/>
            <a:ext cx="9801225" cy="54876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933450" y="582295"/>
            <a:ext cx="10701655" cy="56235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2448</Words>
  <Application>WPS Presentation</Application>
  <PresentationFormat>Custom</PresentationFormat>
  <Paragraphs>43</Paragraphs>
  <Slides>10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Calibri</vt:lpstr>
      <vt:lpstr>Century Gothic</vt:lpstr>
      <vt:lpstr>Poppins</vt:lpstr>
      <vt:lpstr>Microsoft YaHei</vt:lpstr>
      <vt:lpstr>Arial Unicode MS</vt:lpstr>
      <vt:lpstr>Segoe Print</vt:lpstr>
      <vt:lpstr>Office Theme</vt:lpstr>
      <vt:lpstr>PowerPoint 演示文稿</vt:lpstr>
      <vt:lpstr>PowerPoint 演示文稿</vt:lpstr>
      <vt:lpstr>PowerPoint 演示文稿</vt:lpstr>
      <vt:lpstr>Scrollable ResultSet</vt:lpstr>
      <vt:lpstr>PowerPoint 演示文稿</vt:lpstr>
      <vt:lpstr>Scrollable Resultset in JDBC</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gopalvarma.p</cp:lastModifiedBy>
  <cp:revision>322</cp:revision>
  <dcterms:created xsi:type="dcterms:W3CDTF">2021-09-08T09:08:00Z</dcterms:created>
  <dcterms:modified xsi:type="dcterms:W3CDTF">2023-05-08T06:12:10Z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EFCC1C052FF243D3838510AA06CF476A</vt:lpwstr>
  </property>
</Properties>
</file>