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4"/>
  </p:normalViewPr>
  <p:slideViewPr>
    <p:cSldViewPr snapToGrid="0" snapToObjects="1">
      <p:cViewPr varScale="1">
        <p:scale>
          <a:sx n="100" d="100"/>
          <a:sy n="100" d="100"/>
        </p:scale>
        <p:origin x="18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5</a:t>
            </a:r>
            <a:r>
              <a:rPr lang="he-IL" dirty="0"/>
              <a:t> מוחמד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dirty="0" err="1"/>
              <a:t>תיאור</a:t>
            </a:r>
            <a:r>
              <a:rPr dirty="0"/>
              <a:t> </a:t>
            </a:r>
            <a:r>
              <a:rPr dirty="0" err="1"/>
              <a:t>ששת</a:t>
            </a:r>
            <a:r>
              <a:rPr dirty="0"/>
              <a:t> </a:t>
            </a:r>
            <a:r>
              <a:rPr dirty="0" err="1"/>
              <a:t>שלבי</a:t>
            </a:r>
            <a:r>
              <a:rPr dirty="0"/>
              <a:t> </a:t>
            </a:r>
            <a:r>
              <a:rPr dirty="0" err="1"/>
              <a:t>האלגוריתם</a:t>
            </a:r>
            <a:r>
              <a:rPr dirty="0"/>
              <a:t>:
1. </a:t>
            </a:r>
            <a:r>
              <a:rPr dirty="0" err="1"/>
              <a:t>גילוי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 – </a:t>
            </a:r>
            <a:r>
              <a:rPr dirty="0" err="1"/>
              <a:t>זיהוי</a:t>
            </a:r>
            <a:r>
              <a:rPr dirty="0"/>
              <a:t> </a:t>
            </a:r>
            <a:r>
              <a:rPr dirty="0" err="1"/>
              <a:t>נקודות</a:t>
            </a:r>
            <a:r>
              <a:rPr dirty="0"/>
              <a:t> </a:t>
            </a:r>
            <a:r>
              <a:rPr dirty="0" err="1"/>
              <a:t>אור</a:t>
            </a:r>
            <a:r>
              <a:rPr dirty="0"/>
              <a:t> </a:t>
            </a:r>
            <a:r>
              <a:rPr dirty="0" err="1"/>
              <a:t>בתמונה</a:t>
            </a:r>
            <a:r>
              <a:rPr dirty="0"/>
              <a:t>
2. </a:t>
            </a:r>
            <a:r>
              <a:rPr dirty="0" err="1"/>
              <a:t>פתרון</a:t>
            </a:r>
            <a:r>
              <a:rPr dirty="0"/>
              <a:t> </a:t>
            </a:r>
            <a:r>
              <a:rPr dirty="0" err="1"/>
              <a:t>מיקום</a:t>
            </a:r>
            <a:r>
              <a:rPr dirty="0"/>
              <a:t> – </a:t>
            </a:r>
            <a:r>
              <a:rPr dirty="0" err="1"/>
              <a:t>קביעת</a:t>
            </a:r>
            <a:r>
              <a:rPr dirty="0"/>
              <a:t> </a:t>
            </a:r>
            <a:r>
              <a:rPr dirty="0" err="1"/>
              <a:t>היכן</a:t>
            </a:r>
            <a:r>
              <a:rPr dirty="0"/>
              <a:t> </a:t>
            </a:r>
            <a:r>
              <a:rPr dirty="0" err="1"/>
              <a:t>בשמיים</a:t>
            </a:r>
            <a:r>
              <a:rPr dirty="0"/>
              <a:t> </a:t>
            </a:r>
            <a:r>
              <a:rPr dirty="0" err="1"/>
              <a:t>צולמה</a:t>
            </a:r>
            <a:r>
              <a:rPr dirty="0"/>
              <a:t> </a:t>
            </a:r>
            <a:r>
              <a:rPr dirty="0" err="1"/>
              <a:t>התמונה</a:t>
            </a:r>
            <a:r>
              <a:rPr lang="he-IL" dirty="0"/>
              <a:t>.</a:t>
            </a:r>
            <a:r>
              <a:rPr dirty="0"/>
              <a:t>
3. </a:t>
            </a:r>
            <a:r>
              <a:rPr dirty="0" err="1"/>
              <a:t>טעינת</a:t>
            </a:r>
            <a:r>
              <a:rPr dirty="0"/>
              <a:t> </a:t>
            </a:r>
            <a:r>
              <a:rPr dirty="0" err="1"/>
              <a:t>קטלוג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 – </a:t>
            </a:r>
            <a:r>
              <a:rPr dirty="0" err="1"/>
              <a:t>שליפת</a:t>
            </a:r>
            <a:r>
              <a:rPr dirty="0"/>
              <a:t> </a:t>
            </a:r>
            <a:r>
              <a:rPr dirty="0" err="1"/>
              <a:t>נתונים</a:t>
            </a:r>
            <a:r>
              <a:rPr dirty="0"/>
              <a:t> </a:t>
            </a:r>
            <a:r>
              <a:rPr dirty="0" err="1"/>
              <a:t>מהקטלוג</a:t>
            </a:r>
            <a:r>
              <a:rPr dirty="0"/>
              <a:t>
4. </a:t>
            </a:r>
            <a:r>
              <a:rPr dirty="0" err="1"/>
              <a:t>המרת</a:t>
            </a:r>
            <a:r>
              <a:rPr dirty="0"/>
              <a:t> </a:t>
            </a:r>
            <a:r>
              <a:rPr dirty="0" err="1"/>
              <a:t>קואורדינטות</a:t>
            </a:r>
            <a:r>
              <a:rPr dirty="0"/>
              <a:t> – </a:t>
            </a:r>
            <a:r>
              <a:rPr dirty="0" err="1"/>
              <a:t>פיקסלים</a:t>
            </a:r>
            <a:r>
              <a:rPr dirty="0"/>
              <a:t> </a:t>
            </a:r>
            <a:r>
              <a:rPr dirty="0" err="1"/>
              <a:t>למעלות</a:t>
            </a:r>
            <a:r>
              <a:rPr dirty="0"/>
              <a:t> </a:t>
            </a:r>
            <a:r>
              <a:rPr dirty="0" err="1"/>
              <a:t>שמיים</a:t>
            </a:r>
            <a:r>
              <a:rPr dirty="0"/>
              <a:t>
5. </a:t>
            </a:r>
            <a:r>
              <a:rPr dirty="0" err="1"/>
              <a:t>התאמה</a:t>
            </a:r>
            <a:r>
              <a:rPr dirty="0"/>
              <a:t> – </a:t>
            </a:r>
            <a:r>
              <a:rPr dirty="0" err="1"/>
              <a:t>זיהוי</a:t>
            </a:r>
            <a:r>
              <a:rPr dirty="0"/>
              <a:t> </a:t>
            </a:r>
            <a:r>
              <a:rPr dirty="0" err="1"/>
              <a:t>איזה</a:t>
            </a:r>
            <a:r>
              <a:rPr dirty="0"/>
              <a:t> </a:t>
            </a:r>
            <a:r>
              <a:rPr dirty="0" err="1"/>
              <a:t>כוכב</a:t>
            </a:r>
            <a:r>
              <a:rPr dirty="0"/>
              <a:t> </a:t>
            </a:r>
            <a:r>
              <a:rPr dirty="0" err="1"/>
              <a:t>הוא</a:t>
            </a:r>
            <a:r>
              <a:rPr dirty="0"/>
              <a:t> </a:t>
            </a:r>
            <a:r>
              <a:rPr dirty="0" err="1"/>
              <a:t>איזה</a:t>
            </a:r>
            <a:r>
              <a:rPr dirty="0"/>
              <a:t>
6. </a:t>
            </a:r>
            <a:r>
              <a:rPr dirty="0" err="1"/>
              <a:t>שרטוט</a:t>
            </a:r>
            <a:r>
              <a:rPr dirty="0"/>
              <a:t> – </a:t>
            </a:r>
            <a:r>
              <a:rPr dirty="0" err="1"/>
              <a:t>הוספת</a:t>
            </a:r>
            <a:r>
              <a:rPr dirty="0"/>
              <a:t> </a:t>
            </a:r>
            <a:r>
              <a:rPr dirty="0" err="1"/>
              <a:t>שמות</a:t>
            </a:r>
            <a:r>
              <a:rPr dirty="0"/>
              <a:t> </a:t>
            </a:r>
            <a:r>
              <a:rPr dirty="0" err="1"/>
              <a:t>הכוכבים</a:t>
            </a:r>
            <a:r>
              <a:rPr dirty="0"/>
              <a:t> </a:t>
            </a:r>
            <a:r>
              <a:rPr dirty="0" err="1"/>
              <a:t>לתמונה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6</a:t>
            </a:r>
            <a:r>
              <a:rPr lang="he-IL" dirty="0"/>
              <a:t> מוחמד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r" rtl="1"/>
            <a:r>
              <a:rPr lang="he-IL" dirty="0"/>
              <a:t>שלב 1 – זיהוי כוכבים:</a:t>
            </a:r>
          </a:p>
          <a:p>
            <a:pPr marL="0" indent="0" algn="r" rtl="1">
              <a:buNone/>
            </a:pPr>
            <a:r>
              <a:rPr lang="he-IL" dirty="0"/>
              <a:t>	1.המרה לגווני אפור.
 	2.טשטוש</a:t>
            </a:r>
            <a:r>
              <a:rPr lang="en-GB" dirty="0"/>
              <a:t>Gaussian blur) </a:t>
            </a:r>
            <a:r>
              <a:rPr lang="he-IL" dirty="0"/>
              <a:t>) להסרת רעש.
 	3.קביעת ערך סף </a:t>
            </a:r>
            <a:r>
              <a:rPr lang="en-GB" dirty="0"/>
              <a:t>Threshold) – </a:t>
            </a:r>
            <a:r>
              <a:rPr lang="he-IL" dirty="0"/>
              <a:t>)קובע איזה פיקסלים </a:t>
            </a:r>
          </a:p>
          <a:p>
            <a:pPr marL="0" indent="0" algn="r" rtl="1">
              <a:buNone/>
            </a:pPr>
            <a:r>
              <a:rPr lang="he-IL" dirty="0"/>
              <a:t>	4.נחשבים מוארים
 	5.יצירת תמונה בינארית
	6.מציאת קווי מתאר וניתוח גודל – מסנן נקודות קטנות מדי או גדולות מדי
	7.תוצאה: רשימת נקודות</a:t>
            </a:r>
            <a:r>
              <a:rPr lang="en-GB" dirty="0" err="1"/>
              <a:t>x,y</a:t>
            </a:r>
            <a:r>
              <a:rPr lang="en-GB" dirty="0"/>
              <a:t>) </a:t>
            </a:r>
            <a:r>
              <a:rPr lang="he-IL" dirty="0"/>
              <a:t>) של כוכבים פוטנציאליים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7</a:t>
            </a:r>
            <a:r>
              <a:rPr lang="he-IL" dirty="0"/>
              <a:t> מוחמד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dirty="0" err="1"/>
              <a:t>הסברים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פרמטרים</a:t>
            </a:r>
            <a:r>
              <a:rPr dirty="0"/>
              <a:t>:
 Threshold = 120 – </a:t>
            </a:r>
            <a:r>
              <a:rPr dirty="0" err="1"/>
              <a:t>פיקסלים</a:t>
            </a:r>
            <a:r>
              <a:rPr dirty="0"/>
              <a:t> </a:t>
            </a:r>
            <a:r>
              <a:rPr dirty="0" err="1"/>
              <a:t>מעל</a:t>
            </a:r>
            <a:r>
              <a:rPr dirty="0"/>
              <a:t> </a:t>
            </a:r>
            <a:r>
              <a:rPr dirty="0" err="1"/>
              <a:t>ערך</a:t>
            </a:r>
            <a:r>
              <a:rPr dirty="0"/>
              <a:t> </a:t>
            </a:r>
            <a:r>
              <a:rPr dirty="0" err="1"/>
              <a:t>זה</a:t>
            </a:r>
            <a:r>
              <a:rPr dirty="0"/>
              <a:t> </a:t>
            </a:r>
            <a:r>
              <a:rPr dirty="0" err="1"/>
              <a:t>ייחשבו</a:t>
            </a:r>
            <a:r>
              <a:rPr dirty="0"/>
              <a:t> </a:t>
            </a:r>
            <a:r>
              <a:rPr dirty="0" err="1"/>
              <a:t>ככוכבים</a:t>
            </a:r>
            <a:r>
              <a:rPr dirty="0"/>
              <a:t>
 Min Area = 1 </a:t>
            </a:r>
            <a:r>
              <a:rPr dirty="0" err="1"/>
              <a:t>פיקסל</a:t>
            </a:r>
            <a:r>
              <a:rPr dirty="0"/>
              <a:t> – </a:t>
            </a:r>
            <a:r>
              <a:rPr dirty="0" err="1"/>
              <a:t>כוכבים</a:t>
            </a:r>
            <a:r>
              <a:rPr dirty="0"/>
              <a:t> </a:t>
            </a:r>
            <a:r>
              <a:rPr dirty="0" err="1"/>
              <a:t>קטנים</a:t>
            </a:r>
            <a:r>
              <a:rPr dirty="0"/>
              <a:t> </a:t>
            </a:r>
            <a:r>
              <a:rPr dirty="0" err="1"/>
              <a:t>מדי</a:t>
            </a:r>
            <a:r>
              <a:rPr dirty="0"/>
              <a:t> </a:t>
            </a:r>
            <a:r>
              <a:rPr dirty="0" err="1"/>
              <a:t>נחשבים</a:t>
            </a:r>
            <a:r>
              <a:rPr dirty="0"/>
              <a:t> </a:t>
            </a:r>
            <a:r>
              <a:rPr dirty="0" err="1"/>
              <a:t>רעש</a:t>
            </a:r>
            <a:r>
              <a:rPr dirty="0"/>
              <a:t>
 Max Area = 800 </a:t>
            </a:r>
            <a:r>
              <a:rPr dirty="0" err="1"/>
              <a:t>פיקסלים</a:t>
            </a:r>
            <a:r>
              <a:rPr dirty="0"/>
              <a:t> – </a:t>
            </a:r>
            <a:r>
              <a:rPr dirty="0" err="1"/>
              <a:t>מסנן</a:t>
            </a:r>
            <a:r>
              <a:rPr dirty="0"/>
              <a:t> </a:t>
            </a:r>
            <a:r>
              <a:rPr dirty="0" err="1"/>
              <a:t>עצמים</a:t>
            </a:r>
            <a:r>
              <a:rPr dirty="0"/>
              <a:t> </a:t>
            </a:r>
            <a:r>
              <a:rPr dirty="0" err="1"/>
              <a:t>גדולים</a:t>
            </a:r>
            <a:r>
              <a:rPr dirty="0"/>
              <a:t> </a:t>
            </a:r>
            <a:r>
              <a:rPr dirty="0" err="1"/>
              <a:t>כמו</a:t>
            </a:r>
            <a:r>
              <a:rPr dirty="0"/>
              <a:t> </a:t>
            </a:r>
            <a:r>
              <a:rPr dirty="0" err="1"/>
              <a:t>פלנטות</a:t>
            </a:r>
            <a:r>
              <a:rPr dirty="0"/>
              <a:t> </a:t>
            </a:r>
            <a:r>
              <a:rPr dirty="0" err="1"/>
              <a:t>או</a:t>
            </a:r>
            <a:r>
              <a:rPr dirty="0"/>
              <a:t> </a:t>
            </a:r>
            <a:r>
              <a:rPr dirty="0" err="1"/>
              <a:t>תקלה</a:t>
            </a:r>
            <a:r>
              <a:rPr dirty="0"/>
              <a:t>
 Gaussian Blur </a:t>
            </a:r>
            <a:r>
              <a:rPr dirty="0" err="1"/>
              <a:t>בגודל</a:t>
            </a:r>
            <a:r>
              <a:rPr dirty="0"/>
              <a:t> 3×3 – </a:t>
            </a:r>
            <a:r>
              <a:rPr dirty="0" err="1"/>
              <a:t>מרכך</a:t>
            </a:r>
            <a:r>
              <a:rPr dirty="0"/>
              <a:t> </a:t>
            </a:r>
            <a:r>
              <a:rPr dirty="0" err="1"/>
              <a:t>רעש</a:t>
            </a:r>
            <a:r>
              <a:rPr dirty="0"/>
              <a:t> </a:t>
            </a:r>
            <a:r>
              <a:rPr dirty="0" err="1"/>
              <a:t>בלי</a:t>
            </a:r>
            <a:r>
              <a:rPr dirty="0"/>
              <a:t> </a:t>
            </a:r>
            <a:r>
              <a:rPr dirty="0" err="1"/>
              <a:t>למחוק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 </a:t>
            </a:r>
            <a:r>
              <a:rPr dirty="0" err="1"/>
              <a:t>אמיתיים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8</a:t>
            </a:r>
            <a:r>
              <a:rPr lang="he-IL" dirty="0"/>
              <a:t> מוחמד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שלב</a:t>
            </a:r>
            <a:r>
              <a:rPr dirty="0"/>
              <a:t> 2 – </a:t>
            </a:r>
            <a:r>
              <a:rPr dirty="0" err="1"/>
              <a:t>פתרון</a:t>
            </a:r>
            <a:r>
              <a:rPr dirty="0"/>
              <a:t> </a:t>
            </a:r>
            <a:r>
              <a:rPr dirty="0" err="1"/>
              <a:t>מיקום</a:t>
            </a:r>
            <a:r>
              <a:rPr dirty="0"/>
              <a:t> (Plate Solving):
</a:t>
            </a:r>
            <a:r>
              <a:rPr dirty="0" err="1"/>
              <a:t>מטרה</a:t>
            </a:r>
            <a:r>
              <a:rPr dirty="0"/>
              <a:t> – </a:t>
            </a:r>
            <a:r>
              <a:rPr dirty="0" err="1"/>
              <a:t>להבין</a:t>
            </a:r>
            <a:r>
              <a:rPr dirty="0"/>
              <a:t> </a:t>
            </a:r>
            <a:r>
              <a:rPr dirty="0" err="1"/>
              <a:t>היכן</a:t>
            </a:r>
            <a:r>
              <a:rPr dirty="0"/>
              <a:t> </a:t>
            </a:r>
            <a:r>
              <a:rPr dirty="0" err="1"/>
              <a:t>התמונה</a:t>
            </a:r>
            <a:r>
              <a:rPr dirty="0"/>
              <a:t> </a:t>
            </a:r>
            <a:r>
              <a:rPr dirty="0" err="1"/>
              <a:t>ממוקמת</a:t>
            </a:r>
            <a:r>
              <a:rPr dirty="0"/>
              <a:t> </a:t>
            </a:r>
            <a:r>
              <a:rPr dirty="0" err="1"/>
              <a:t>בשמיים</a:t>
            </a:r>
            <a:r>
              <a:rPr dirty="0"/>
              <a:t>.
</a:t>
            </a:r>
            <a:r>
              <a:rPr dirty="0" err="1"/>
              <a:t>שיטה</a:t>
            </a:r>
            <a:r>
              <a:rPr dirty="0"/>
              <a:t> 1 – </a:t>
            </a:r>
            <a:r>
              <a:rPr dirty="0" err="1"/>
              <a:t>שימוש</a:t>
            </a:r>
            <a:r>
              <a:rPr dirty="0"/>
              <a:t> </a:t>
            </a:r>
            <a:r>
              <a:rPr dirty="0" err="1"/>
              <a:t>בשירות</a:t>
            </a:r>
            <a:r>
              <a:rPr dirty="0"/>
              <a:t> </a:t>
            </a:r>
            <a:r>
              <a:rPr dirty="0" err="1"/>
              <a:t>astrometry.net</a:t>
            </a:r>
            <a:r>
              <a:rPr dirty="0"/>
              <a:t>: </a:t>
            </a:r>
            <a:r>
              <a:rPr dirty="0" err="1"/>
              <a:t>מעלה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התמונה</a:t>
            </a:r>
            <a:r>
              <a:rPr dirty="0"/>
              <a:t>, </a:t>
            </a:r>
            <a:r>
              <a:rPr dirty="0" err="1"/>
              <a:t>מקבל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RA, Dec </a:t>
            </a:r>
            <a:r>
              <a:rPr dirty="0" err="1"/>
              <a:t>ושדה</a:t>
            </a:r>
            <a:r>
              <a:rPr dirty="0"/>
              <a:t> </a:t>
            </a:r>
            <a:r>
              <a:rPr dirty="0" err="1"/>
              <a:t>הראייה</a:t>
            </a:r>
            <a:r>
              <a:rPr dirty="0"/>
              <a:t>.
</a:t>
            </a:r>
            <a:r>
              <a:rPr dirty="0" err="1"/>
              <a:t>שיטה</a:t>
            </a:r>
            <a:r>
              <a:rPr dirty="0"/>
              <a:t> 2 – </a:t>
            </a:r>
            <a:r>
              <a:rPr dirty="0" err="1"/>
              <a:t>זיהוי</a:t>
            </a:r>
            <a:r>
              <a:rPr dirty="0"/>
              <a:t> </a:t>
            </a:r>
            <a:r>
              <a:rPr dirty="0" err="1"/>
              <a:t>לפי</a:t>
            </a:r>
            <a:r>
              <a:rPr dirty="0"/>
              <a:t> </a:t>
            </a:r>
            <a:r>
              <a:rPr dirty="0" err="1"/>
              <a:t>שם</a:t>
            </a:r>
            <a:r>
              <a:rPr dirty="0"/>
              <a:t> </a:t>
            </a:r>
            <a:r>
              <a:rPr dirty="0" err="1"/>
              <a:t>קובץ</a:t>
            </a:r>
            <a:r>
              <a:rPr dirty="0"/>
              <a:t> (</a:t>
            </a:r>
            <a:r>
              <a:rPr dirty="0" err="1"/>
              <a:t>אם</a:t>
            </a:r>
            <a:r>
              <a:rPr dirty="0"/>
              <a:t> API </a:t>
            </a:r>
            <a:r>
              <a:rPr dirty="0" err="1"/>
              <a:t>לא</a:t>
            </a:r>
            <a:r>
              <a:rPr dirty="0"/>
              <a:t> </a:t>
            </a:r>
            <a:r>
              <a:rPr dirty="0" err="1"/>
              <a:t>עובד</a:t>
            </a:r>
            <a:r>
              <a:rPr dirty="0"/>
              <a:t>): </a:t>
            </a:r>
            <a:r>
              <a:rPr dirty="0" err="1"/>
              <a:t>לדוגמה</a:t>
            </a:r>
            <a:r>
              <a:rPr dirty="0"/>
              <a:t> </a:t>
            </a:r>
            <a:r>
              <a:rPr dirty="0" err="1"/>
              <a:t>orion.jpg</a:t>
            </a:r>
            <a:r>
              <a:rPr dirty="0"/>
              <a:t> → </a:t>
            </a:r>
            <a:r>
              <a:rPr dirty="0" err="1"/>
              <a:t>אזור</a:t>
            </a:r>
            <a:r>
              <a:rPr dirty="0"/>
              <a:t> </a:t>
            </a:r>
            <a:r>
              <a:rPr dirty="0" err="1"/>
              <a:t>אוריון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9</a:t>
            </a:r>
            <a:r>
              <a:rPr lang="he-IL" dirty="0"/>
              <a:t> מוחמד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הסבר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חשיבות</a:t>
            </a:r>
            <a:r>
              <a:rPr dirty="0"/>
              <a:t> </a:t>
            </a:r>
            <a:r>
              <a:rPr dirty="0" err="1"/>
              <a:t>שלב</a:t>
            </a:r>
            <a:r>
              <a:rPr dirty="0"/>
              <a:t> </a:t>
            </a:r>
            <a:r>
              <a:rPr dirty="0" err="1"/>
              <a:t>פתרון</a:t>
            </a:r>
            <a:r>
              <a:rPr dirty="0"/>
              <a:t> </a:t>
            </a:r>
            <a:r>
              <a:rPr dirty="0" err="1"/>
              <a:t>המיקום</a:t>
            </a:r>
            <a:r>
              <a:rPr dirty="0"/>
              <a:t>: </a:t>
            </a:r>
            <a:r>
              <a:rPr dirty="0" err="1"/>
              <a:t>בלי</a:t>
            </a:r>
            <a:r>
              <a:rPr dirty="0"/>
              <a:t> </a:t>
            </a:r>
            <a:r>
              <a:rPr dirty="0" err="1"/>
              <a:t>לדעת</a:t>
            </a:r>
            <a:r>
              <a:rPr dirty="0"/>
              <a:t> </a:t>
            </a:r>
            <a:r>
              <a:rPr dirty="0" err="1"/>
              <a:t>איפה</a:t>
            </a:r>
            <a:r>
              <a:rPr dirty="0"/>
              <a:t> </a:t>
            </a:r>
            <a:r>
              <a:rPr dirty="0" err="1"/>
              <a:t>התמונה</a:t>
            </a:r>
            <a:r>
              <a:rPr dirty="0"/>
              <a:t>, </a:t>
            </a:r>
            <a:r>
              <a:rPr dirty="0" err="1"/>
              <a:t>אי</a:t>
            </a:r>
            <a:r>
              <a:rPr dirty="0"/>
              <a:t> </a:t>
            </a:r>
            <a:r>
              <a:rPr dirty="0" err="1"/>
              <a:t>אפשר</a:t>
            </a:r>
            <a:r>
              <a:rPr dirty="0"/>
              <a:t> </a:t>
            </a:r>
            <a:r>
              <a:rPr dirty="0" err="1"/>
              <a:t>להתאים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הכוכבים</a:t>
            </a:r>
            <a:r>
              <a:rPr dirty="0"/>
              <a:t> </a:t>
            </a:r>
            <a:r>
              <a:rPr dirty="0" err="1"/>
              <a:t>המזוהים</a:t>
            </a:r>
            <a:r>
              <a:rPr dirty="0"/>
              <a:t> </a:t>
            </a:r>
            <a:r>
              <a:rPr dirty="0" err="1"/>
              <a:t>לכוכבים</a:t>
            </a:r>
            <a:r>
              <a:rPr dirty="0"/>
              <a:t> </a:t>
            </a:r>
            <a:r>
              <a:rPr dirty="0" err="1"/>
              <a:t>אמיתיים</a:t>
            </a:r>
            <a:r>
              <a:rPr dirty="0"/>
              <a:t> </a:t>
            </a:r>
            <a:r>
              <a:rPr dirty="0" err="1"/>
              <a:t>מהקטלוג</a:t>
            </a:r>
            <a:r>
              <a:rPr dirty="0"/>
              <a:t>. </a:t>
            </a:r>
            <a:r>
              <a:rPr dirty="0" err="1"/>
              <a:t>הפלט</a:t>
            </a:r>
            <a:r>
              <a:rPr dirty="0"/>
              <a:t> </a:t>
            </a:r>
            <a:r>
              <a:rPr dirty="0" err="1"/>
              <a:t>כולל</a:t>
            </a:r>
            <a:r>
              <a:rPr dirty="0"/>
              <a:t> RA </a:t>
            </a:r>
            <a:r>
              <a:rPr dirty="0" err="1"/>
              <a:t>אורך</a:t>
            </a:r>
            <a:r>
              <a:rPr dirty="0"/>
              <a:t> </a:t>
            </a:r>
            <a:r>
              <a:rPr dirty="0" err="1"/>
              <a:t>שמימי</a:t>
            </a:r>
            <a:r>
              <a:rPr dirty="0"/>
              <a:t>, Dec (</a:t>
            </a:r>
            <a:r>
              <a:rPr dirty="0" err="1"/>
              <a:t>רוחב</a:t>
            </a:r>
            <a:r>
              <a:rPr dirty="0"/>
              <a:t> </a:t>
            </a:r>
            <a:r>
              <a:rPr dirty="0" err="1"/>
              <a:t>שמימי</a:t>
            </a:r>
            <a:r>
              <a:rPr dirty="0"/>
              <a:t>), </a:t>
            </a:r>
            <a:r>
              <a:rPr dirty="0" err="1"/>
              <a:t>ושדה</a:t>
            </a:r>
            <a:r>
              <a:rPr dirty="0"/>
              <a:t> </a:t>
            </a:r>
            <a:r>
              <a:rPr dirty="0" err="1"/>
              <a:t>ראייה</a:t>
            </a:r>
            <a:r>
              <a:rPr dirty="0"/>
              <a:t> (</a:t>
            </a:r>
            <a:r>
              <a:rPr dirty="0" err="1"/>
              <a:t>גודל</a:t>
            </a:r>
            <a:r>
              <a:rPr dirty="0"/>
              <a:t> </a:t>
            </a:r>
            <a:r>
              <a:rPr dirty="0" err="1"/>
              <a:t>האזור</a:t>
            </a:r>
            <a:r>
              <a:rPr dirty="0"/>
              <a:t> </a:t>
            </a:r>
            <a:r>
              <a:rPr dirty="0" err="1"/>
              <a:t>המצולם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1</a:t>
            </a:r>
            <a:r>
              <a:rPr lang="he-IL" dirty="0"/>
              <a:t> </a:t>
            </a:r>
            <a:r>
              <a:rPr lang="he-IL" dirty="0" err="1"/>
              <a:t>גיה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הצגת</a:t>
            </a:r>
            <a:r>
              <a:rPr dirty="0"/>
              <a:t> </a:t>
            </a:r>
            <a:r>
              <a:rPr dirty="0" err="1"/>
              <a:t>נושא</a:t>
            </a:r>
            <a:r>
              <a:rPr dirty="0"/>
              <a:t> </a:t>
            </a:r>
            <a:r>
              <a:rPr dirty="0" err="1"/>
              <a:t>הפרויקט</a:t>
            </a:r>
            <a:r>
              <a:rPr dirty="0"/>
              <a:t>: </a:t>
            </a:r>
            <a:r>
              <a:rPr dirty="0" err="1"/>
              <a:t>מערכת</a:t>
            </a:r>
            <a:r>
              <a:rPr dirty="0"/>
              <a:t> </a:t>
            </a:r>
            <a:r>
              <a:rPr dirty="0" err="1"/>
              <a:t>שמזהה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 </a:t>
            </a:r>
            <a:r>
              <a:rPr lang="he-IL" dirty="0"/>
              <a:t>	</a:t>
            </a:r>
            <a:r>
              <a:rPr dirty="0" err="1"/>
              <a:t>בתמונה</a:t>
            </a:r>
            <a:r>
              <a:rPr dirty="0"/>
              <a:t> </a:t>
            </a:r>
            <a:r>
              <a:rPr dirty="0" err="1"/>
              <a:t>אסטרונומית</a:t>
            </a:r>
            <a:r>
              <a:rPr dirty="0"/>
              <a:t> </a:t>
            </a:r>
            <a:r>
              <a:rPr dirty="0" err="1"/>
              <a:t>בצורה</a:t>
            </a:r>
            <a:r>
              <a:rPr dirty="0"/>
              <a:t> </a:t>
            </a:r>
            <a:r>
              <a:rPr dirty="0" err="1"/>
              <a:t>אוטומטית</a:t>
            </a:r>
            <a:r>
              <a:rPr dirty="0"/>
              <a:t>. 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	</a:t>
            </a:r>
            <a:r>
              <a:rPr dirty="0" err="1"/>
              <a:t>הקלט</a:t>
            </a:r>
            <a:r>
              <a:rPr dirty="0"/>
              <a:t> </a:t>
            </a:r>
            <a:r>
              <a:rPr dirty="0" err="1"/>
              <a:t>הוא</a:t>
            </a:r>
            <a:r>
              <a:rPr dirty="0"/>
              <a:t> </a:t>
            </a:r>
            <a:r>
              <a:rPr dirty="0" err="1"/>
              <a:t>תמונה</a:t>
            </a:r>
            <a:r>
              <a:rPr dirty="0"/>
              <a:t>, </a:t>
            </a:r>
            <a:r>
              <a:rPr dirty="0" err="1"/>
              <a:t>והתוצאה</a:t>
            </a:r>
            <a:r>
              <a:rPr dirty="0"/>
              <a:t> – </a:t>
            </a:r>
            <a:r>
              <a:rPr dirty="0" err="1"/>
              <a:t>אותה</a:t>
            </a:r>
            <a:r>
              <a:rPr dirty="0"/>
              <a:t> </a:t>
            </a:r>
            <a:r>
              <a:rPr dirty="0" err="1"/>
              <a:t>תמונה</a:t>
            </a:r>
            <a:r>
              <a:rPr dirty="0"/>
              <a:t> </a:t>
            </a:r>
            <a:r>
              <a:rPr dirty="0" err="1"/>
              <a:t>עם</a:t>
            </a:r>
            <a:r>
              <a:rPr dirty="0"/>
              <a:t> </a:t>
            </a:r>
            <a:r>
              <a:rPr lang="he-IL" dirty="0"/>
              <a:t>	</a:t>
            </a:r>
            <a:r>
              <a:rPr dirty="0" err="1"/>
              <a:t>תוויות</a:t>
            </a:r>
            <a:r>
              <a:rPr dirty="0"/>
              <a:t> </a:t>
            </a:r>
            <a:r>
              <a:rPr dirty="0" err="1"/>
              <a:t>ושמות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 </a:t>
            </a:r>
            <a:r>
              <a:rPr dirty="0" err="1"/>
              <a:t>מזוהים</a:t>
            </a:r>
            <a:r>
              <a:rPr dirty="0"/>
              <a:t>. </a:t>
            </a:r>
            <a:r>
              <a:rPr dirty="0" err="1"/>
              <a:t>הפרויקט</a:t>
            </a:r>
            <a:r>
              <a:rPr dirty="0"/>
              <a:t> </a:t>
            </a:r>
            <a:r>
              <a:rPr dirty="0" err="1"/>
              <a:t>נעשה</a:t>
            </a:r>
            <a:r>
              <a:rPr dirty="0"/>
              <a:t> </a:t>
            </a:r>
            <a:r>
              <a:rPr lang="he-IL" dirty="0"/>
              <a:t>	</a:t>
            </a:r>
            <a:r>
              <a:rPr dirty="0" err="1"/>
              <a:t>באוניברסיטת</a:t>
            </a:r>
            <a:r>
              <a:rPr dirty="0"/>
              <a:t> </a:t>
            </a:r>
            <a:r>
              <a:rPr dirty="0" err="1"/>
              <a:t>אריאל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10</a:t>
            </a:r>
            <a:r>
              <a:rPr lang="he-IL" dirty="0"/>
              <a:t> </a:t>
            </a:r>
            <a:r>
              <a:rPr lang="he-IL" dirty="0" err="1"/>
              <a:t>גיה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שלב</a:t>
            </a:r>
            <a:r>
              <a:rPr dirty="0"/>
              <a:t> 3 – </a:t>
            </a:r>
            <a:r>
              <a:rPr dirty="0" err="1"/>
              <a:t>טעינת</a:t>
            </a:r>
            <a:r>
              <a:rPr dirty="0"/>
              <a:t> </a:t>
            </a:r>
            <a:r>
              <a:rPr dirty="0" err="1"/>
              <a:t>קטלוג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:
</a:t>
            </a:r>
            <a:r>
              <a:rPr dirty="0" err="1"/>
              <a:t>המערכת</a:t>
            </a:r>
            <a:r>
              <a:rPr dirty="0"/>
              <a:t> </a:t>
            </a:r>
            <a:r>
              <a:rPr dirty="0" err="1"/>
              <a:t>משתמשת</a:t>
            </a:r>
            <a:r>
              <a:rPr dirty="0"/>
              <a:t> </a:t>
            </a:r>
            <a:r>
              <a:rPr dirty="0" err="1"/>
              <a:t>ב־Yale</a:t>
            </a:r>
            <a:r>
              <a:rPr dirty="0"/>
              <a:t> Bright Star Catalog (</a:t>
            </a:r>
            <a:r>
              <a:rPr dirty="0" err="1"/>
              <a:t>גרסה</a:t>
            </a:r>
            <a:r>
              <a:rPr dirty="0"/>
              <a:t> 5), </a:t>
            </a:r>
            <a:r>
              <a:rPr dirty="0" err="1"/>
              <a:t>שמכיל</a:t>
            </a:r>
            <a:r>
              <a:rPr dirty="0"/>
              <a:t> 9000 </a:t>
            </a:r>
            <a:r>
              <a:rPr dirty="0" err="1"/>
              <a:t>כוכבים</a:t>
            </a:r>
            <a:r>
              <a:rPr dirty="0"/>
              <a:t> </a:t>
            </a:r>
            <a:r>
              <a:rPr dirty="0" err="1"/>
              <a:t>בהירים</a:t>
            </a:r>
            <a:r>
              <a:rPr dirty="0"/>
              <a:t>. </a:t>
            </a:r>
            <a:r>
              <a:rPr dirty="0" err="1"/>
              <a:t>עבור</a:t>
            </a:r>
            <a:r>
              <a:rPr dirty="0"/>
              <a:t> </a:t>
            </a:r>
            <a:r>
              <a:rPr dirty="0" err="1"/>
              <a:t>כל</a:t>
            </a:r>
            <a:r>
              <a:rPr dirty="0"/>
              <a:t> </a:t>
            </a:r>
            <a:r>
              <a:rPr dirty="0" err="1"/>
              <a:t>כוכב</a:t>
            </a:r>
            <a:r>
              <a:rPr dirty="0"/>
              <a:t> </a:t>
            </a:r>
            <a:r>
              <a:rPr dirty="0" err="1"/>
              <a:t>יש</a:t>
            </a:r>
            <a:r>
              <a:rPr dirty="0"/>
              <a:t> </a:t>
            </a:r>
            <a:r>
              <a:rPr dirty="0" err="1"/>
              <a:t>שם</a:t>
            </a:r>
            <a:r>
              <a:rPr dirty="0"/>
              <a:t>, </a:t>
            </a:r>
            <a:r>
              <a:rPr dirty="0" err="1"/>
              <a:t>מיקום</a:t>
            </a:r>
            <a:r>
              <a:rPr dirty="0"/>
              <a:t>, </a:t>
            </a:r>
            <a:r>
              <a:rPr dirty="0" err="1"/>
              <a:t>בהירות</a:t>
            </a:r>
            <a:r>
              <a:rPr dirty="0"/>
              <a:t> (Magnitude), </a:t>
            </a:r>
            <a:r>
              <a:rPr dirty="0" err="1"/>
              <a:t>וסוג</a:t>
            </a:r>
            <a:r>
              <a:rPr dirty="0"/>
              <a:t> </a:t>
            </a:r>
            <a:r>
              <a:rPr dirty="0" err="1"/>
              <a:t>ספקטרלי</a:t>
            </a:r>
            <a:r>
              <a:rPr dirty="0"/>
              <a:t>. </a:t>
            </a:r>
            <a:r>
              <a:rPr dirty="0" err="1"/>
              <a:t>הקטלוג</a:t>
            </a:r>
            <a:r>
              <a:rPr dirty="0"/>
              <a:t> </a:t>
            </a:r>
            <a:r>
              <a:rPr dirty="0" err="1"/>
              <a:t>נסרק</a:t>
            </a:r>
            <a:r>
              <a:rPr dirty="0"/>
              <a:t> </a:t>
            </a:r>
            <a:r>
              <a:rPr dirty="0" err="1"/>
              <a:t>לפי</a:t>
            </a:r>
            <a:r>
              <a:rPr dirty="0"/>
              <a:t> </a:t>
            </a:r>
            <a:r>
              <a:rPr dirty="0" err="1"/>
              <a:t>מיקום</a:t>
            </a:r>
            <a:r>
              <a:rPr dirty="0"/>
              <a:t> </a:t>
            </a:r>
            <a:r>
              <a:rPr dirty="0" err="1"/>
              <a:t>מרכז</a:t>
            </a:r>
            <a:r>
              <a:rPr dirty="0"/>
              <a:t> </a:t>
            </a:r>
            <a:r>
              <a:rPr dirty="0" err="1"/>
              <a:t>התמונה</a:t>
            </a:r>
            <a:r>
              <a:rPr dirty="0"/>
              <a:t> </a:t>
            </a:r>
            <a:r>
              <a:rPr dirty="0" err="1"/>
              <a:t>כדי</a:t>
            </a:r>
            <a:r>
              <a:rPr dirty="0"/>
              <a:t> </a:t>
            </a:r>
            <a:r>
              <a:rPr dirty="0" err="1"/>
              <a:t>למצוא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 </a:t>
            </a:r>
            <a:r>
              <a:rPr dirty="0" err="1"/>
              <a:t>רלוונטיים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11</a:t>
            </a:r>
            <a:r>
              <a:rPr lang="he-IL" dirty="0"/>
              <a:t> </a:t>
            </a:r>
            <a:r>
              <a:rPr lang="he-IL" dirty="0" err="1"/>
              <a:t>גיה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שלב</a:t>
            </a:r>
            <a:r>
              <a:rPr dirty="0"/>
              <a:t> 4 – </a:t>
            </a:r>
            <a:r>
              <a:rPr dirty="0" err="1"/>
              <a:t>המרת</a:t>
            </a:r>
            <a:r>
              <a:rPr dirty="0"/>
              <a:t> </a:t>
            </a:r>
            <a:r>
              <a:rPr dirty="0" err="1"/>
              <a:t>קואורדינטות</a:t>
            </a:r>
            <a:r>
              <a:rPr dirty="0"/>
              <a:t>:
</a:t>
            </a:r>
            <a:r>
              <a:rPr dirty="0" err="1"/>
              <a:t>ממירים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מיקום</a:t>
            </a:r>
            <a:r>
              <a:rPr dirty="0"/>
              <a:t> </a:t>
            </a:r>
            <a:r>
              <a:rPr dirty="0" err="1"/>
              <a:t>הפיקסל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כוכב</a:t>
            </a:r>
            <a:r>
              <a:rPr dirty="0"/>
              <a:t> </a:t>
            </a:r>
            <a:r>
              <a:rPr dirty="0" err="1"/>
              <a:t>שנמצא</a:t>
            </a:r>
            <a:r>
              <a:rPr dirty="0"/>
              <a:t> </a:t>
            </a:r>
            <a:r>
              <a:rPr dirty="0" err="1"/>
              <a:t>בתמונה</a:t>
            </a:r>
            <a:r>
              <a:rPr dirty="0"/>
              <a:t> </a:t>
            </a:r>
            <a:r>
              <a:rPr dirty="0" err="1"/>
              <a:t>לקואורדינטות</a:t>
            </a:r>
            <a:r>
              <a:rPr dirty="0"/>
              <a:t> </a:t>
            </a:r>
            <a:r>
              <a:rPr dirty="0" err="1"/>
              <a:t>שמיים</a:t>
            </a:r>
            <a:r>
              <a:rPr dirty="0"/>
              <a:t> (RA/Dec). </a:t>
            </a:r>
            <a:r>
              <a:rPr dirty="0" err="1"/>
              <a:t>נעשה</a:t>
            </a:r>
            <a:r>
              <a:rPr dirty="0"/>
              <a:t> </a:t>
            </a:r>
            <a:r>
              <a:rPr dirty="0" err="1"/>
              <a:t>שימוש</a:t>
            </a:r>
            <a:r>
              <a:rPr dirty="0"/>
              <a:t> </a:t>
            </a:r>
            <a:r>
              <a:rPr dirty="0" err="1"/>
              <a:t>בגודל</a:t>
            </a:r>
            <a:r>
              <a:rPr dirty="0"/>
              <a:t> </a:t>
            </a:r>
            <a:r>
              <a:rPr dirty="0" err="1"/>
              <a:t>התמונה</a:t>
            </a:r>
            <a:r>
              <a:rPr dirty="0"/>
              <a:t>, </a:t>
            </a:r>
            <a:r>
              <a:rPr dirty="0" err="1"/>
              <a:t>שדה</a:t>
            </a:r>
            <a:r>
              <a:rPr dirty="0"/>
              <a:t> </a:t>
            </a:r>
            <a:r>
              <a:rPr dirty="0" err="1"/>
              <a:t>הראייה</a:t>
            </a:r>
            <a:r>
              <a:rPr dirty="0"/>
              <a:t>, </a:t>
            </a:r>
            <a:r>
              <a:rPr dirty="0" err="1"/>
              <a:t>ומיקום</a:t>
            </a:r>
            <a:r>
              <a:rPr dirty="0"/>
              <a:t> </a:t>
            </a:r>
            <a:r>
              <a:rPr dirty="0" err="1"/>
              <a:t>המרכז</a:t>
            </a:r>
            <a:r>
              <a:rPr dirty="0"/>
              <a:t> </a:t>
            </a:r>
            <a:r>
              <a:rPr dirty="0" err="1"/>
              <a:t>כדי</a:t>
            </a:r>
            <a:r>
              <a:rPr dirty="0"/>
              <a:t> </a:t>
            </a:r>
            <a:r>
              <a:rPr dirty="0" err="1"/>
              <a:t>לבצע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ההמרה</a:t>
            </a:r>
            <a:r>
              <a:rPr dirty="0"/>
              <a:t> </a:t>
            </a:r>
            <a:r>
              <a:rPr dirty="0" err="1"/>
              <a:t>בדיוק</a:t>
            </a:r>
            <a:r>
              <a:rPr dirty="0"/>
              <a:t> </a:t>
            </a:r>
            <a:r>
              <a:rPr dirty="0" err="1"/>
              <a:t>גבוה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12</a:t>
            </a:r>
            <a:r>
              <a:rPr lang="he-IL" dirty="0"/>
              <a:t> </a:t>
            </a:r>
            <a:r>
              <a:rPr lang="he-IL" dirty="0" err="1"/>
              <a:t>גיה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הצגת</a:t>
            </a:r>
            <a:r>
              <a:rPr dirty="0"/>
              <a:t> </a:t>
            </a:r>
            <a:r>
              <a:rPr dirty="0" err="1"/>
              <a:t>הנוסחאות</a:t>
            </a:r>
            <a:r>
              <a:rPr dirty="0"/>
              <a:t> </a:t>
            </a:r>
            <a:r>
              <a:rPr dirty="0" err="1"/>
              <a:t>המתמטיות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ההמרה</a:t>
            </a:r>
            <a:r>
              <a:rPr dirty="0"/>
              <a:t>:
1. </a:t>
            </a:r>
            <a:r>
              <a:rPr dirty="0" err="1"/>
              <a:t>חישוב</a:t>
            </a:r>
            <a:r>
              <a:rPr dirty="0"/>
              <a:t> </a:t>
            </a:r>
            <a:r>
              <a:rPr dirty="0" err="1"/>
              <a:t>קנה</a:t>
            </a:r>
            <a:r>
              <a:rPr dirty="0"/>
              <a:t> </a:t>
            </a:r>
            <a:r>
              <a:rPr dirty="0" err="1"/>
              <a:t>מידה</a:t>
            </a:r>
            <a:r>
              <a:rPr dirty="0"/>
              <a:t> </a:t>
            </a:r>
            <a:r>
              <a:rPr dirty="0" err="1"/>
              <a:t>זוויתי</a:t>
            </a:r>
            <a:r>
              <a:rPr dirty="0"/>
              <a:t> (Pixel scale)
2. </a:t>
            </a:r>
            <a:r>
              <a:rPr dirty="0" err="1"/>
              <a:t>חישוב</a:t>
            </a:r>
            <a:r>
              <a:rPr dirty="0"/>
              <a:t> </a:t>
            </a:r>
            <a:r>
              <a:rPr dirty="0" err="1"/>
              <a:t>היסט</a:t>
            </a:r>
            <a:r>
              <a:rPr dirty="0"/>
              <a:t> </a:t>
            </a:r>
            <a:r>
              <a:rPr dirty="0" err="1"/>
              <a:t>ממרכז</a:t>
            </a:r>
            <a:r>
              <a:rPr dirty="0"/>
              <a:t> </a:t>
            </a:r>
            <a:r>
              <a:rPr dirty="0" err="1"/>
              <a:t>התמונה</a:t>
            </a:r>
            <a:r>
              <a:rPr dirty="0"/>
              <a:t>
3. </a:t>
            </a:r>
            <a:r>
              <a:rPr dirty="0" err="1"/>
              <a:t>תיקונים</a:t>
            </a:r>
            <a:r>
              <a:rPr dirty="0"/>
              <a:t> </a:t>
            </a:r>
            <a:r>
              <a:rPr dirty="0" err="1"/>
              <a:t>גיאומטריים</a:t>
            </a:r>
            <a:r>
              <a:rPr dirty="0"/>
              <a:t> </a:t>
            </a:r>
            <a:r>
              <a:rPr dirty="0" err="1"/>
              <a:t>לתיאום</a:t>
            </a:r>
            <a:r>
              <a:rPr dirty="0"/>
              <a:t> </a:t>
            </a:r>
            <a:r>
              <a:rPr dirty="0" err="1"/>
              <a:t>שמימי</a:t>
            </a:r>
            <a:r>
              <a:rPr dirty="0"/>
              <a:t>
RA </a:t>
            </a:r>
            <a:r>
              <a:rPr dirty="0" err="1"/>
              <a:t>ו</a:t>
            </a:r>
            <a:r>
              <a:rPr dirty="0"/>
              <a:t>-Dec </a:t>
            </a:r>
            <a:r>
              <a:rPr dirty="0" err="1"/>
              <a:t>מתוקנים</a:t>
            </a:r>
            <a:r>
              <a:rPr dirty="0"/>
              <a:t> </a:t>
            </a:r>
            <a:r>
              <a:rPr dirty="0" err="1"/>
              <a:t>כך</a:t>
            </a:r>
            <a:r>
              <a:rPr dirty="0"/>
              <a:t> </a:t>
            </a:r>
            <a:r>
              <a:rPr dirty="0" err="1"/>
              <a:t>שיתאימו</a:t>
            </a:r>
            <a:r>
              <a:rPr dirty="0"/>
              <a:t> </a:t>
            </a:r>
            <a:r>
              <a:rPr dirty="0" err="1"/>
              <a:t>למערכת</a:t>
            </a:r>
            <a:r>
              <a:rPr dirty="0"/>
              <a:t> </a:t>
            </a:r>
            <a:r>
              <a:rPr dirty="0" err="1"/>
              <a:t>השמיים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13</a:t>
            </a:r>
            <a:r>
              <a:rPr lang="he-IL" dirty="0"/>
              <a:t> </a:t>
            </a:r>
            <a:r>
              <a:rPr lang="he-IL" dirty="0" err="1"/>
              <a:t>גיה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דוגמה</a:t>
            </a:r>
            <a:r>
              <a:rPr dirty="0"/>
              <a:t> </a:t>
            </a:r>
            <a:r>
              <a:rPr dirty="0" err="1"/>
              <a:t>חישובית</a:t>
            </a:r>
            <a:r>
              <a:rPr dirty="0"/>
              <a:t> </a:t>
            </a:r>
            <a:r>
              <a:rPr dirty="0" err="1"/>
              <a:t>מלאה</a:t>
            </a:r>
            <a:r>
              <a:rPr dirty="0"/>
              <a:t>: </a:t>
            </a:r>
            <a:r>
              <a:rPr dirty="0" err="1"/>
              <a:t>פיקסל</a:t>
            </a:r>
            <a:r>
              <a:rPr dirty="0"/>
              <a:t> (650, 300) </a:t>
            </a:r>
            <a:r>
              <a:rPr dirty="0" err="1"/>
              <a:t>בתמונה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אוריון</a:t>
            </a:r>
            <a:r>
              <a:rPr dirty="0"/>
              <a:t>, </a:t>
            </a:r>
            <a:r>
              <a:rPr dirty="0" err="1"/>
              <a:t>עם</a:t>
            </a:r>
            <a:r>
              <a:rPr dirty="0"/>
              <a:t> FOV </a:t>
            </a:r>
            <a:r>
              <a:rPr dirty="0" err="1"/>
              <a:t>של</a:t>
            </a:r>
            <a:r>
              <a:rPr dirty="0"/>
              <a:t> 15°, </a:t>
            </a:r>
            <a:r>
              <a:rPr dirty="0" err="1"/>
              <a:t>גודל</a:t>
            </a:r>
            <a:r>
              <a:rPr dirty="0"/>
              <a:t> 1000×800 – </a:t>
            </a:r>
            <a:r>
              <a:rPr dirty="0" err="1"/>
              <a:t>מומר</a:t>
            </a:r>
            <a:r>
              <a:rPr dirty="0"/>
              <a:t> </a:t>
            </a:r>
            <a:r>
              <a:rPr dirty="0" err="1"/>
              <a:t>לתיאום</a:t>
            </a:r>
            <a:r>
              <a:rPr dirty="0"/>
              <a:t> (RA=90.63°, Dec=2.75°) </a:t>
            </a:r>
            <a:r>
              <a:rPr dirty="0" err="1"/>
              <a:t>שמתאים</a:t>
            </a:r>
            <a:r>
              <a:rPr dirty="0"/>
              <a:t> </a:t>
            </a:r>
            <a:r>
              <a:rPr dirty="0" err="1"/>
              <a:t>לכוכב</a:t>
            </a:r>
            <a:r>
              <a:rPr dirty="0"/>
              <a:t> Betelgeuse.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14</a:t>
            </a:r>
            <a:r>
              <a:rPr lang="he-IL" dirty="0"/>
              <a:t> </a:t>
            </a:r>
            <a:r>
              <a:rPr lang="he-IL" dirty="0" err="1"/>
              <a:t>גיה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השוואה</a:t>
            </a:r>
            <a:r>
              <a:rPr dirty="0"/>
              <a:t> </a:t>
            </a:r>
            <a:r>
              <a:rPr dirty="0" err="1"/>
              <a:t>בין</a:t>
            </a:r>
            <a:r>
              <a:rPr dirty="0"/>
              <a:t> </a:t>
            </a:r>
            <a:r>
              <a:rPr dirty="0" err="1"/>
              <a:t>גישת</a:t>
            </a:r>
            <a:r>
              <a:rPr dirty="0"/>
              <a:t> </a:t>
            </a:r>
            <a:r>
              <a:rPr dirty="0" err="1"/>
              <a:t>אלגוריתם</a:t>
            </a:r>
            <a:r>
              <a:rPr dirty="0"/>
              <a:t> </a:t>
            </a:r>
            <a:r>
              <a:rPr dirty="0" err="1"/>
              <a:t>ישנה</a:t>
            </a:r>
            <a:r>
              <a:rPr dirty="0"/>
              <a:t> (</a:t>
            </a:r>
            <a:r>
              <a:rPr dirty="0" err="1"/>
              <a:t>חישוב</a:t>
            </a:r>
            <a:r>
              <a:rPr dirty="0"/>
              <a:t> </a:t>
            </a:r>
            <a:r>
              <a:rPr dirty="0" err="1"/>
              <a:t>צורות</a:t>
            </a:r>
            <a:r>
              <a:rPr dirty="0"/>
              <a:t> </a:t>
            </a:r>
            <a:r>
              <a:rPr dirty="0" err="1"/>
              <a:t>גיאומטריות</a:t>
            </a:r>
            <a:r>
              <a:rPr dirty="0"/>
              <a:t>) </a:t>
            </a:r>
            <a:r>
              <a:rPr dirty="0" err="1"/>
              <a:t>לבין</a:t>
            </a:r>
            <a:r>
              <a:rPr dirty="0"/>
              <a:t> </a:t>
            </a:r>
            <a:r>
              <a:rPr dirty="0" err="1"/>
              <a:t>החדשה</a:t>
            </a:r>
            <a:r>
              <a:rPr dirty="0"/>
              <a:t> (</a:t>
            </a:r>
            <a:r>
              <a:rPr dirty="0" err="1"/>
              <a:t>קואורדינטות</a:t>
            </a:r>
            <a:r>
              <a:rPr dirty="0"/>
              <a:t> </a:t>
            </a:r>
            <a:r>
              <a:rPr dirty="0" err="1"/>
              <a:t>שמיים</a:t>
            </a:r>
            <a:r>
              <a:rPr dirty="0"/>
              <a:t>): </a:t>
            </a:r>
            <a:r>
              <a:rPr dirty="0" err="1"/>
              <a:t>הגישה</a:t>
            </a:r>
            <a:r>
              <a:rPr dirty="0"/>
              <a:t> </a:t>
            </a:r>
            <a:r>
              <a:rPr dirty="0" err="1"/>
              <a:t>החדשה</a:t>
            </a:r>
            <a:r>
              <a:rPr dirty="0"/>
              <a:t> </a:t>
            </a:r>
            <a:r>
              <a:rPr dirty="0" err="1"/>
              <a:t>מהירה</a:t>
            </a:r>
            <a:r>
              <a:rPr dirty="0"/>
              <a:t> </a:t>
            </a:r>
            <a:r>
              <a:rPr dirty="0" err="1"/>
              <a:t>יותר</a:t>
            </a:r>
            <a:r>
              <a:rPr dirty="0"/>
              <a:t>, </a:t>
            </a:r>
            <a:r>
              <a:rPr dirty="0" err="1"/>
              <a:t>פשוטה</a:t>
            </a:r>
            <a:r>
              <a:rPr dirty="0"/>
              <a:t> </a:t>
            </a:r>
            <a:r>
              <a:rPr dirty="0" err="1"/>
              <a:t>יותר</a:t>
            </a:r>
            <a:r>
              <a:rPr dirty="0"/>
              <a:t>, </a:t>
            </a:r>
            <a:r>
              <a:rPr dirty="0" err="1"/>
              <a:t>מאפשרת</a:t>
            </a:r>
            <a:r>
              <a:rPr dirty="0"/>
              <a:t> </a:t>
            </a:r>
            <a:r>
              <a:rPr dirty="0" err="1"/>
              <a:t>שימוש</a:t>
            </a:r>
            <a:r>
              <a:rPr dirty="0"/>
              <a:t> </a:t>
            </a:r>
            <a:r>
              <a:rPr dirty="0" err="1"/>
              <a:t>בשמות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 </a:t>
            </a:r>
            <a:r>
              <a:rPr dirty="0" err="1"/>
              <a:t>אמיתיים</a:t>
            </a:r>
            <a:r>
              <a:rPr dirty="0"/>
              <a:t> </a:t>
            </a:r>
            <a:r>
              <a:rPr dirty="0" err="1"/>
              <a:t>וקטלוגים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15</a:t>
            </a:r>
            <a:r>
              <a:rPr lang="he-IL" dirty="0"/>
              <a:t> </a:t>
            </a:r>
            <a:r>
              <a:rPr lang="he-IL" dirty="0" err="1"/>
              <a:t>גיה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הסבר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אלגוריתם</a:t>
            </a:r>
            <a:r>
              <a:rPr dirty="0"/>
              <a:t> </a:t>
            </a:r>
            <a:r>
              <a:rPr dirty="0" err="1"/>
              <a:t>המשולשים</a:t>
            </a:r>
            <a:r>
              <a:rPr dirty="0"/>
              <a:t>: </a:t>
            </a:r>
            <a:r>
              <a:rPr dirty="0" err="1"/>
              <a:t>יוצרים</a:t>
            </a:r>
            <a:r>
              <a:rPr dirty="0"/>
              <a:t> </a:t>
            </a:r>
            <a:r>
              <a:rPr dirty="0" err="1"/>
              <a:t>משולשים</a:t>
            </a:r>
            <a:r>
              <a:rPr dirty="0"/>
              <a:t> </a:t>
            </a:r>
            <a:r>
              <a:rPr dirty="0" err="1"/>
              <a:t>מכל</a:t>
            </a:r>
            <a:r>
              <a:rPr dirty="0"/>
              <a:t> </a:t>
            </a:r>
            <a:r>
              <a:rPr dirty="0" err="1"/>
              <a:t>כוכב</a:t>
            </a:r>
            <a:r>
              <a:rPr dirty="0"/>
              <a:t> </a:t>
            </a:r>
            <a:r>
              <a:rPr dirty="0" err="1"/>
              <a:t>וה־k</a:t>
            </a:r>
            <a:r>
              <a:rPr dirty="0"/>
              <a:t> </a:t>
            </a:r>
            <a:r>
              <a:rPr dirty="0" err="1"/>
              <a:t>שכנים</a:t>
            </a:r>
            <a:r>
              <a:rPr dirty="0"/>
              <a:t> </a:t>
            </a:r>
            <a:r>
              <a:rPr dirty="0" err="1"/>
              <a:t>הקרובים</a:t>
            </a:r>
            <a:r>
              <a:rPr dirty="0"/>
              <a:t> </a:t>
            </a:r>
            <a:r>
              <a:rPr dirty="0" err="1"/>
              <a:t>אליו</a:t>
            </a:r>
            <a:r>
              <a:rPr dirty="0"/>
              <a:t>, </a:t>
            </a:r>
            <a:r>
              <a:rPr dirty="0" err="1"/>
              <a:t>מחשבים</a:t>
            </a:r>
            <a:r>
              <a:rPr dirty="0"/>
              <a:t> </a:t>
            </a:r>
            <a:r>
              <a:rPr dirty="0" err="1"/>
              <a:t>יחסי</a:t>
            </a:r>
            <a:r>
              <a:rPr dirty="0"/>
              <a:t> </a:t>
            </a:r>
            <a:r>
              <a:rPr dirty="0" err="1"/>
              <a:t>צלעות</a:t>
            </a:r>
            <a:r>
              <a:rPr dirty="0"/>
              <a:t>, </a:t>
            </a:r>
            <a:r>
              <a:rPr dirty="0" err="1"/>
              <a:t>ומשווים</a:t>
            </a:r>
            <a:r>
              <a:rPr dirty="0"/>
              <a:t> </a:t>
            </a:r>
            <a:r>
              <a:rPr dirty="0" err="1"/>
              <a:t>בין</a:t>
            </a:r>
            <a:r>
              <a:rPr dirty="0"/>
              <a:t> </a:t>
            </a:r>
            <a:r>
              <a:rPr dirty="0" err="1"/>
              <a:t>תבניות</a:t>
            </a:r>
            <a:r>
              <a:rPr dirty="0"/>
              <a:t> </a:t>
            </a:r>
            <a:r>
              <a:rPr dirty="0" err="1"/>
              <a:t>כדי</a:t>
            </a:r>
            <a:r>
              <a:rPr dirty="0"/>
              <a:t> </a:t>
            </a:r>
            <a:r>
              <a:rPr dirty="0" err="1"/>
              <a:t>לזהות</a:t>
            </a:r>
            <a:r>
              <a:rPr dirty="0"/>
              <a:t> </a:t>
            </a:r>
            <a:r>
              <a:rPr dirty="0" err="1"/>
              <a:t>התאמות</a:t>
            </a:r>
            <a:r>
              <a:rPr dirty="0"/>
              <a:t> </a:t>
            </a:r>
            <a:r>
              <a:rPr dirty="0" err="1"/>
              <a:t>בין</a:t>
            </a:r>
            <a:r>
              <a:rPr dirty="0"/>
              <a:t> </a:t>
            </a:r>
            <a:r>
              <a:rPr dirty="0" err="1"/>
              <a:t>תמונות</a:t>
            </a:r>
            <a:r>
              <a:rPr dirty="0"/>
              <a:t> </a:t>
            </a:r>
            <a:r>
              <a:rPr dirty="0" err="1"/>
              <a:t>שונות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16</a:t>
            </a:r>
            <a:r>
              <a:rPr lang="he-IL" dirty="0"/>
              <a:t> 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הסיבות</a:t>
            </a:r>
            <a:r>
              <a:rPr dirty="0"/>
              <a:t> </a:t>
            </a:r>
            <a:r>
              <a:rPr dirty="0" err="1"/>
              <a:t>למעבר</a:t>
            </a:r>
            <a:r>
              <a:rPr dirty="0"/>
              <a:t> </a:t>
            </a:r>
            <a:r>
              <a:rPr dirty="0" err="1"/>
              <a:t>מגיאומטריה</a:t>
            </a:r>
            <a:r>
              <a:rPr dirty="0"/>
              <a:t> </a:t>
            </a:r>
            <a:r>
              <a:rPr dirty="0" err="1"/>
              <a:t>לקואורדינטות</a:t>
            </a:r>
            <a:r>
              <a:rPr dirty="0"/>
              <a:t>:
• </a:t>
            </a:r>
            <a:r>
              <a:rPr dirty="0" err="1"/>
              <a:t>האלגוריתם</a:t>
            </a:r>
            <a:r>
              <a:rPr dirty="0"/>
              <a:t> </a:t>
            </a:r>
            <a:r>
              <a:rPr dirty="0" err="1"/>
              <a:t>הישן</a:t>
            </a:r>
            <a:r>
              <a:rPr dirty="0"/>
              <a:t> </a:t>
            </a:r>
            <a:r>
              <a:rPr dirty="0" err="1"/>
              <a:t>היה</a:t>
            </a:r>
            <a:r>
              <a:rPr dirty="0"/>
              <a:t> </a:t>
            </a:r>
            <a:r>
              <a:rPr dirty="0" err="1"/>
              <a:t>איטי</a:t>
            </a:r>
            <a:r>
              <a:rPr dirty="0"/>
              <a:t> </a:t>
            </a:r>
            <a:r>
              <a:rPr dirty="0" err="1"/>
              <a:t>סיבוכיות</a:t>
            </a:r>
            <a:r>
              <a:rPr lang="he-IL" dirty="0"/>
              <a:t> </a:t>
            </a:r>
            <a:r>
              <a:rPr dirty="0"/>
              <a:t>n³)</a:t>
            </a:r>
            <a:r>
              <a:rPr lang="he-IL" dirty="0"/>
              <a:t>)</a:t>
            </a:r>
            <a:r>
              <a:rPr lang="en-US" dirty="0"/>
              <a:t>O</a:t>
            </a:r>
            <a:r>
              <a:rPr dirty="0"/>
              <a:t>
• </a:t>
            </a:r>
            <a:r>
              <a:rPr dirty="0" err="1"/>
              <a:t>לא</a:t>
            </a:r>
            <a:r>
              <a:rPr dirty="0"/>
              <a:t> </a:t>
            </a:r>
            <a:r>
              <a:rPr dirty="0" err="1"/>
              <a:t>השתמש</a:t>
            </a:r>
            <a:r>
              <a:rPr dirty="0"/>
              <a:t> </a:t>
            </a:r>
            <a:r>
              <a:rPr dirty="0" err="1"/>
              <a:t>בקטלוגים</a:t>
            </a:r>
            <a:r>
              <a:rPr dirty="0"/>
              <a:t>
• </a:t>
            </a:r>
            <a:r>
              <a:rPr dirty="0" err="1"/>
              <a:t>לא</a:t>
            </a:r>
            <a:r>
              <a:rPr dirty="0"/>
              <a:t> </a:t>
            </a:r>
            <a:r>
              <a:rPr dirty="0" err="1"/>
              <a:t>נתן</a:t>
            </a:r>
            <a:r>
              <a:rPr dirty="0"/>
              <a:t> </a:t>
            </a:r>
            <a:r>
              <a:rPr dirty="0" err="1"/>
              <a:t>שמות</a:t>
            </a:r>
            <a:r>
              <a:rPr dirty="0"/>
              <a:t> </a:t>
            </a:r>
            <a:r>
              <a:rPr dirty="0" err="1"/>
              <a:t>אמיתיים</a:t>
            </a:r>
            <a:r>
              <a:rPr dirty="0"/>
              <a:t> </a:t>
            </a:r>
            <a:r>
              <a:rPr dirty="0" err="1"/>
              <a:t>לכוכבים</a:t>
            </a:r>
            <a:r>
              <a:rPr dirty="0"/>
              <a:t>
• </a:t>
            </a:r>
            <a:r>
              <a:rPr dirty="0" err="1"/>
              <a:t>הגישה</a:t>
            </a:r>
            <a:r>
              <a:rPr dirty="0"/>
              <a:t> </a:t>
            </a:r>
            <a:r>
              <a:rPr dirty="0" err="1"/>
              <a:t>החדשה</a:t>
            </a:r>
            <a:r>
              <a:rPr dirty="0"/>
              <a:t> </a:t>
            </a:r>
            <a:r>
              <a:rPr dirty="0" err="1"/>
              <a:t>מדויקת</a:t>
            </a:r>
            <a:r>
              <a:rPr dirty="0"/>
              <a:t>, </a:t>
            </a:r>
            <a:r>
              <a:rPr dirty="0" err="1"/>
              <a:t>מהירה</a:t>
            </a:r>
            <a:r>
              <a:rPr dirty="0"/>
              <a:t>, </a:t>
            </a:r>
            <a:r>
              <a:rPr dirty="0" err="1"/>
              <a:t>קלה</a:t>
            </a:r>
            <a:r>
              <a:rPr dirty="0"/>
              <a:t> </a:t>
            </a:r>
            <a:r>
              <a:rPr dirty="0" err="1"/>
              <a:t>להבנה</a:t>
            </a:r>
            <a:r>
              <a:rPr dirty="0"/>
              <a:t> </a:t>
            </a:r>
            <a:r>
              <a:rPr dirty="0" err="1"/>
              <a:t>ומותאמת</a:t>
            </a:r>
            <a:r>
              <a:rPr dirty="0"/>
              <a:t> </a:t>
            </a:r>
            <a:r>
              <a:rPr dirty="0" err="1"/>
              <a:t>לשימוש</a:t>
            </a:r>
            <a:r>
              <a:rPr dirty="0"/>
              <a:t> </a:t>
            </a:r>
            <a:r>
              <a:rPr dirty="0" err="1"/>
              <a:t>אמיתי</a:t>
            </a:r>
            <a:r>
              <a:rPr lang="he-IL" dirty="0"/>
              <a:t> והסיבוכיות (</a:t>
            </a:r>
            <a:r>
              <a:rPr lang="en-US" dirty="0"/>
              <a:t>n*m</a:t>
            </a:r>
            <a:r>
              <a:rPr lang="he-IL" dirty="0"/>
              <a:t>)</a:t>
            </a:r>
            <a:r>
              <a:rPr lang="en-US" dirty="0"/>
              <a:t>O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17</a:t>
            </a:r>
            <a:r>
              <a:rPr lang="he-IL" dirty="0"/>
              <a:t> 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שלב</a:t>
            </a:r>
            <a:r>
              <a:rPr dirty="0"/>
              <a:t> 5 – </a:t>
            </a:r>
            <a:r>
              <a:rPr dirty="0" err="1"/>
              <a:t>התאמת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:
</a:t>
            </a:r>
            <a:r>
              <a:rPr dirty="0" err="1"/>
              <a:t>משתמשים</a:t>
            </a:r>
            <a:r>
              <a:rPr dirty="0"/>
              <a:t> </a:t>
            </a:r>
            <a:r>
              <a:rPr dirty="0" err="1"/>
              <a:t>באלגוריתם</a:t>
            </a:r>
            <a:r>
              <a:rPr dirty="0"/>
              <a:t> </a:t>
            </a:r>
            <a:r>
              <a:rPr dirty="0" err="1"/>
              <a:t>שכן</a:t>
            </a:r>
            <a:r>
              <a:rPr dirty="0"/>
              <a:t> </a:t>
            </a:r>
            <a:r>
              <a:rPr dirty="0" err="1"/>
              <a:t>קרוב</a:t>
            </a:r>
            <a:r>
              <a:rPr lang="he-IL" dirty="0"/>
              <a:t> ביותר</a:t>
            </a:r>
            <a:endParaRPr lang="en-US" dirty="0"/>
          </a:p>
          <a:p>
            <a:pPr algn="r" rtl="1"/>
            <a:r>
              <a:rPr dirty="0"/>
              <a:t> (Greedy Nearest-Neighbor). </a:t>
            </a:r>
            <a:r>
              <a:rPr dirty="0" err="1"/>
              <a:t>מתחילים</a:t>
            </a:r>
            <a:r>
              <a:rPr dirty="0"/>
              <a:t> </a:t>
            </a:r>
            <a:r>
              <a:rPr dirty="0" err="1"/>
              <a:t>מהכוכבים</a:t>
            </a:r>
            <a:r>
              <a:rPr dirty="0"/>
              <a:t> </a:t>
            </a:r>
            <a:r>
              <a:rPr dirty="0" err="1"/>
              <a:t>הבהירים</a:t>
            </a:r>
            <a:r>
              <a:rPr dirty="0"/>
              <a:t> </a:t>
            </a:r>
            <a:r>
              <a:rPr dirty="0" err="1"/>
              <a:t>בקטלוג</a:t>
            </a:r>
            <a:r>
              <a:rPr dirty="0"/>
              <a:t>, </a:t>
            </a:r>
            <a:r>
              <a:rPr dirty="0" err="1"/>
              <a:t>ובודקים</a:t>
            </a:r>
            <a:r>
              <a:rPr dirty="0"/>
              <a:t> </a:t>
            </a:r>
            <a:r>
              <a:rPr dirty="0" err="1"/>
              <a:t>אם</a:t>
            </a:r>
            <a:r>
              <a:rPr dirty="0"/>
              <a:t> </a:t>
            </a:r>
            <a:r>
              <a:rPr dirty="0" err="1"/>
              <a:t>יש</a:t>
            </a:r>
            <a:r>
              <a:rPr dirty="0"/>
              <a:t> </a:t>
            </a:r>
            <a:r>
              <a:rPr dirty="0" err="1"/>
              <a:t>כוכב</a:t>
            </a:r>
            <a:r>
              <a:rPr dirty="0"/>
              <a:t> </a:t>
            </a:r>
            <a:r>
              <a:rPr dirty="0" err="1"/>
              <a:t>מזוהה</a:t>
            </a:r>
            <a:r>
              <a:rPr dirty="0"/>
              <a:t> </a:t>
            </a:r>
            <a:r>
              <a:rPr dirty="0" err="1"/>
              <a:t>בתמונה</a:t>
            </a:r>
            <a:r>
              <a:rPr dirty="0"/>
              <a:t> </a:t>
            </a:r>
            <a:r>
              <a:rPr dirty="0" err="1"/>
              <a:t>שממוקם</a:t>
            </a:r>
            <a:r>
              <a:rPr dirty="0"/>
              <a:t> </a:t>
            </a:r>
            <a:r>
              <a:rPr dirty="0" err="1"/>
              <a:t>בטווח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0.8° </a:t>
            </a:r>
            <a:r>
              <a:rPr dirty="0" err="1"/>
              <a:t>מהם</a:t>
            </a:r>
            <a:r>
              <a:rPr dirty="0"/>
              <a:t>. </a:t>
            </a:r>
            <a:r>
              <a:rPr dirty="0" err="1"/>
              <a:t>אם</a:t>
            </a:r>
            <a:r>
              <a:rPr dirty="0"/>
              <a:t> </a:t>
            </a:r>
            <a:r>
              <a:rPr dirty="0" err="1"/>
              <a:t>כן</a:t>
            </a:r>
            <a:r>
              <a:rPr dirty="0"/>
              <a:t> – </a:t>
            </a:r>
            <a:r>
              <a:rPr dirty="0" err="1"/>
              <a:t>יוצרים</a:t>
            </a:r>
            <a:r>
              <a:rPr dirty="0"/>
              <a:t> </a:t>
            </a:r>
            <a:r>
              <a:rPr dirty="0" err="1"/>
              <a:t>התאמה</a:t>
            </a:r>
            <a:r>
              <a:rPr dirty="0"/>
              <a:t> </a:t>
            </a:r>
            <a:r>
              <a:rPr dirty="0" err="1"/>
              <a:t>ומסירים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שני</a:t>
            </a:r>
            <a:r>
              <a:rPr dirty="0"/>
              <a:t> </a:t>
            </a:r>
            <a:r>
              <a:rPr dirty="0" err="1"/>
              <a:t>הצדדים</a:t>
            </a:r>
            <a:r>
              <a:rPr dirty="0"/>
              <a:t> </a:t>
            </a:r>
            <a:r>
              <a:rPr dirty="0" err="1"/>
              <a:t>מהמאגר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18</a:t>
            </a:r>
            <a:r>
              <a:rPr lang="he-IL" dirty="0"/>
              <a:t> 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שיקולים</a:t>
            </a:r>
            <a:r>
              <a:rPr dirty="0"/>
              <a:t> </a:t>
            </a:r>
            <a:r>
              <a:rPr dirty="0" err="1"/>
              <a:t>בהתאמה</a:t>
            </a:r>
            <a:r>
              <a:rPr dirty="0"/>
              <a:t>:
• </a:t>
            </a:r>
            <a:r>
              <a:rPr dirty="0" err="1"/>
              <a:t>סף</a:t>
            </a:r>
            <a:r>
              <a:rPr dirty="0"/>
              <a:t> </a:t>
            </a:r>
            <a:r>
              <a:rPr dirty="0" err="1"/>
              <a:t>מרחק</a:t>
            </a:r>
            <a:r>
              <a:rPr dirty="0"/>
              <a:t> 0.8° – </a:t>
            </a:r>
            <a:r>
              <a:rPr dirty="0" err="1"/>
              <a:t>מאפשר</a:t>
            </a:r>
            <a:r>
              <a:rPr dirty="0"/>
              <a:t> </a:t>
            </a:r>
            <a:r>
              <a:rPr dirty="0" err="1"/>
              <a:t>התחשבות</a:t>
            </a:r>
            <a:r>
              <a:rPr dirty="0"/>
              <a:t> </a:t>
            </a:r>
            <a:r>
              <a:rPr dirty="0" err="1"/>
              <a:t>בטעויות</a:t>
            </a:r>
            <a:r>
              <a:rPr dirty="0"/>
              <a:t> </a:t>
            </a:r>
            <a:r>
              <a:rPr dirty="0" err="1"/>
              <a:t>צילום</a:t>
            </a:r>
            <a:r>
              <a:rPr dirty="0"/>
              <a:t>/</a:t>
            </a:r>
            <a:r>
              <a:rPr dirty="0" err="1"/>
              <a:t>תמונה</a:t>
            </a:r>
            <a:r>
              <a:rPr dirty="0"/>
              <a:t>
• </a:t>
            </a:r>
            <a:r>
              <a:rPr dirty="0" err="1"/>
              <a:t>התאמה</a:t>
            </a:r>
            <a:r>
              <a:rPr dirty="0"/>
              <a:t> </a:t>
            </a:r>
            <a:r>
              <a:rPr dirty="0" err="1"/>
              <a:t>לפי</a:t>
            </a:r>
            <a:r>
              <a:rPr dirty="0"/>
              <a:t> </a:t>
            </a:r>
            <a:r>
              <a:rPr dirty="0" err="1"/>
              <a:t>בהירות</a:t>
            </a:r>
            <a:r>
              <a:rPr dirty="0"/>
              <a:t> </a:t>
            </a:r>
            <a:r>
              <a:rPr dirty="0" err="1"/>
              <a:t>קודם</a:t>
            </a:r>
            <a:r>
              <a:rPr dirty="0"/>
              <a:t>
• </a:t>
            </a:r>
            <a:r>
              <a:rPr dirty="0" err="1"/>
              <a:t>מנגנון</a:t>
            </a:r>
            <a:r>
              <a:rPr dirty="0"/>
              <a:t> </a:t>
            </a:r>
            <a:r>
              <a:rPr dirty="0" err="1"/>
              <a:t>התאמה</a:t>
            </a:r>
            <a:r>
              <a:rPr dirty="0"/>
              <a:t> </a:t>
            </a:r>
            <a:r>
              <a:rPr dirty="0" err="1"/>
              <a:t>אחד-לאחד</a:t>
            </a:r>
            <a:r>
              <a:rPr dirty="0"/>
              <a:t> </a:t>
            </a:r>
            <a:r>
              <a:rPr dirty="0" err="1"/>
              <a:t>בלבד</a:t>
            </a:r>
            <a:r>
              <a:rPr dirty="0"/>
              <a:t> – </a:t>
            </a:r>
            <a:r>
              <a:rPr dirty="0" err="1"/>
              <a:t>כל</a:t>
            </a:r>
            <a:r>
              <a:rPr dirty="0"/>
              <a:t> </a:t>
            </a:r>
            <a:r>
              <a:rPr dirty="0" err="1"/>
              <a:t>כוכב</a:t>
            </a:r>
            <a:r>
              <a:rPr dirty="0"/>
              <a:t> </a:t>
            </a:r>
            <a:r>
              <a:rPr dirty="0" err="1"/>
              <a:t>מופיע</a:t>
            </a:r>
            <a:r>
              <a:rPr dirty="0"/>
              <a:t> </a:t>
            </a:r>
            <a:r>
              <a:rPr dirty="0" err="1"/>
              <a:t>פעם</a:t>
            </a:r>
            <a:r>
              <a:rPr dirty="0"/>
              <a:t> </a:t>
            </a:r>
            <a:r>
              <a:rPr dirty="0" err="1"/>
              <a:t>אחת</a:t>
            </a:r>
            <a:r>
              <a:rPr dirty="0"/>
              <a:t> </a:t>
            </a:r>
            <a:r>
              <a:rPr dirty="0" err="1"/>
              <a:t>בלבד</a:t>
            </a:r>
            <a:r>
              <a:rPr dirty="0"/>
              <a:t> </a:t>
            </a:r>
            <a:r>
              <a:rPr dirty="0" err="1"/>
              <a:t>בתוצאה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19</a:t>
            </a:r>
            <a:r>
              <a:rPr lang="he-IL" dirty="0"/>
              <a:t> 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שלב</a:t>
            </a:r>
            <a:r>
              <a:rPr dirty="0"/>
              <a:t> 6 – </a:t>
            </a:r>
            <a:r>
              <a:rPr dirty="0" err="1"/>
              <a:t>תיוג</a:t>
            </a:r>
            <a:r>
              <a:rPr dirty="0"/>
              <a:t> </a:t>
            </a:r>
            <a:r>
              <a:rPr dirty="0" err="1"/>
              <a:t>תמונה</a:t>
            </a:r>
            <a:r>
              <a:rPr dirty="0"/>
              <a:t>:
• </a:t>
            </a:r>
            <a:r>
              <a:rPr dirty="0" err="1"/>
              <a:t>עיגולים</a:t>
            </a:r>
            <a:r>
              <a:rPr dirty="0"/>
              <a:t> </a:t>
            </a:r>
            <a:r>
              <a:rPr dirty="0" err="1"/>
              <a:t>אדומים</a:t>
            </a:r>
            <a:r>
              <a:rPr dirty="0"/>
              <a:t>: </a:t>
            </a:r>
            <a:r>
              <a:rPr dirty="0" err="1"/>
              <a:t>כל</a:t>
            </a:r>
            <a:r>
              <a:rPr dirty="0"/>
              <a:t> </a:t>
            </a:r>
            <a:r>
              <a:rPr dirty="0" err="1"/>
              <a:t>הכוכבים</a:t>
            </a:r>
            <a:r>
              <a:rPr dirty="0"/>
              <a:t> </a:t>
            </a:r>
            <a:r>
              <a:rPr dirty="0" err="1"/>
              <a:t>שזוהו</a:t>
            </a:r>
            <a:r>
              <a:rPr dirty="0"/>
              <a:t> </a:t>
            </a:r>
            <a:r>
              <a:rPr dirty="0" err="1"/>
              <a:t>אוטומטית</a:t>
            </a:r>
            <a:r>
              <a:rPr dirty="0"/>
              <a:t>
• </a:t>
            </a:r>
            <a:r>
              <a:rPr dirty="0" err="1"/>
              <a:t>עיגולים</a:t>
            </a:r>
            <a:r>
              <a:rPr dirty="0"/>
              <a:t> </a:t>
            </a:r>
            <a:r>
              <a:rPr dirty="0" err="1"/>
              <a:t>ירוקים</a:t>
            </a:r>
            <a:r>
              <a:rPr dirty="0"/>
              <a:t>: </a:t>
            </a:r>
            <a:r>
              <a:rPr dirty="0" err="1"/>
              <a:t>כוכבים</a:t>
            </a:r>
            <a:r>
              <a:rPr dirty="0"/>
              <a:t> </a:t>
            </a:r>
            <a:r>
              <a:rPr dirty="0" err="1"/>
              <a:t>שמצאו</a:t>
            </a:r>
            <a:r>
              <a:rPr dirty="0"/>
              <a:t> </a:t>
            </a:r>
            <a:r>
              <a:rPr dirty="0" err="1"/>
              <a:t>להם</a:t>
            </a:r>
            <a:r>
              <a:rPr dirty="0"/>
              <a:t> </a:t>
            </a:r>
            <a:r>
              <a:rPr dirty="0" err="1"/>
              <a:t>התאמה</a:t>
            </a:r>
            <a:r>
              <a:rPr dirty="0"/>
              <a:t> </a:t>
            </a:r>
            <a:r>
              <a:rPr dirty="0" err="1"/>
              <a:t>בקטלוג</a:t>
            </a:r>
            <a:r>
              <a:rPr dirty="0"/>
              <a:t>
• </a:t>
            </a:r>
            <a:r>
              <a:rPr dirty="0" err="1"/>
              <a:t>תוויות</a:t>
            </a:r>
            <a:r>
              <a:rPr dirty="0"/>
              <a:t> </a:t>
            </a:r>
            <a:r>
              <a:rPr dirty="0" err="1"/>
              <a:t>צהובות</a:t>
            </a:r>
            <a:r>
              <a:rPr dirty="0"/>
              <a:t> </a:t>
            </a:r>
            <a:r>
              <a:rPr dirty="0" err="1"/>
              <a:t>עם</a:t>
            </a:r>
            <a:r>
              <a:rPr dirty="0"/>
              <a:t> </a:t>
            </a:r>
            <a:r>
              <a:rPr dirty="0" err="1"/>
              <a:t>שמות</a:t>
            </a:r>
            <a:r>
              <a:rPr dirty="0"/>
              <a:t> </a:t>
            </a:r>
            <a:r>
              <a:rPr dirty="0" err="1"/>
              <a:t>ומידע</a:t>
            </a:r>
            <a:r>
              <a:rPr dirty="0"/>
              <a:t> </a:t>
            </a:r>
            <a:r>
              <a:rPr dirty="0" err="1"/>
              <a:t>כמו</a:t>
            </a:r>
            <a:r>
              <a:rPr dirty="0"/>
              <a:t> </a:t>
            </a:r>
            <a:r>
              <a:rPr dirty="0" err="1"/>
              <a:t>בהירות</a:t>
            </a:r>
            <a:r>
              <a:rPr dirty="0"/>
              <a:t>
• </a:t>
            </a:r>
            <a:r>
              <a:rPr dirty="0" err="1"/>
              <a:t>חצים</a:t>
            </a:r>
            <a:r>
              <a:rPr dirty="0"/>
              <a:t> </a:t>
            </a:r>
            <a:r>
              <a:rPr dirty="0" err="1"/>
              <a:t>מחברים</a:t>
            </a:r>
            <a:r>
              <a:rPr dirty="0"/>
              <a:t> </a:t>
            </a:r>
            <a:r>
              <a:rPr dirty="0" err="1"/>
              <a:t>בין</a:t>
            </a:r>
            <a:r>
              <a:rPr dirty="0"/>
              <a:t> </a:t>
            </a:r>
            <a:r>
              <a:rPr dirty="0" err="1"/>
              <a:t>שם</a:t>
            </a:r>
            <a:r>
              <a:rPr dirty="0"/>
              <a:t> </a:t>
            </a:r>
            <a:r>
              <a:rPr dirty="0" err="1"/>
              <a:t>הכוכב</a:t>
            </a:r>
            <a:r>
              <a:rPr dirty="0"/>
              <a:t> </a:t>
            </a:r>
            <a:r>
              <a:rPr dirty="0" err="1"/>
              <a:t>למיקום</a:t>
            </a:r>
            <a:r>
              <a:rPr dirty="0"/>
              <a:t>
• </a:t>
            </a:r>
            <a:r>
              <a:rPr dirty="0" err="1"/>
              <a:t>טקסט</a:t>
            </a:r>
            <a:r>
              <a:rPr dirty="0"/>
              <a:t> </a:t>
            </a:r>
            <a:r>
              <a:rPr dirty="0" err="1"/>
              <a:t>מסכם</a:t>
            </a:r>
            <a:r>
              <a:rPr dirty="0"/>
              <a:t>: </a:t>
            </a:r>
            <a:r>
              <a:rPr dirty="0" err="1"/>
              <a:t>מספר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 </a:t>
            </a:r>
            <a:r>
              <a:rPr dirty="0" err="1"/>
              <a:t>מזוהים</a:t>
            </a:r>
            <a:r>
              <a:rPr dirty="0"/>
              <a:t> </a:t>
            </a:r>
            <a:r>
              <a:rPr dirty="0" err="1"/>
              <a:t>מתוך</a:t>
            </a:r>
            <a:r>
              <a:rPr dirty="0"/>
              <a:t> </a:t>
            </a:r>
            <a:r>
              <a:rPr dirty="0" err="1"/>
              <a:t>כלל</a:t>
            </a:r>
            <a:r>
              <a:rPr dirty="0"/>
              <a:t> </a:t>
            </a:r>
            <a:r>
              <a:rPr dirty="0" err="1"/>
              <a:t>הנקודות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2</a:t>
            </a:r>
            <a:r>
              <a:rPr lang="he-IL" dirty="0"/>
              <a:t> </a:t>
            </a:r>
            <a:r>
              <a:rPr lang="he-IL" dirty="0" err="1"/>
              <a:t>גיה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רשימת</a:t>
            </a:r>
            <a:r>
              <a:rPr dirty="0"/>
              <a:t> </a:t>
            </a:r>
            <a:r>
              <a:rPr dirty="0" err="1"/>
              <a:t>הנושאים</a:t>
            </a:r>
            <a:r>
              <a:rPr dirty="0"/>
              <a:t> </a:t>
            </a:r>
            <a:r>
              <a:rPr dirty="0" err="1"/>
              <a:t>שיוצגו</a:t>
            </a:r>
            <a:r>
              <a:rPr dirty="0"/>
              <a:t> </a:t>
            </a:r>
            <a:r>
              <a:rPr dirty="0" err="1"/>
              <a:t>במצגת</a:t>
            </a:r>
            <a:r>
              <a:rPr dirty="0"/>
              <a:t>: </a:t>
            </a:r>
            <a:r>
              <a:rPr dirty="0" err="1"/>
              <a:t>מבוא</a:t>
            </a:r>
            <a:r>
              <a:rPr dirty="0"/>
              <a:t>, </a:t>
            </a:r>
            <a:r>
              <a:rPr dirty="0" err="1"/>
              <a:t>תיאור</a:t>
            </a:r>
            <a:r>
              <a:rPr dirty="0"/>
              <a:t> </a:t>
            </a:r>
            <a:r>
              <a:rPr dirty="0" err="1"/>
              <a:t>האלגוריתם</a:t>
            </a:r>
            <a:r>
              <a:rPr dirty="0"/>
              <a:t> </a:t>
            </a:r>
            <a:r>
              <a:rPr dirty="0" err="1"/>
              <a:t>בשלבים</a:t>
            </a:r>
            <a:r>
              <a:rPr dirty="0"/>
              <a:t>, </a:t>
            </a:r>
            <a:r>
              <a:rPr dirty="0" err="1"/>
              <a:t>הסברים</a:t>
            </a:r>
            <a:r>
              <a:rPr dirty="0"/>
              <a:t> </a:t>
            </a:r>
            <a:r>
              <a:rPr dirty="0" err="1"/>
              <a:t>טכניים</a:t>
            </a:r>
            <a:r>
              <a:rPr dirty="0"/>
              <a:t>, </a:t>
            </a:r>
            <a:r>
              <a:rPr dirty="0" err="1"/>
              <a:t>ביצועים</a:t>
            </a:r>
            <a:r>
              <a:rPr dirty="0"/>
              <a:t>, </a:t>
            </a:r>
            <a:r>
              <a:rPr dirty="0" err="1"/>
              <a:t>שימושים</a:t>
            </a:r>
            <a:r>
              <a:rPr dirty="0"/>
              <a:t>, </a:t>
            </a:r>
            <a:r>
              <a:rPr dirty="0" err="1"/>
              <a:t>מבנה</a:t>
            </a:r>
            <a:r>
              <a:rPr dirty="0"/>
              <a:t> </a:t>
            </a:r>
            <a:r>
              <a:rPr dirty="0" err="1"/>
              <a:t>המערכת</a:t>
            </a:r>
            <a:r>
              <a:rPr dirty="0"/>
              <a:t>, </a:t>
            </a:r>
            <a:r>
              <a:rPr dirty="0" err="1"/>
              <a:t>ומסקנות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20</a:t>
            </a:r>
            <a:r>
              <a:rPr lang="he-IL" dirty="0"/>
              <a:t> 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ביצועים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המערכת</a:t>
            </a:r>
            <a:r>
              <a:rPr dirty="0"/>
              <a:t>:
• </a:t>
            </a:r>
            <a:r>
              <a:rPr dirty="0" err="1"/>
              <a:t>תמונה</a:t>
            </a:r>
            <a:r>
              <a:rPr dirty="0"/>
              <a:t> </a:t>
            </a:r>
            <a:r>
              <a:rPr dirty="0" err="1"/>
              <a:t>טיפוסית</a:t>
            </a:r>
            <a:r>
              <a:rPr dirty="0"/>
              <a:t> </a:t>
            </a:r>
            <a:r>
              <a:rPr dirty="0" err="1"/>
              <a:t>מכילה</a:t>
            </a:r>
            <a:r>
              <a:rPr dirty="0"/>
              <a:t> 50–200 </a:t>
            </a:r>
            <a:r>
              <a:rPr dirty="0" err="1"/>
              <a:t>כוכבים</a:t>
            </a:r>
            <a:r>
              <a:rPr dirty="0"/>
              <a:t>
• </a:t>
            </a:r>
            <a:r>
              <a:rPr dirty="0" err="1"/>
              <a:t>מזוהים</a:t>
            </a:r>
            <a:r>
              <a:rPr dirty="0"/>
              <a:t> 20–80 </a:t>
            </a:r>
            <a:r>
              <a:rPr dirty="0" err="1"/>
              <a:t>נקודות</a:t>
            </a:r>
            <a:r>
              <a:rPr dirty="0"/>
              <a:t> </a:t>
            </a:r>
            <a:r>
              <a:rPr dirty="0" err="1"/>
              <a:t>אור</a:t>
            </a:r>
            <a:r>
              <a:rPr dirty="0"/>
              <a:t>
• </a:t>
            </a:r>
            <a:r>
              <a:rPr dirty="0" err="1"/>
              <a:t>מזוהים</a:t>
            </a:r>
            <a:r>
              <a:rPr dirty="0"/>
              <a:t> </a:t>
            </a:r>
            <a:r>
              <a:rPr dirty="0" err="1"/>
              <a:t>בשמות</a:t>
            </a:r>
            <a:r>
              <a:rPr dirty="0"/>
              <a:t> 3–10 </a:t>
            </a:r>
            <a:r>
              <a:rPr lang="he-IL" dirty="0"/>
              <a:t> </a:t>
            </a:r>
            <a:r>
              <a:rPr dirty="0" err="1"/>
              <a:t>כוכבים</a:t>
            </a:r>
            <a:r>
              <a:rPr dirty="0"/>
              <a:t> (3–5%</a:t>
            </a:r>
            <a:r>
              <a:rPr lang="he-IL" dirty="0"/>
              <a:t>)</a:t>
            </a:r>
            <a:r>
              <a:rPr dirty="0"/>
              <a:t>
• </a:t>
            </a:r>
            <a:r>
              <a:rPr dirty="0" err="1"/>
              <a:t>זמן</a:t>
            </a:r>
            <a:r>
              <a:rPr dirty="0"/>
              <a:t> </a:t>
            </a:r>
            <a:r>
              <a:rPr dirty="0" err="1"/>
              <a:t>עיבוד</a:t>
            </a:r>
            <a:r>
              <a:rPr dirty="0"/>
              <a:t> – 40 </a:t>
            </a:r>
            <a:r>
              <a:rPr dirty="0" err="1"/>
              <a:t>עד</a:t>
            </a:r>
            <a:r>
              <a:rPr dirty="0"/>
              <a:t> 90 </a:t>
            </a:r>
            <a:r>
              <a:rPr dirty="0" err="1"/>
              <a:t>שניות</a:t>
            </a:r>
            <a:r>
              <a:rPr dirty="0"/>
              <a:t>
• </a:t>
            </a:r>
            <a:r>
              <a:rPr dirty="0" err="1"/>
              <a:t>עובד</a:t>
            </a:r>
            <a:r>
              <a:rPr dirty="0"/>
              <a:t> </a:t>
            </a:r>
            <a:r>
              <a:rPr dirty="0" err="1"/>
              <a:t>הכי</a:t>
            </a:r>
            <a:r>
              <a:rPr dirty="0"/>
              <a:t> </a:t>
            </a:r>
            <a:r>
              <a:rPr dirty="0" err="1"/>
              <a:t>טוב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תמונות</a:t>
            </a:r>
            <a:r>
              <a:rPr dirty="0"/>
              <a:t> </a:t>
            </a:r>
            <a:r>
              <a:rPr dirty="0" err="1"/>
              <a:t>חדות</a:t>
            </a:r>
            <a:r>
              <a:rPr dirty="0"/>
              <a:t>, </a:t>
            </a:r>
            <a:r>
              <a:rPr dirty="0" err="1"/>
              <a:t>בהירות</a:t>
            </a:r>
            <a:r>
              <a:rPr dirty="0"/>
              <a:t>, </a:t>
            </a:r>
            <a:r>
              <a:rPr dirty="0" err="1"/>
              <a:t>עם</a:t>
            </a:r>
            <a:r>
              <a:rPr dirty="0"/>
              <a:t> </a:t>
            </a:r>
            <a:r>
              <a:rPr dirty="0" err="1"/>
              <a:t>שדה</a:t>
            </a:r>
            <a:r>
              <a:rPr dirty="0"/>
              <a:t> </a:t>
            </a:r>
            <a:r>
              <a:rPr dirty="0" err="1"/>
              <a:t>ראייה</a:t>
            </a:r>
            <a:r>
              <a:rPr dirty="0"/>
              <a:t> </a:t>
            </a:r>
            <a:r>
              <a:rPr dirty="0" err="1"/>
              <a:t>בין</a:t>
            </a:r>
            <a:r>
              <a:rPr dirty="0"/>
              <a:t> 5–20 </a:t>
            </a:r>
            <a:r>
              <a:rPr dirty="0" err="1"/>
              <a:t>מעלות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21</a:t>
            </a:r>
            <a:r>
              <a:rPr lang="he-IL" dirty="0"/>
              <a:t> 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שימושים</a:t>
            </a:r>
            <a:r>
              <a:rPr dirty="0"/>
              <a:t> </a:t>
            </a:r>
            <a:r>
              <a:rPr dirty="0" err="1"/>
              <a:t>אמיתיים</a:t>
            </a:r>
            <a:r>
              <a:rPr dirty="0"/>
              <a:t>:
• </a:t>
            </a:r>
            <a:r>
              <a:rPr dirty="0" err="1"/>
              <a:t>חינוך</a:t>
            </a:r>
            <a:r>
              <a:rPr dirty="0"/>
              <a:t> – </a:t>
            </a:r>
            <a:r>
              <a:rPr dirty="0" err="1"/>
              <a:t>שיעורים</a:t>
            </a:r>
            <a:r>
              <a:rPr dirty="0"/>
              <a:t>, </a:t>
            </a:r>
            <a:r>
              <a:rPr dirty="0" err="1"/>
              <a:t>הדגמות</a:t>
            </a:r>
            <a:r>
              <a:rPr dirty="0"/>
              <a:t>, </a:t>
            </a:r>
            <a:r>
              <a:rPr dirty="0" err="1"/>
              <a:t>פרויקטים</a:t>
            </a:r>
            <a:r>
              <a:rPr dirty="0"/>
              <a:t>
• </a:t>
            </a:r>
            <a:r>
              <a:rPr dirty="0" err="1"/>
              <a:t>אסטרונומיה</a:t>
            </a:r>
            <a:r>
              <a:rPr dirty="0"/>
              <a:t> </a:t>
            </a:r>
            <a:r>
              <a:rPr dirty="0" err="1"/>
              <a:t>חובבנית</a:t>
            </a:r>
            <a:r>
              <a:rPr dirty="0"/>
              <a:t> – </a:t>
            </a:r>
            <a:r>
              <a:rPr dirty="0" err="1"/>
              <a:t>תיוג</a:t>
            </a:r>
            <a:r>
              <a:rPr dirty="0"/>
              <a:t> </a:t>
            </a:r>
            <a:r>
              <a:rPr dirty="0" err="1"/>
              <a:t>תמונות</a:t>
            </a:r>
            <a:r>
              <a:rPr dirty="0"/>
              <a:t>, </a:t>
            </a:r>
            <a:r>
              <a:rPr dirty="0" err="1"/>
              <a:t>תכנון</a:t>
            </a:r>
            <a:r>
              <a:rPr dirty="0"/>
              <a:t> </a:t>
            </a:r>
            <a:r>
              <a:rPr dirty="0" err="1"/>
              <a:t>תצפיות</a:t>
            </a:r>
            <a:r>
              <a:rPr dirty="0"/>
              <a:t>
• </a:t>
            </a:r>
            <a:r>
              <a:rPr dirty="0" err="1"/>
              <a:t>שימוש</a:t>
            </a:r>
            <a:r>
              <a:rPr dirty="0"/>
              <a:t> </a:t>
            </a:r>
            <a:r>
              <a:rPr dirty="0" err="1"/>
              <a:t>מקצועי</a:t>
            </a:r>
            <a:r>
              <a:rPr dirty="0"/>
              <a:t> – </a:t>
            </a:r>
            <a:r>
              <a:rPr dirty="0" err="1"/>
              <a:t>כיול</a:t>
            </a:r>
            <a:r>
              <a:rPr dirty="0"/>
              <a:t> </a:t>
            </a:r>
            <a:r>
              <a:rPr dirty="0" err="1"/>
              <a:t>מצלמות</a:t>
            </a:r>
            <a:r>
              <a:rPr dirty="0"/>
              <a:t>, </a:t>
            </a:r>
            <a:r>
              <a:rPr dirty="0" err="1"/>
              <a:t>בקרה</a:t>
            </a:r>
            <a:r>
              <a:rPr dirty="0"/>
              <a:t> </a:t>
            </a:r>
            <a:r>
              <a:rPr dirty="0" err="1"/>
              <a:t>אוטומטית</a:t>
            </a:r>
            <a:r>
              <a:rPr dirty="0"/>
              <a:t> </a:t>
            </a:r>
            <a:r>
              <a:rPr dirty="0" err="1"/>
              <a:t>בטלסקופים</a:t>
            </a:r>
            <a:r>
              <a:rPr dirty="0"/>
              <a:t>
• </a:t>
            </a:r>
            <a:r>
              <a:rPr dirty="0" err="1"/>
              <a:t>שימושים</a:t>
            </a:r>
            <a:r>
              <a:rPr dirty="0"/>
              <a:t> </a:t>
            </a:r>
            <a:r>
              <a:rPr dirty="0" err="1"/>
              <a:t>מהנים</a:t>
            </a:r>
            <a:r>
              <a:rPr dirty="0"/>
              <a:t> – </a:t>
            </a:r>
            <a:r>
              <a:rPr dirty="0" err="1"/>
              <a:t>שיתוף</a:t>
            </a:r>
            <a:r>
              <a:rPr dirty="0"/>
              <a:t> </a:t>
            </a:r>
            <a:r>
              <a:rPr dirty="0" err="1"/>
              <a:t>במדיה</a:t>
            </a:r>
            <a:r>
              <a:rPr dirty="0"/>
              <a:t>, </a:t>
            </a:r>
            <a:r>
              <a:rPr dirty="0" err="1"/>
              <a:t>טיולים</a:t>
            </a:r>
            <a:r>
              <a:rPr dirty="0"/>
              <a:t>, </a:t>
            </a:r>
            <a:r>
              <a:rPr dirty="0" err="1"/>
              <a:t>מדע</a:t>
            </a:r>
            <a:r>
              <a:rPr dirty="0"/>
              <a:t> </a:t>
            </a:r>
            <a:r>
              <a:rPr dirty="0" err="1"/>
              <a:t>אזרחי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22</a:t>
            </a:r>
            <a:r>
              <a:rPr lang="he-IL" dirty="0"/>
              <a:t> מוחמד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הסבר</a:t>
            </a:r>
            <a:r>
              <a:rPr dirty="0"/>
              <a:t> </a:t>
            </a:r>
            <a:r>
              <a:rPr dirty="0" err="1"/>
              <a:t>על</a:t>
            </a:r>
            <a:r>
              <a:rPr dirty="0"/>
              <a:t> </a:t>
            </a:r>
            <a:r>
              <a:rPr dirty="0" err="1"/>
              <a:t>מבנה</a:t>
            </a:r>
            <a:r>
              <a:rPr dirty="0"/>
              <a:t> </a:t>
            </a:r>
            <a:r>
              <a:rPr dirty="0" err="1"/>
              <a:t>המערכת</a:t>
            </a:r>
            <a:r>
              <a:rPr dirty="0"/>
              <a:t>:
• </a:t>
            </a:r>
            <a:r>
              <a:rPr dirty="0" err="1"/>
              <a:t>הקובץ</a:t>
            </a:r>
            <a:r>
              <a:rPr dirty="0"/>
              <a:t> </a:t>
            </a:r>
            <a:r>
              <a:rPr dirty="0" err="1"/>
              <a:t>star_algorithm.py</a:t>
            </a:r>
            <a:r>
              <a:rPr dirty="0"/>
              <a:t> </a:t>
            </a:r>
            <a:r>
              <a:rPr dirty="0" err="1"/>
              <a:t>מכיל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לוגיקת</a:t>
            </a:r>
            <a:r>
              <a:rPr dirty="0"/>
              <a:t> </a:t>
            </a:r>
            <a:r>
              <a:rPr dirty="0" err="1"/>
              <a:t>האלגוריתם</a:t>
            </a:r>
            <a:r>
              <a:rPr dirty="0"/>
              <a:t>
• </a:t>
            </a:r>
            <a:r>
              <a:rPr dirty="0" err="1"/>
              <a:t>flask_star_identifier.py</a:t>
            </a:r>
            <a:r>
              <a:rPr dirty="0"/>
              <a:t> – </a:t>
            </a:r>
            <a:r>
              <a:rPr dirty="0" err="1"/>
              <a:t>שרת</a:t>
            </a:r>
            <a:r>
              <a:rPr dirty="0"/>
              <a:t> Web </a:t>
            </a:r>
            <a:r>
              <a:rPr dirty="0" err="1"/>
              <a:t>לקליטת</a:t>
            </a:r>
            <a:r>
              <a:rPr dirty="0"/>
              <a:t> </a:t>
            </a:r>
            <a:r>
              <a:rPr dirty="0" err="1"/>
              <a:t>קבצים</a:t>
            </a:r>
            <a:r>
              <a:rPr dirty="0"/>
              <a:t>
• </a:t>
            </a:r>
            <a:r>
              <a:rPr dirty="0" err="1"/>
              <a:t>טכנולוגיות</a:t>
            </a:r>
            <a:r>
              <a:rPr dirty="0"/>
              <a:t> </a:t>
            </a:r>
            <a:r>
              <a:rPr dirty="0" err="1"/>
              <a:t>עיקריות</a:t>
            </a:r>
            <a:r>
              <a:rPr dirty="0"/>
              <a:t>: OpenCV, NumPy, Flask, SQLite, </a:t>
            </a:r>
            <a:r>
              <a:rPr dirty="0" err="1"/>
              <a:t>Astrometry.net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23</a:t>
            </a:r>
            <a:r>
              <a:rPr lang="he-IL" dirty="0"/>
              <a:t> מוחמד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סיכום</a:t>
            </a:r>
            <a:r>
              <a:rPr dirty="0"/>
              <a:t>:
• </a:t>
            </a:r>
            <a:r>
              <a:rPr dirty="0" err="1"/>
              <a:t>מערכת</a:t>
            </a:r>
            <a:r>
              <a:rPr dirty="0"/>
              <a:t> </a:t>
            </a:r>
            <a:r>
              <a:rPr dirty="0" err="1"/>
              <a:t>שיודעת</a:t>
            </a:r>
            <a:r>
              <a:rPr dirty="0"/>
              <a:t> </a:t>
            </a:r>
            <a:r>
              <a:rPr dirty="0" err="1"/>
              <a:t>לזהות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 </a:t>
            </a:r>
            <a:r>
              <a:rPr dirty="0" err="1"/>
              <a:t>בתמונה</a:t>
            </a:r>
            <a:r>
              <a:rPr dirty="0"/>
              <a:t> </a:t>
            </a:r>
            <a:r>
              <a:rPr dirty="0" err="1"/>
              <a:t>ולציין</a:t>
            </a:r>
            <a:r>
              <a:rPr dirty="0"/>
              <a:t> </a:t>
            </a:r>
            <a:r>
              <a:rPr dirty="0" err="1"/>
              <a:t>שמותיהם</a:t>
            </a:r>
            <a:r>
              <a:rPr dirty="0"/>
              <a:t>
• </a:t>
            </a:r>
            <a:r>
              <a:rPr dirty="0" err="1"/>
              <a:t>בנויה</a:t>
            </a:r>
            <a:r>
              <a:rPr dirty="0"/>
              <a:t> מ־6 </a:t>
            </a:r>
            <a:r>
              <a:rPr dirty="0" err="1"/>
              <a:t>שלבים</a:t>
            </a:r>
            <a:r>
              <a:rPr dirty="0"/>
              <a:t> </a:t>
            </a:r>
            <a:r>
              <a:rPr dirty="0" err="1"/>
              <a:t>ברורים</a:t>
            </a:r>
            <a:r>
              <a:rPr dirty="0"/>
              <a:t>
• </a:t>
            </a:r>
            <a:r>
              <a:rPr dirty="0" err="1"/>
              <a:t>ממשק</a:t>
            </a:r>
            <a:r>
              <a:rPr dirty="0"/>
              <a:t> </a:t>
            </a:r>
            <a:r>
              <a:rPr dirty="0" err="1"/>
              <a:t>אינטרנטי</a:t>
            </a:r>
            <a:r>
              <a:rPr dirty="0"/>
              <a:t> </a:t>
            </a:r>
            <a:r>
              <a:rPr dirty="0" err="1"/>
              <a:t>נוח</a:t>
            </a:r>
            <a:r>
              <a:rPr dirty="0"/>
              <a:t> </a:t>
            </a:r>
            <a:r>
              <a:rPr dirty="0" err="1"/>
              <a:t>לשימוש</a:t>
            </a:r>
            <a:r>
              <a:rPr dirty="0"/>
              <a:t>
• </a:t>
            </a:r>
            <a:r>
              <a:rPr dirty="0" err="1"/>
              <a:t>הצלחה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3–5%
• </a:t>
            </a:r>
            <a:r>
              <a:rPr dirty="0" err="1"/>
              <a:t>שיפורים</a:t>
            </a:r>
            <a:r>
              <a:rPr dirty="0"/>
              <a:t> </a:t>
            </a:r>
            <a:r>
              <a:rPr dirty="0" err="1"/>
              <a:t>עתידיים</a:t>
            </a:r>
            <a:r>
              <a:rPr dirty="0"/>
              <a:t> </a:t>
            </a:r>
            <a:r>
              <a:rPr dirty="0" err="1"/>
              <a:t>אפשריים</a:t>
            </a:r>
            <a:r>
              <a:rPr dirty="0"/>
              <a:t>: </a:t>
            </a:r>
            <a:r>
              <a:rPr dirty="0" err="1"/>
              <a:t>קטלוגים</a:t>
            </a:r>
            <a:r>
              <a:rPr dirty="0"/>
              <a:t> </a:t>
            </a:r>
            <a:r>
              <a:rPr dirty="0" err="1"/>
              <a:t>מדויקים</a:t>
            </a:r>
            <a:r>
              <a:rPr dirty="0"/>
              <a:t> </a:t>
            </a:r>
            <a:r>
              <a:rPr dirty="0" err="1"/>
              <a:t>יותר</a:t>
            </a:r>
            <a:r>
              <a:rPr dirty="0"/>
              <a:t>, </a:t>
            </a:r>
            <a:r>
              <a:rPr dirty="0" err="1"/>
              <a:t>שימוש</a:t>
            </a:r>
            <a:r>
              <a:rPr dirty="0"/>
              <a:t> </a:t>
            </a:r>
            <a:r>
              <a:rPr dirty="0" err="1"/>
              <a:t>בלמידת</a:t>
            </a:r>
            <a:r>
              <a:rPr dirty="0"/>
              <a:t> </a:t>
            </a:r>
            <a:r>
              <a:rPr dirty="0" err="1"/>
              <a:t>מכונה</a:t>
            </a:r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3</a:t>
            </a:r>
            <a:r>
              <a:rPr lang="he-IL" dirty="0"/>
              <a:t> </a:t>
            </a:r>
            <a:r>
              <a:rPr lang="he-IL" dirty="0" err="1"/>
              <a:t>גיה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מה</a:t>
            </a:r>
            <a:r>
              <a:rPr dirty="0"/>
              <a:t> </a:t>
            </a:r>
            <a:r>
              <a:rPr dirty="0" err="1"/>
              <a:t>המערכת</a:t>
            </a:r>
            <a:r>
              <a:rPr dirty="0"/>
              <a:t> </a:t>
            </a:r>
            <a:r>
              <a:rPr dirty="0" err="1"/>
              <a:t>עושה</a:t>
            </a:r>
            <a:r>
              <a:rPr dirty="0"/>
              <a:t>?</a:t>
            </a:r>
            <a:endParaRPr lang="he-IL" dirty="0"/>
          </a:p>
          <a:p>
            <a:pPr marL="0" indent="0" algn="r" rtl="1">
              <a:buNone/>
            </a:pPr>
            <a:r>
              <a:rPr dirty="0"/>
              <a:t> </a:t>
            </a:r>
            <a:r>
              <a:rPr lang="he-IL" dirty="0"/>
              <a:t>	</a:t>
            </a:r>
            <a:r>
              <a:rPr dirty="0" err="1"/>
              <a:t>לוקחת</a:t>
            </a:r>
            <a:r>
              <a:rPr dirty="0"/>
              <a:t> </a:t>
            </a:r>
            <a:r>
              <a:rPr dirty="0" err="1"/>
              <a:t>תמונה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שמי</a:t>
            </a:r>
            <a:r>
              <a:rPr dirty="0"/>
              <a:t> </a:t>
            </a:r>
            <a:r>
              <a:rPr dirty="0" err="1"/>
              <a:t>לילה</a:t>
            </a:r>
            <a:r>
              <a:rPr dirty="0"/>
              <a:t> </a:t>
            </a:r>
            <a:r>
              <a:rPr dirty="0" err="1"/>
              <a:t>ומחזירה</a:t>
            </a:r>
            <a:r>
              <a:rPr dirty="0"/>
              <a:t> </a:t>
            </a:r>
            <a:r>
              <a:rPr dirty="0" err="1"/>
              <a:t>אותה</a:t>
            </a:r>
            <a:r>
              <a:rPr dirty="0"/>
              <a:t> </a:t>
            </a:r>
            <a:r>
              <a:rPr dirty="0" err="1"/>
              <a:t>עם</a:t>
            </a:r>
            <a:r>
              <a:rPr dirty="0"/>
              <a:t> </a:t>
            </a:r>
            <a:r>
              <a:rPr lang="he-IL" dirty="0"/>
              <a:t>	</a:t>
            </a:r>
            <a:r>
              <a:rPr dirty="0" err="1"/>
              <a:t>שמות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 </a:t>
            </a:r>
            <a:r>
              <a:rPr dirty="0" err="1"/>
              <a:t>מזוהים</a:t>
            </a:r>
            <a:r>
              <a:rPr dirty="0"/>
              <a:t>. </a:t>
            </a:r>
            <a:r>
              <a:rPr dirty="0" err="1"/>
              <a:t>כמו</a:t>
            </a:r>
            <a:r>
              <a:rPr dirty="0"/>
              <a:t> '</a:t>
            </a:r>
            <a:r>
              <a:rPr dirty="0" err="1"/>
              <a:t>שאזאם</a:t>
            </a:r>
            <a:r>
              <a:rPr dirty="0"/>
              <a:t>' </a:t>
            </a:r>
            <a:r>
              <a:rPr dirty="0" err="1"/>
              <a:t>אבל</a:t>
            </a:r>
            <a:r>
              <a:rPr dirty="0"/>
              <a:t> </a:t>
            </a:r>
            <a:r>
              <a:rPr lang="he-IL" dirty="0"/>
              <a:t>	</a:t>
            </a:r>
            <a:r>
              <a:rPr dirty="0" err="1"/>
              <a:t>לכוכבים</a:t>
            </a:r>
            <a:r>
              <a:rPr dirty="0"/>
              <a:t>. </a:t>
            </a:r>
            <a:endParaRPr lang="he-IL" dirty="0"/>
          </a:p>
          <a:p>
            <a:pPr marL="0" indent="0" algn="r" rtl="1">
              <a:buNone/>
            </a:pPr>
            <a:r>
              <a:rPr lang="he-IL" dirty="0"/>
              <a:t>	</a:t>
            </a:r>
            <a:r>
              <a:rPr dirty="0" err="1"/>
              <a:t>אין</a:t>
            </a:r>
            <a:r>
              <a:rPr dirty="0"/>
              <a:t> </a:t>
            </a:r>
            <a:r>
              <a:rPr dirty="0" err="1"/>
              <a:t>צורך</a:t>
            </a:r>
            <a:r>
              <a:rPr dirty="0"/>
              <a:t> </a:t>
            </a:r>
            <a:r>
              <a:rPr dirty="0" err="1"/>
              <a:t>בגרפים</a:t>
            </a:r>
            <a:r>
              <a:rPr dirty="0"/>
              <a:t> </a:t>
            </a:r>
            <a:r>
              <a:rPr dirty="0" err="1"/>
              <a:t>אסטרונומיים</a:t>
            </a:r>
            <a:r>
              <a:rPr dirty="0"/>
              <a:t> </a:t>
            </a:r>
            <a:r>
              <a:rPr dirty="0" err="1"/>
              <a:t>ידניים</a:t>
            </a:r>
            <a:r>
              <a:rPr dirty="0"/>
              <a:t> – </a:t>
            </a:r>
            <a:r>
              <a:rPr dirty="0" err="1"/>
              <a:t>פשוט</a:t>
            </a:r>
            <a:r>
              <a:rPr dirty="0"/>
              <a:t> </a:t>
            </a:r>
            <a:r>
              <a:rPr lang="he-IL" dirty="0"/>
              <a:t>	</a:t>
            </a:r>
            <a:r>
              <a:rPr dirty="0" err="1"/>
              <a:t>מצלמים</a:t>
            </a:r>
            <a:r>
              <a:rPr dirty="0"/>
              <a:t> </a:t>
            </a:r>
            <a:r>
              <a:rPr dirty="0" err="1"/>
              <a:t>ומקבלים</a:t>
            </a:r>
            <a:r>
              <a:rPr dirty="0"/>
              <a:t> </a:t>
            </a:r>
            <a:r>
              <a:rPr dirty="0" err="1"/>
              <a:t>תוצאה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שקופית</a:t>
            </a:r>
            <a:r>
              <a:rPr dirty="0"/>
              <a:t> 4</a:t>
            </a:r>
            <a:r>
              <a:rPr lang="he-IL" dirty="0"/>
              <a:t> </a:t>
            </a:r>
            <a:r>
              <a:rPr lang="he-IL" dirty="0" err="1"/>
              <a:t>גיה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dirty="0" err="1"/>
              <a:t>למה</a:t>
            </a:r>
            <a:r>
              <a:rPr dirty="0"/>
              <a:t> </a:t>
            </a:r>
            <a:r>
              <a:rPr dirty="0" err="1"/>
              <a:t>זו</a:t>
            </a:r>
            <a:r>
              <a:rPr dirty="0"/>
              <a:t> </a:t>
            </a:r>
            <a:r>
              <a:rPr dirty="0" err="1"/>
              <a:t>משימה</a:t>
            </a:r>
            <a:r>
              <a:rPr dirty="0"/>
              <a:t> </a:t>
            </a:r>
            <a:r>
              <a:rPr dirty="0" err="1"/>
              <a:t>מאתגרת</a:t>
            </a:r>
            <a:r>
              <a:rPr dirty="0"/>
              <a:t>?
</a:t>
            </a:r>
            <a:r>
              <a:rPr dirty="0" err="1"/>
              <a:t>עבור</a:t>
            </a:r>
            <a:r>
              <a:rPr dirty="0"/>
              <a:t> </a:t>
            </a:r>
            <a:r>
              <a:rPr dirty="0" err="1"/>
              <a:t>בני</a:t>
            </a:r>
            <a:r>
              <a:rPr dirty="0"/>
              <a:t> </a:t>
            </a:r>
            <a:r>
              <a:rPr dirty="0" err="1"/>
              <a:t>אדם</a:t>
            </a:r>
            <a:r>
              <a:rPr dirty="0"/>
              <a:t>:
- </a:t>
            </a:r>
            <a:r>
              <a:rPr dirty="0" err="1"/>
              <a:t>יש</a:t>
            </a:r>
            <a:r>
              <a:rPr dirty="0"/>
              <a:t> </a:t>
            </a:r>
            <a:r>
              <a:rPr dirty="0" err="1"/>
              <a:t>אלפי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 </a:t>
            </a:r>
            <a:r>
              <a:rPr dirty="0" err="1"/>
              <a:t>בכל</a:t>
            </a:r>
            <a:r>
              <a:rPr dirty="0"/>
              <a:t> </a:t>
            </a:r>
            <a:r>
              <a:rPr dirty="0" err="1"/>
              <a:t>תמונה</a:t>
            </a:r>
            <a:r>
              <a:rPr dirty="0"/>
              <a:t>
- </a:t>
            </a:r>
            <a:r>
              <a:rPr dirty="0" err="1"/>
              <a:t>כולם</a:t>
            </a:r>
            <a:r>
              <a:rPr dirty="0"/>
              <a:t> </a:t>
            </a:r>
            <a:r>
              <a:rPr dirty="0" err="1"/>
              <a:t>נראים</a:t>
            </a:r>
            <a:r>
              <a:rPr dirty="0"/>
              <a:t> </a:t>
            </a:r>
            <a:r>
              <a:rPr dirty="0" err="1"/>
              <a:t>דומים</a:t>
            </a:r>
            <a:r>
              <a:rPr dirty="0"/>
              <a:t>
- </a:t>
            </a:r>
            <a:r>
              <a:rPr dirty="0" err="1"/>
              <a:t>דורש</a:t>
            </a:r>
            <a:r>
              <a:rPr dirty="0"/>
              <a:t> </a:t>
            </a:r>
            <a:r>
              <a:rPr dirty="0" err="1"/>
              <a:t>ידע</a:t>
            </a:r>
            <a:r>
              <a:rPr dirty="0"/>
              <a:t> </a:t>
            </a:r>
            <a:r>
              <a:rPr dirty="0" err="1"/>
              <a:t>אסטרונומי</a:t>
            </a:r>
            <a:r>
              <a:rPr dirty="0"/>
              <a:t> </a:t>
            </a:r>
            <a:r>
              <a:rPr dirty="0" err="1"/>
              <a:t>וזמן</a:t>
            </a:r>
            <a:r>
              <a:rPr dirty="0"/>
              <a:t>
</a:t>
            </a:r>
            <a:endParaRPr lang="he-IL" dirty="0"/>
          </a:p>
          <a:p>
            <a:pPr algn="r" rtl="1"/>
            <a:r>
              <a:rPr dirty="0" err="1"/>
              <a:t>עבור</a:t>
            </a:r>
            <a:r>
              <a:rPr dirty="0"/>
              <a:t> </a:t>
            </a:r>
            <a:r>
              <a:rPr dirty="0" err="1"/>
              <a:t>מחשב</a:t>
            </a:r>
            <a:r>
              <a:rPr dirty="0"/>
              <a:t>:
- </a:t>
            </a:r>
            <a:r>
              <a:rPr dirty="0" err="1"/>
              <a:t>צריך</a:t>
            </a:r>
            <a:r>
              <a:rPr dirty="0"/>
              <a:t> </a:t>
            </a:r>
            <a:r>
              <a:rPr dirty="0" err="1"/>
              <a:t>לזהות</a:t>
            </a:r>
            <a:r>
              <a:rPr dirty="0"/>
              <a:t> </a:t>
            </a:r>
            <a:r>
              <a:rPr dirty="0" err="1"/>
              <a:t>כוכבים</a:t>
            </a:r>
            <a:r>
              <a:rPr dirty="0"/>
              <a:t> </a:t>
            </a:r>
            <a:r>
              <a:rPr dirty="0" err="1"/>
              <a:t>אמיתיים</a:t>
            </a:r>
            <a:r>
              <a:rPr dirty="0"/>
              <a:t> </a:t>
            </a:r>
            <a:r>
              <a:rPr dirty="0" err="1"/>
              <a:t>בין</a:t>
            </a:r>
            <a:r>
              <a:rPr dirty="0"/>
              <a:t> </a:t>
            </a:r>
            <a:r>
              <a:rPr dirty="0" err="1"/>
              <a:t>רעש</a:t>
            </a:r>
            <a:r>
              <a:rPr dirty="0"/>
              <a:t>
- </a:t>
            </a:r>
            <a:r>
              <a:rPr dirty="0" err="1"/>
              <a:t>להבין</a:t>
            </a:r>
            <a:r>
              <a:rPr dirty="0"/>
              <a:t> </a:t>
            </a:r>
            <a:r>
              <a:rPr dirty="0" err="1"/>
              <a:t>לאן</a:t>
            </a:r>
            <a:r>
              <a:rPr dirty="0"/>
              <a:t> </a:t>
            </a:r>
            <a:r>
              <a:rPr dirty="0" err="1"/>
              <a:t>מכוונת</a:t>
            </a:r>
            <a:r>
              <a:rPr dirty="0"/>
              <a:t> </a:t>
            </a:r>
            <a:r>
              <a:rPr dirty="0" err="1"/>
              <a:t>התמונה</a:t>
            </a:r>
            <a:r>
              <a:rPr dirty="0"/>
              <a:t>
- </a:t>
            </a:r>
            <a:r>
              <a:rPr dirty="0" err="1"/>
              <a:t>להשוות</a:t>
            </a:r>
            <a:r>
              <a:rPr dirty="0"/>
              <a:t> </a:t>
            </a:r>
            <a:r>
              <a:rPr dirty="0" err="1"/>
              <a:t>דפוסים</a:t>
            </a:r>
            <a:r>
              <a:rPr dirty="0"/>
              <a:t> </a:t>
            </a:r>
            <a:r>
              <a:rPr dirty="0" err="1"/>
              <a:t>לקטלוגים</a:t>
            </a:r>
            <a:r>
              <a:rPr dirty="0"/>
              <a:t> </a:t>
            </a:r>
            <a:r>
              <a:rPr dirty="0" err="1"/>
              <a:t>אסטרונומיים</a:t>
            </a:r>
            <a:r>
              <a:rPr dirty="0"/>
              <a:t>
- </a:t>
            </a:r>
            <a:r>
              <a:rPr dirty="0" err="1"/>
              <a:t>להתמודד</a:t>
            </a:r>
            <a:r>
              <a:rPr dirty="0"/>
              <a:t> </a:t>
            </a:r>
            <a:r>
              <a:rPr dirty="0" err="1"/>
              <a:t>עם</a:t>
            </a:r>
            <a:r>
              <a:rPr dirty="0"/>
              <a:t> </a:t>
            </a:r>
            <a:r>
              <a:rPr dirty="0" err="1"/>
              <a:t>תמונות</a:t>
            </a:r>
            <a:r>
              <a:rPr dirty="0"/>
              <a:t> </a:t>
            </a:r>
            <a:r>
              <a:rPr dirty="0" err="1"/>
              <a:t>שונות</a:t>
            </a:r>
            <a:r>
              <a:rPr dirty="0"/>
              <a:t> </a:t>
            </a:r>
            <a:r>
              <a:rPr dirty="0" err="1"/>
              <a:t>באיכות</a:t>
            </a:r>
            <a:r>
              <a:rPr dirty="0"/>
              <a:t>, </a:t>
            </a:r>
            <a:r>
              <a:rPr dirty="0" err="1"/>
              <a:t>צבע</a:t>
            </a:r>
            <a:r>
              <a:rPr dirty="0"/>
              <a:t>, </a:t>
            </a:r>
            <a:r>
              <a:rPr dirty="0" err="1"/>
              <a:t>אור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_revised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3755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1141</Words>
  <Application>Microsoft Macintosh PowerPoint</Application>
  <PresentationFormat>‫הצגה על המסך (4:3)</PresentationFormat>
  <Paragraphs>53</Paragraphs>
  <Slides>47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מצגת של PowerPoint‏</vt:lpstr>
      <vt:lpstr>שקופית 1 גיה</vt:lpstr>
      <vt:lpstr>מצגת של PowerPoint‏</vt:lpstr>
      <vt:lpstr>שקופית 2 גיה</vt:lpstr>
      <vt:lpstr>מצגת של PowerPoint‏</vt:lpstr>
      <vt:lpstr>שקופית 3 גיה</vt:lpstr>
      <vt:lpstr>מצגת של PowerPoint‏</vt:lpstr>
      <vt:lpstr>שקופית 4 גיה</vt:lpstr>
      <vt:lpstr>מצגת של PowerPoint‏</vt:lpstr>
      <vt:lpstr>שקופית 5 מוחמד</vt:lpstr>
      <vt:lpstr>מצגת של PowerPoint‏</vt:lpstr>
      <vt:lpstr>שקופית 6 מוחמד</vt:lpstr>
      <vt:lpstr>מצגת של PowerPoint‏</vt:lpstr>
      <vt:lpstr>שקופית 7 מוחמד</vt:lpstr>
      <vt:lpstr>מצגת של PowerPoint‏</vt:lpstr>
      <vt:lpstr>שקופית 8 מוחמד</vt:lpstr>
      <vt:lpstr>מצגת של PowerPoint‏</vt:lpstr>
      <vt:lpstr>שקופית 9 מוחמד</vt:lpstr>
      <vt:lpstr>מצגת של PowerPoint‏</vt:lpstr>
      <vt:lpstr>שקופית 10 גיה</vt:lpstr>
      <vt:lpstr>מצגת של PowerPoint‏</vt:lpstr>
      <vt:lpstr>שקופית 11 גיה</vt:lpstr>
      <vt:lpstr>מצגת של PowerPoint‏</vt:lpstr>
      <vt:lpstr>שקופית 12 גיה</vt:lpstr>
      <vt:lpstr>מצגת של PowerPoint‏</vt:lpstr>
      <vt:lpstr>שקופית 13 גיה</vt:lpstr>
      <vt:lpstr>מצגת של PowerPoint‏</vt:lpstr>
      <vt:lpstr>שקופית 14 גיה</vt:lpstr>
      <vt:lpstr>מצגת של PowerPoint‏</vt:lpstr>
      <vt:lpstr>שקופית 15 גיה</vt:lpstr>
      <vt:lpstr>מצגת של PowerPoint‏</vt:lpstr>
      <vt:lpstr>שקופית 16 חמד</vt:lpstr>
      <vt:lpstr>מצגת של PowerPoint‏</vt:lpstr>
      <vt:lpstr>שקופית 17 חמד</vt:lpstr>
      <vt:lpstr>מצגת של PowerPoint‏</vt:lpstr>
      <vt:lpstr>שקופית 18 חמד</vt:lpstr>
      <vt:lpstr>מצגת של PowerPoint‏</vt:lpstr>
      <vt:lpstr>שקופית 19 חמד</vt:lpstr>
      <vt:lpstr>מצגת של PowerPoint‏</vt:lpstr>
      <vt:lpstr>שקופית 20 חמד</vt:lpstr>
      <vt:lpstr>מצגת של PowerPoint‏</vt:lpstr>
      <vt:lpstr>שקופית 21 חמד</vt:lpstr>
      <vt:lpstr>מצגת של PowerPoint‏</vt:lpstr>
      <vt:lpstr>שקופית 22 מוחמד</vt:lpstr>
      <vt:lpstr>מצגת של PowerPoint‏</vt:lpstr>
      <vt:lpstr>שקופית 23 מוחמד</vt:lpstr>
      <vt:lpstr>מצגת של PowerPoint‏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מוחמד מוסא</cp:lastModifiedBy>
  <cp:revision>5</cp:revision>
  <dcterms:created xsi:type="dcterms:W3CDTF">2013-01-27T09:14:16Z</dcterms:created>
  <dcterms:modified xsi:type="dcterms:W3CDTF">2025-06-22T11:33:24Z</dcterms:modified>
  <cp:category/>
</cp:coreProperties>
</file>