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Lucida Bright" panose="02040602050505020304" pitchFamily="18" charset="0"/>
      <p:regular r:id="rId11"/>
      <p:bold r:id="rId12"/>
      <p:italic r:id="rId13"/>
      <p:boldItalic r:id="rId14"/>
    </p:embeddedFon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Playfair Display" panose="020B0604020202020204" charset="0"/>
      <p:regular r:id="rId23"/>
      <p:bold r:id="rId24"/>
      <p:italic r:id="rId25"/>
      <p:boldItalic r:id="rId26"/>
    </p:embeddedFont>
    <p:embeddedFont>
      <p:font typeface="Pacifico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794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10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2b3f04a4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2b3f04a4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03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2a4aeb6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2a4aeb6a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00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b3f04a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b3f04a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42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b3f04a4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b3f04a4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6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a4aeb6a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a4aeb6a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12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a4aeb6a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a4aeb6a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52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00" y="-59150"/>
            <a:ext cx="9144000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775" y="54600"/>
            <a:ext cx="5554624" cy="53345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91325" y="1487600"/>
            <a:ext cx="2866200" cy="1309500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Pacifico"/>
                <a:ea typeface="Pacifico"/>
                <a:cs typeface="Pacifico"/>
                <a:sym typeface="Pacifico"/>
              </a:rPr>
              <a:t>MY Period Tracker</a:t>
            </a:r>
            <a:endParaRPr sz="4400" dirty="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875" y="0"/>
            <a:ext cx="92258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2513" y="1220300"/>
            <a:ext cx="7337100" cy="364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dirty="0">
                <a:solidFill>
                  <a:schemeClr val="dk1"/>
                </a:solidFill>
              </a:rPr>
              <a:t>Menstruation, or period,is normal vaginal bleeding that occurs as part of a woman’s monthly cycle.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dirty="0">
                <a:solidFill>
                  <a:schemeClr val="dk1"/>
                </a:solidFill>
              </a:rPr>
              <a:t>Every month your body prepares for pregnancy.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dirty="0">
                <a:solidFill>
                  <a:schemeClr val="dk1"/>
                </a:solidFill>
              </a:rPr>
              <a:t>If no pregnancy occurs, the uterus,or womb,sheds its lining.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dirty="0">
                <a:solidFill>
                  <a:schemeClr val="dk1"/>
                </a:solidFill>
              </a:rPr>
              <a:t>Period can last for about 5 days.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dirty="0">
                <a:solidFill>
                  <a:schemeClr val="dk1"/>
                </a:solidFill>
              </a:rPr>
              <a:t>This </a:t>
            </a:r>
            <a:r>
              <a:rPr lang="en" sz="2500" dirty="0" smtClean="0"/>
              <a:t>occurs after</a:t>
            </a:r>
            <a:r>
              <a:rPr lang="en" sz="2500" dirty="0" smtClean="0">
                <a:solidFill>
                  <a:schemeClr val="dk1"/>
                </a:solidFill>
              </a:rPr>
              <a:t> </a:t>
            </a:r>
            <a:r>
              <a:rPr lang="en" sz="2500" dirty="0">
                <a:solidFill>
                  <a:schemeClr val="dk1"/>
                </a:solidFill>
              </a:rPr>
              <a:t>every 28 </a:t>
            </a:r>
            <a:r>
              <a:rPr lang="en" sz="2500" dirty="0" smtClean="0">
                <a:solidFill>
                  <a:schemeClr val="dk1"/>
                </a:solidFill>
              </a:rPr>
              <a:t>days.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65750" y="163750"/>
            <a:ext cx="3466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Menstruation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1807" cy="52927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945277" y="1929169"/>
            <a:ext cx="4663650" cy="203129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Lucida Bright" panose="02040602050505020304" pitchFamily="18" charset="0"/>
                <a:ea typeface="Merriweather"/>
                <a:cs typeface="Merriweather"/>
                <a:sym typeface="Merriweather"/>
              </a:rPr>
              <a:t>My Period Tracker allow women to track their menstrual cycles and receive a prediction for their period </a:t>
            </a:r>
            <a:r>
              <a:rPr lang="en" sz="2400" dirty="0" smtClean="0">
                <a:solidFill>
                  <a:schemeClr val="tx1"/>
                </a:solidFill>
                <a:latin typeface="Lucida Bright" panose="02040602050505020304" pitchFamily="18" charset="0"/>
                <a:ea typeface="Merriweather"/>
                <a:cs typeface="Merriweather"/>
                <a:sym typeface="Merriweather"/>
              </a:rPr>
              <a:t>dates.   </a:t>
            </a:r>
            <a:r>
              <a:rPr lang="en" sz="2400" dirty="0" smtClean="0">
                <a:solidFill>
                  <a:schemeClr val="tx1"/>
                </a:solidFill>
                <a:highlight>
                  <a:srgbClr val="FFFFFF"/>
                </a:highlight>
                <a:latin typeface="Lucida Bright" panose="02040602050505020304" pitchFamily="18" charset="0"/>
                <a:ea typeface="Merriweather"/>
                <a:cs typeface="Merriweather"/>
                <a:sym typeface="Merriweather"/>
              </a:rPr>
              <a:t> </a:t>
            </a:r>
            <a:endParaRPr sz="2400" dirty="0">
              <a:solidFill>
                <a:schemeClr val="tx1"/>
              </a:solidFill>
              <a:latin typeface="Lucida Bright" panose="020406020505050203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49500" y="696050"/>
            <a:ext cx="73314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</a:t>
            </a:r>
            <a:r>
              <a:rPr lang="en" sz="3700" u="sng" dirty="0">
                <a:solidFill>
                  <a:srgbClr val="5B0F00"/>
                </a:solidFill>
                <a:latin typeface="Pacifico"/>
                <a:ea typeface="Pacifico"/>
                <a:cs typeface="Pacifico"/>
                <a:sym typeface="Pacifico"/>
              </a:rPr>
              <a:t>My Period Tracker</a:t>
            </a:r>
            <a:endParaRPr sz="5900" u="sng" dirty="0">
              <a:solidFill>
                <a:srgbClr val="5B0F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215757" y="44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4" y="1650350"/>
            <a:ext cx="2883618" cy="2689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00" y="0"/>
            <a:ext cx="930777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" t="20560" r="28651" b="14689"/>
          <a:stretch/>
        </p:blipFill>
        <p:spPr>
          <a:xfrm>
            <a:off x="1551399" y="1243172"/>
            <a:ext cx="6411073" cy="33288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6439" y="249387"/>
            <a:ext cx="4456668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dirty="0" smtClean="0">
                <a:ln w="10160">
                  <a:solidFill>
                    <a:srgbClr val="F85AB8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acifico" panose="020B0604020202020204" charset="0"/>
              </a:rPr>
              <a:t>My </a:t>
            </a:r>
            <a:r>
              <a:rPr lang="en-US" sz="4000" b="1" u="sng" dirty="0">
                <a:ln w="10160">
                  <a:solidFill>
                    <a:srgbClr val="F85AB8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acifico" panose="020B0604020202020204" charset="0"/>
              </a:rPr>
              <a:t>Period Tracker</a:t>
            </a:r>
          </a:p>
          <a:p>
            <a:pPr algn="ctr"/>
            <a:endParaRPr lang="en-US" sz="5400" b="1" cap="none" spc="0" dirty="0">
              <a:ln w="10160">
                <a:solidFill>
                  <a:srgbClr val="F85AB8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4746" b="23221"/>
          <a:stretch/>
        </p:blipFill>
        <p:spPr>
          <a:xfrm>
            <a:off x="681557" y="585628"/>
            <a:ext cx="7917913" cy="37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40936" r="28980" b="14857"/>
          <a:stretch/>
        </p:blipFill>
        <p:spPr>
          <a:xfrm>
            <a:off x="1202076" y="1356188"/>
            <a:ext cx="6472719" cy="2270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969000" y="2033525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495200" y="2033525"/>
            <a:ext cx="7337100" cy="90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817650" y="805225"/>
            <a:ext cx="191100" cy="212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700" y="1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61600" y="130500"/>
            <a:ext cx="7337100" cy="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Benefits Of Period Tracking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861600" y="1801525"/>
            <a:ext cx="73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228197" y="1073925"/>
            <a:ext cx="6838353" cy="3954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Roboto"/>
              <a:buChar char="●"/>
            </a:pPr>
            <a:r>
              <a:rPr lang="en" sz="2400" b="1" dirty="0">
                <a:solidFill>
                  <a:srgbClr val="161616"/>
                </a:solidFill>
                <a:latin typeface="Roboto"/>
                <a:ea typeface="Roboto"/>
                <a:cs typeface="Roboto"/>
                <a:sym typeface="Roboto"/>
              </a:rPr>
              <a:t>It helps to track your next period.</a:t>
            </a:r>
            <a:endParaRPr sz="2400" b="1" dirty="0">
              <a:solidFill>
                <a:srgbClr val="16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Roboto"/>
              <a:buChar char="●"/>
            </a:pPr>
            <a:r>
              <a:rPr lang="en" sz="2400" b="1" dirty="0">
                <a:solidFill>
                  <a:srgbClr val="161616"/>
                </a:solidFill>
                <a:latin typeface="Roboto"/>
                <a:ea typeface="Roboto"/>
                <a:cs typeface="Roboto"/>
                <a:sym typeface="Roboto"/>
              </a:rPr>
              <a:t>It can help you understand your unique patterns.</a:t>
            </a:r>
            <a:endParaRPr sz="2400" b="1" dirty="0">
              <a:solidFill>
                <a:srgbClr val="16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Roboto"/>
              <a:buChar char="●"/>
            </a:pPr>
            <a:r>
              <a:rPr lang="en" sz="2400" b="1" dirty="0">
                <a:solidFill>
                  <a:srgbClr val="161616"/>
                </a:solidFill>
                <a:latin typeface="Roboto"/>
                <a:ea typeface="Roboto"/>
                <a:cs typeface="Roboto"/>
                <a:sym typeface="Roboto"/>
              </a:rPr>
              <a:t>It will increase your awareness of your overall health and wellness.</a:t>
            </a:r>
            <a:endParaRPr sz="2400" b="1" dirty="0">
              <a:solidFill>
                <a:srgbClr val="16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Roboto"/>
              <a:buChar char="●"/>
            </a:pPr>
            <a:r>
              <a:rPr lang="en" sz="2400" b="1" dirty="0">
                <a:solidFill>
                  <a:srgbClr val="161616"/>
                </a:solidFill>
                <a:latin typeface="Roboto"/>
                <a:ea typeface="Roboto"/>
                <a:cs typeface="Roboto"/>
                <a:sym typeface="Roboto"/>
              </a:rPr>
              <a:t>You can understand and manage your mood.</a:t>
            </a:r>
            <a:endParaRPr sz="2400" b="1" dirty="0">
              <a:solidFill>
                <a:srgbClr val="16161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Roboto"/>
              <a:buChar char="●"/>
            </a:pPr>
            <a:r>
              <a:rPr lang="en" sz="2400" b="1" dirty="0">
                <a:solidFill>
                  <a:srgbClr val="161616"/>
                </a:solidFill>
                <a:latin typeface="Roboto"/>
                <a:ea typeface="Roboto"/>
                <a:cs typeface="Roboto"/>
                <a:sym typeface="Roboto"/>
              </a:rPr>
              <a:t>It’s a great way to get health updates</a:t>
            </a:r>
            <a:r>
              <a:rPr lang="en" sz="2400" b="1" dirty="0" smtClean="0">
                <a:solidFill>
                  <a:srgbClr val="16161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Roboto"/>
              <a:buChar char="●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225" y="0"/>
            <a:ext cx="91962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328854" y="1866002"/>
            <a:ext cx="3211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Thank you</a:t>
            </a:r>
            <a:endParaRPr sz="5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9" y="224026"/>
            <a:ext cx="4489807" cy="4695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135</Words>
  <Application>Microsoft Office PowerPoint</Application>
  <PresentationFormat>On-screen Show (16:9)</PresentationFormat>
  <Paragraphs>19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Lucida Bright</vt:lpstr>
      <vt:lpstr>Merriweather</vt:lpstr>
      <vt:lpstr>Roboto</vt:lpstr>
      <vt:lpstr>Playfair Display</vt:lpstr>
      <vt:lpstr>Pacifico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6</cp:revision>
  <dcterms:modified xsi:type="dcterms:W3CDTF">2022-02-06T06:07:07Z</dcterms:modified>
</cp:coreProperties>
</file>