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5"/>
  </p:notesMasterIdLst>
  <p:handoutMasterIdLst>
    <p:handoutMasterId r:id="rId26"/>
  </p:handoutMasterIdLst>
  <p:sldIdLst>
    <p:sldId id="256" r:id="rId5"/>
    <p:sldId id="278" r:id="rId6"/>
    <p:sldId id="258" r:id="rId7"/>
    <p:sldId id="290" r:id="rId8"/>
    <p:sldId id="263" r:id="rId9"/>
    <p:sldId id="262" r:id="rId10"/>
    <p:sldId id="273" r:id="rId11"/>
    <p:sldId id="286" r:id="rId12"/>
    <p:sldId id="289" r:id="rId13"/>
    <p:sldId id="291" r:id="rId14"/>
    <p:sldId id="285" r:id="rId15"/>
    <p:sldId id="292" r:id="rId16"/>
    <p:sldId id="272" r:id="rId17"/>
    <p:sldId id="276" r:id="rId18"/>
    <p:sldId id="280" r:id="rId19"/>
    <p:sldId id="269" r:id="rId20"/>
    <p:sldId id="279" r:id="rId21"/>
    <p:sldId id="261" r:id="rId22"/>
    <p:sldId id="288" r:id="rId23"/>
    <p:sldId id="257"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779"/>
    <a:srgbClr val="59C5EC"/>
    <a:srgbClr val="E8EFF3"/>
    <a:srgbClr val="000000"/>
    <a:srgbClr val="5A82A0"/>
    <a:srgbClr val="7B6984"/>
    <a:srgbClr val="6D3B4F"/>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315" autoAdjust="0"/>
  </p:normalViewPr>
  <p:slideViewPr>
    <p:cSldViewPr snapToGrid="0" showGuides="1">
      <p:cViewPr varScale="1">
        <p:scale>
          <a:sx n="114" d="100"/>
          <a:sy n="114" d="100"/>
        </p:scale>
        <p:origin x="414" y="102"/>
      </p:cViewPr>
      <p:guideLst/>
    </p:cSldViewPr>
  </p:slideViewPr>
  <p:notesTextViewPr>
    <p:cViewPr>
      <p:scale>
        <a:sx n="1" d="1"/>
        <a:sy n="1" d="1"/>
      </p:scale>
      <p:origin x="0" y="0"/>
    </p:cViewPr>
  </p:notesText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1E0C90-1D4B-4894-A52F-6A61A8782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FC6E43D-3065-44B8-88CF-754AF46FCB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846A32-BF80-4EEB-9349-9686B10A492B}" type="datetimeFigureOut">
              <a:rPr lang="en-US" smtClean="0"/>
              <a:t>9/10/2019</a:t>
            </a:fld>
            <a:endParaRPr lang="en-US" dirty="0"/>
          </a:p>
        </p:txBody>
      </p:sp>
      <p:sp>
        <p:nvSpPr>
          <p:cNvPr id="4" name="Footer Placeholder 3">
            <a:extLst>
              <a:ext uri="{FF2B5EF4-FFF2-40B4-BE49-F238E27FC236}">
                <a16:creationId xmlns:a16="http://schemas.microsoft.com/office/drawing/2014/main" id="{F0CC3A23-7175-4E59-B38B-B4E81F5213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F400A4-4A42-4A50-BC86-D7DA38EF2A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42A9F-EB4A-4976-901B-F47991B5E154}" type="slidenum">
              <a:rPr lang="en-US" smtClean="0"/>
              <a:t>‹#›</a:t>
            </a:fld>
            <a:endParaRPr lang="en-US" dirty="0"/>
          </a:p>
        </p:txBody>
      </p:sp>
    </p:spTree>
    <p:extLst>
      <p:ext uri="{BB962C8B-B14F-4D97-AF65-F5344CB8AC3E}">
        <p14:creationId xmlns:p14="http://schemas.microsoft.com/office/powerpoint/2010/main" val="3437907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A9E41-F7BA-42D1-923E-C3B58F2FDEC1}" type="datetimeFigureOut">
              <a:rPr lang="en-US" noProof="0" smtClean="0"/>
              <a:t>9/10/2019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C6CC0-914F-4A6F-B8FE-1137B7ABBBE0}" type="slidenum">
              <a:rPr lang="en-US" noProof="0" smtClean="0"/>
              <a:t>‹#›</a:t>
            </a:fld>
            <a:endParaRPr lang="en-US" noProof="0" dirty="0"/>
          </a:p>
        </p:txBody>
      </p:sp>
    </p:spTree>
    <p:extLst>
      <p:ext uri="{BB962C8B-B14F-4D97-AF65-F5344CB8AC3E}">
        <p14:creationId xmlns:p14="http://schemas.microsoft.com/office/powerpoint/2010/main" val="332564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atin typeface="+mn-lt"/>
              </a:defRPr>
            </a:lvl1pPr>
          </a:lstStyle>
          <a:p>
            <a:r>
              <a:rPr lang="en-US"/>
              <a:t>Click icon to add picture</a:t>
            </a:r>
            <a:endParaRPr lang="ru-RU" dirty="0"/>
          </a:p>
        </p:txBody>
      </p:sp>
      <p:sp>
        <p:nvSpPr>
          <p:cNvPr id="15" name="Picture Placeholder 14">
            <a:extLst>
              <a:ext uri="{FF2B5EF4-FFF2-40B4-BE49-F238E27FC236}">
                <a16:creationId xmlns:a16="http://schemas.microsoft.com/office/drawing/2014/main"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atin typeface="+mn-lt"/>
              </a:defRPr>
            </a:lvl1pPr>
          </a:lstStyle>
          <a:p>
            <a:r>
              <a:rPr lang="en-US"/>
              <a:t>Click icon to add picture</a:t>
            </a:r>
            <a:endParaRPr lang="ru-RU" dirty="0"/>
          </a:p>
        </p:txBody>
      </p:sp>
      <p:sp>
        <p:nvSpPr>
          <p:cNvPr id="2" name="Title 1">
            <a:extLst>
              <a:ext uri="{FF2B5EF4-FFF2-40B4-BE49-F238E27FC236}">
                <a16:creationId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a:t>Click to edit Master title style</a:t>
            </a:r>
            <a:endParaRPr lang="ru-RU" dirty="0"/>
          </a:p>
        </p:txBody>
      </p:sp>
      <p:sp>
        <p:nvSpPr>
          <p:cNvPr id="3" name="Subtitle 2">
            <a:extLst>
              <a:ext uri="{FF2B5EF4-FFF2-40B4-BE49-F238E27FC236}">
                <a16:creationId xmlns:a16="http://schemas.microsoft.com/office/drawing/2014/main"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Tree>
    <p:extLst>
      <p:ext uri="{BB962C8B-B14F-4D97-AF65-F5344CB8AC3E}">
        <p14:creationId xmlns:p14="http://schemas.microsoft.com/office/powerpoint/2010/main" val="196603644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rcles Fram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AA4D017-0A70-4D48-AAEC-419979E13E79}"/>
              </a:ext>
            </a:extLst>
          </p:cNvPr>
          <p:cNvSpPr>
            <a:spLocks noGrp="1"/>
          </p:cNvSpPr>
          <p:nvPr>
            <p:ph type="dt" sz="half" idx="10"/>
          </p:nvPr>
        </p:nvSpPr>
        <p:spPr/>
        <p:txBody>
          <a:bodyPr/>
          <a:lstStyle/>
          <a:p>
            <a:fld id="{09DA4596-3085-4BB2-8F53-0564AA69708A}" type="datetime1">
              <a:rPr lang="en-US" noProof="0" smtClean="0"/>
              <a:t>9/10/2019</a:t>
            </a:fld>
            <a:endParaRPr lang="en-US" noProof="0" dirty="0"/>
          </a:p>
        </p:txBody>
      </p:sp>
      <p:sp>
        <p:nvSpPr>
          <p:cNvPr id="4" name="Footer Placeholder 3">
            <a:extLst>
              <a:ext uri="{FF2B5EF4-FFF2-40B4-BE49-F238E27FC236}">
                <a16:creationId xmlns:a16="http://schemas.microsoft.com/office/drawing/2014/main" id="{B7BBC7E7-6231-47E3-8EF5-B6940485EEEF}"/>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FCF16B4-2B81-4254-9C13-836431B5E213}"/>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21" name="Oval 20">
            <a:extLst>
              <a:ext uri="{FF2B5EF4-FFF2-40B4-BE49-F238E27FC236}">
                <a16:creationId xmlns:a16="http://schemas.microsoft.com/office/drawing/2014/main" id="{301015CF-499A-4BBE-9753-C58924478363}"/>
              </a:ext>
            </a:extLst>
          </p:cNvPr>
          <p:cNvSpPr/>
          <p:nvPr userDrawn="1"/>
        </p:nvSpPr>
        <p:spPr>
          <a:xfrm>
            <a:off x="1810787" y="2541781"/>
            <a:ext cx="2322576" cy="2322576"/>
          </a:xfrm>
          <a:prstGeom prst="ellipse">
            <a:avLst/>
          </a:prstGeom>
          <a:gradFill>
            <a:gsLst>
              <a:gs pos="0">
                <a:schemeClr val="bg2">
                  <a:alpha val="10000"/>
                </a:schemeClr>
              </a:gs>
              <a:gs pos="100000">
                <a:schemeClr val="bg2">
                  <a:lumMod val="75000"/>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A25F4982-38CF-44F1-8F23-63FB784DDB3F}"/>
              </a:ext>
            </a:extLst>
          </p:cNvPr>
          <p:cNvSpPr/>
          <p:nvPr userDrawn="1"/>
        </p:nvSpPr>
        <p:spPr>
          <a:xfrm>
            <a:off x="3997452" y="2200193"/>
            <a:ext cx="3008376" cy="3008376"/>
          </a:xfrm>
          <a:prstGeom prst="ellipse">
            <a:avLst/>
          </a:prstGeom>
          <a:gradFill>
            <a:gsLst>
              <a:gs pos="100000">
                <a:schemeClr val="bg2">
                  <a:lumMod val="75000"/>
                  <a:alpha val="20000"/>
                </a:schemeClr>
              </a:gs>
              <a:gs pos="0">
                <a:schemeClr val="tx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2E9E2742-0CF7-4498-9804-D4E1B556238F}"/>
              </a:ext>
            </a:extLst>
          </p:cNvPr>
          <p:cNvSpPr/>
          <p:nvPr userDrawn="1"/>
        </p:nvSpPr>
        <p:spPr>
          <a:xfrm>
            <a:off x="6869918" y="1978150"/>
            <a:ext cx="3511296" cy="3511296"/>
          </a:xfrm>
          <a:prstGeom prst="ellipse">
            <a:avLst/>
          </a:prstGeom>
          <a:gradFill>
            <a:gsLst>
              <a:gs pos="0">
                <a:schemeClr val="accent1">
                  <a:lumMod val="75000"/>
                  <a:alpha val="20000"/>
                </a:schemeClr>
              </a:gs>
              <a:gs pos="100000">
                <a:schemeClr val="accent1">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Text Placeholder 7">
            <a:extLst>
              <a:ext uri="{FF2B5EF4-FFF2-40B4-BE49-F238E27FC236}">
                <a16:creationId xmlns:a16="http://schemas.microsoft.com/office/drawing/2014/main" id="{6BA84852-3669-4ADB-BADA-A7F54196B2BE}"/>
              </a:ext>
            </a:extLst>
          </p:cNvPr>
          <p:cNvSpPr>
            <a:spLocks noGrp="1"/>
          </p:cNvSpPr>
          <p:nvPr>
            <p:ph type="body" sz="quarter" idx="25" hasCustomPrompt="1"/>
          </p:nvPr>
        </p:nvSpPr>
        <p:spPr>
          <a:xfrm>
            <a:off x="2073295" y="30711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28" name="Text Placeholder 2">
            <a:extLst>
              <a:ext uri="{FF2B5EF4-FFF2-40B4-BE49-F238E27FC236}">
                <a16:creationId xmlns:a16="http://schemas.microsoft.com/office/drawing/2014/main" id="{332ADE7C-CB58-4543-8A89-D1BAA23B59EB}"/>
              </a:ext>
            </a:extLst>
          </p:cNvPr>
          <p:cNvSpPr>
            <a:spLocks noGrp="1"/>
          </p:cNvSpPr>
          <p:nvPr>
            <p:ph type="body" idx="1" hasCustomPrompt="1"/>
          </p:nvPr>
        </p:nvSpPr>
        <p:spPr>
          <a:xfrm>
            <a:off x="1730075" y="5649340"/>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9" name="Text Placeholder 11">
            <a:extLst>
              <a:ext uri="{FF2B5EF4-FFF2-40B4-BE49-F238E27FC236}">
                <a16:creationId xmlns:a16="http://schemas.microsoft.com/office/drawing/2014/main" id="{BEF70025-7AF3-426D-AAE8-5D25E1A5CB6E}"/>
              </a:ext>
            </a:extLst>
          </p:cNvPr>
          <p:cNvSpPr>
            <a:spLocks noGrp="1"/>
          </p:cNvSpPr>
          <p:nvPr>
            <p:ph type="body" sz="quarter" idx="13" hasCustomPrompt="1"/>
          </p:nvPr>
        </p:nvSpPr>
        <p:spPr>
          <a:xfrm>
            <a:off x="2165887" y="3909381"/>
            <a:ext cx="1596816" cy="430700"/>
          </a:xfrm>
        </p:spPr>
        <p:txBody>
          <a:bodyPr lIns="36000" tIns="0" rIns="0" bIns="0">
            <a:noAutofit/>
          </a:bodyPr>
          <a:lstStyle>
            <a:lvl1pPr marL="0" indent="0" algn="ctr">
              <a:buNone/>
              <a:defRPr sz="2800"/>
            </a:lvl1pPr>
            <a:lvl2pPr marL="457200" indent="0">
              <a:buNone/>
              <a:defRPr sz="2800"/>
            </a:lvl2pPr>
          </a:lstStyle>
          <a:p>
            <a:pPr lvl="0"/>
            <a:r>
              <a:rPr lang="en-US" noProof="0"/>
              <a:t>Billion</a:t>
            </a:r>
          </a:p>
        </p:txBody>
      </p:sp>
      <p:sp>
        <p:nvSpPr>
          <p:cNvPr id="30" name="Text Placeholder 2">
            <a:extLst>
              <a:ext uri="{FF2B5EF4-FFF2-40B4-BE49-F238E27FC236}">
                <a16:creationId xmlns:a16="http://schemas.microsoft.com/office/drawing/2014/main" id="{B48A1176-4AC8-4197-8737-21A26EC60370}"/>
              </a:ext>
            </a:extLst>
          </p:cNvPr>
          <p:cNvSpPr>
            <a:spLocks noGrp="1"/>
          </p:cNvSpPr>
          <p:nvPr>
            <p:ph type="body" idx="32" hasCustomPrompt="1"/>
          </p:nvPr>
        </p:nvSpPr>
        <p:spPr>
          <a:xfrm>
            <a:off x="4362457" y="5674484"/>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1" name="Text Placeholder 2">
            <a:extLst>
              <a:ext uri="{FF2B5EF4-FFF2-40B4-BE49-F238E27FC236}">
                <a16:creationId xmlns:a16="http://schemas.microsoft.com/office/drawing/2014/main" id="{9E48A353-E825-43A2-9268-3772DF852C93}"/>
              </a:ext>
            </a:extLst>
          </p:cNvPr>
          <p:cNvSpPr>
            <a:spLocks noGrp="1"/>
          </p:cNvSpPr>
          <p:nvPr>
            <p:ph type="body" idx="33" hasCustomPrompt="1"/>
          </p:nvPr>
        </p:nvSpPr>
        <p:spPr>
          <a:xfrm>
            <a:off x="7383566" y="5656692"/>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7">
            <a:extLst>
              <a:ext uri="{FF2B5EF4-FFF2-40B4-BE49-F238E27FC236}">
                <a16:creationId xmlns:a16="http://schemas.microsoft.com/office/drawing/2014/main" id="{289C6559-A412-4545-8BEA-9C8CF0E92D8D}"/>
              </a:ext>
            </a:extLst>
          </p:cNvPr>
          <p:cNvSpPr>
            <a:spLocks noGrp="1"/>
          </p:cNvSpPr>
          <p:nvPr>
            <p:ph type="body" sz="quarter" idx="34" hasCustomPrompt="1"/>
          </p:nvPr>
        </p:nvSpPr>
        <p:spPr>
          <a:xfrm>
            <a:off x="4602860" y="30688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33" name="Text Placeholder 7">
            <a:extLst>
              <a:ext uri="{FF2B5EF4-FFF2-40B4-BE49-F238E27FC236}">
                <a16:creationId xmlns:a16="http://schemas.microsoft.com/office/drawing/2014/main" id="{0B7BFF13-EDBB-45CE-97A5-A148A3ACA7A0}"/>
              </a:ext>
            </a:extLst>
          </p:cNvPr>
          <p:cNvSpPr>
            <a:spLocks noGrp="1"/>
          </p:cNvSpPr>
          <p:nvPr>
            <p:ph type="body" sz="quarter" idx="35" hasCustomPrompt="1"/>
          </p:nvPr>
        </p:nvSpPr>
        <p:spPr>
          <a:xfrm>
            <a:off x="7726786" y="30688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34" name="Text Placeholder 11">
            <a:extLst>
              <a:ext uri="{FF2B5EF4-FFF2-40B4-BE49-F238E27FC236}">
                <a16:creationId xmlns:a16="http://schemas.microsoft.com/office/drawing/2014/main" id="{4CFD8A3C-72E7-4646-94B5-3D08F2A9B987}"/>
              </a:ext>
            </a:extLst>
          </p:cNvPr>
          <p:cNvSpPr>
            <a:spLocks noGrp="1"/>
          </p:cNvSpPr>
          <p:nvPr>
            <p:ph type="body" sz="quarter" idx="36" hasCustomPrompt="1"/>
          </p:nvPr>
        </p:nvSpPr>
        <p:spPr>
          <a:xfrm>
            <a:off x="4703232" y="3917466"/>
            <a:ext cx="1596816" cy="430700"/>
          </a:xfrm>
        </p:spPr>
        <p:txBody>
          <a:bodyPr lIns="36000" tIns="0" rIns="0" bIns="0">
            <a:noAutofit/>
          </a:bodyPr>
          <a:lstStyle>
            <a:lvl1pPr marL="0" indent="0" algn="ctr">
              <a:buNone/>
              <a:defRPr sz="2800"/>
            </a:lvl1pPr>
            <a:lvl2pPr marL="457200" indent="0">
              <a:buNone/>
              <a:defRPr sz="2800"/>
            </a:lvl2pPr>
          </a:lstStyle>
          <a:p>
            <a:pPr lvl="0"/>
            <a:r>
              <a:rPr lang="en-US" noProof="0"/>
              <a:t>Billion</a:t>
            </a:r>
          </a:p>
        </p:txBody>
      </p:sp>
      <p:sp>
        <p:nvSpPr>
          <p:cNvPr id="35" name="Text Placeholder 11">
            <a:extLst>
              <a:ext uri="{FF2B5EF4-FFF2-40B4-BE49-F238E27FC236}">
                <a16:creationId xmlns:a16="http://schemas.microsoft.com/office/drawing/2014/main" id="{16E9923E-87D9-40DD-9F02-63A0EE936A1F}"/>
              </a:ext>
            </a:extLst>
          </p:cNvPr>
          <p:cNvSpPr>
            <a:spLocks noGrp="1"/>
          </p:cNvSpPr>
          <p:nvPr>
            <p:ph type="body" sz="quarter" idx="37" hasCustomPrompt="1"/>
          </p:nvPr>
        </p:nvSpPr>
        <p:spPr>
          <a:xfrm>
            <a:off x="7827157" y="3917466"/>
            <a:ext cx="1596816" cy="430700"/>
          </a:xfrm>
        </p:spPr>
        <p:txBody>
          <a:bodyPr lIns="36000" tIns="0" rIns="0" bIns="0">
            <a:noAutofit/>
          </a:bodyPr>
          <a:lstStyle>
            <a:lvl1pPr marL="0" indent="0" algn="ctr">
              <a:buNone/>
              <a:defRPr sz="2800"/>
            </a:lvl1pPr>
            <a:lvl2pPr marL="457200" indent="0">
              <a:buNone/>
              <a:defRPr sz="2800"/>
            </a:lvl2pPr>
          </a:lstStyle>
          <a:p>
            <a:pPr lvl="0"/>
            <a:r>
              <a:rPr lang="en-US" noProof="0"/>
              <a:t>Billion</a:t>
            </a:r>
          </a:p>
        </p:txBody>
      </p:sp>
      <p:sp>
        <p:nvSpPr>
          <p:cNvPr id="20" name="Title 1">
            <a:extLst>
              <a:ext uri="{FF2B5EF4-FFF2-40B4-BE49-F238E27FC236}">
                <a16:creationId xmlns:a16="http://schemas.microsoft.com/office/drawing/2014/main" id="{138ED511-212A-DA4E-98FC-496D7B92A73F}"/>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25" name="Text Placeholder 2">
            <a:extLst>
              <a:ext uri="{FF2B5EF4-FFF2-40B4-BE49-F238E27FC236}">
                <a16:creationId xmlns:a16="http://schemas.microsoft.com/office/drawing/2014/main" id="{53F5D1F3-7B20-844A-AD7A-66AA1CAC2557}"/>
              </a:ext>
            </a:extLst>
          </p:cNvPr>
          <p:cNvSpPr>
            <a:spLocks noGrp="1"/>
          </p:cNvSpPr>
          <p:nvPr>
            <p:ph type="body" idx="24" hasCustomPrompt="1"/>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Picture Placeholder 11">
            <a:extLst>
              <a:ext uri="{FF2B5EF4-FFF2-40B4-BE49-F238E27FC236}">
                <a16:creationId xmlns:a16="http://schemas.microsoft.com/office/drawing/2014/main" id="{48D7F0F9-4118-4257-9D45-A5772C2110D7}"/>
              </a:ext>
            </a:extLst>
          </p:cNvPr>
          <p:cNvSpPr>
            <a:spLocks noGrp="1"/>
          </p:cNvSpPr>
          <p:nvPr>
            <p:ph type="pic" sz="quarter" idx="38"/>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30910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6096000" y="2875541"/>
            <a:ext cx="5653088" cy="272491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9/10/2019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909018"/>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0" y="2891583"/>
            <a:ext cx="6096000" cy="2724912"/>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2" y="3278541"/>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hasCustomPrompt="1"/>
          </p:nvPr>
        </p:nvSpPr>
        <p:spPr>
          <a:xfrm>
            <a:off x="836612" y="3663631"/>
            <a:ext cx="4820533" cy="1618232"/>
          </a:xfrm>
        </p:spPr>
        <p:txBody>
          <a:bodyPr lIns="36000" tIns="0" rIns="0" bIns="0">
            <a:normAutofit/>
          </a:bodyPr>
          <a:lstStyle>
            <a:lvl1pPr marL="171450" indent="-171450">
              <a:spcBef>
                <a:spcPts val="600"/>
              </a:spcBef>
              <a:buClr>
                <a:schemeClr val="accent1">
                  <a:lumMod val="40000"/>
                  <a:lumOff val="60000"/>
                </a:schemeClr>
              </a:buClr>
              <a:buSzPct val="125000"/>
              <a:buFont typeface="Wingdings" panose="05000000000000000000" pitchFamily="2" charset="2"/>
              <a:buChar char="§"/>
              <a:defRPr sz="1400"/>
            </a:lvl1pPr>
            <a:lvl2pPr marL="628650" indent="-171450">
              <a:spcBef>
                <a:spcPts val="600"/>
              </a:spcBef>
              <a:buClr>
                <a:schemeClr val="accent1">
                  <a:lumMod val="40000"/>
                  <a:lumOff val="60000"/>
                </a:schemeClr>
              </a:buClr>
              <a:buSzPct val="125000"/>
              <a:buFont typeface="Wingdings" panose="05000000000000000000" pitchFamily="2" charset="2"/>
              <a:buChar char="§"/>
              <a:defRPr sz="1400"/>
            </a:lvl2pPr>
          </a:lstStyle>
          <a:p>
            <a:pPr lvl="0"/>
            <a:r>
              <a:rPr lang="en-US" noProof="0"/>
              <a:t>Edit Master text styles</a:t>
            </a:r>
          </a:p>
          <a:p>
            <a:pPr lvl="1"/>
            <a:r>
              <a:rPr lang="en-US" noProof="0"/>
              <a:t>Second level</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hasCustomPrompt="1"/>
          </p:nvPr>
        </p:nvSpPr>
        <p:spPr>
          <a:xfrm>
            <a:off x="6495790" y="3278541"/>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a16="http://schemas.microsoft.com/office/drawing/2014/main" id="{62E97E9F-0DAA-48F4-90F4-640195EAD7DA}"/>
              </a:ext>
            </a:extLst>
          </p:cNvPr>
          <p:cNvSpPr>
            <a:spLocks noGrp="1"/>
          </p:cNvSpPr>
          <p:nvPr>
            <p:ph type="body" sz="quarter" idx="31" hasCustomPrompt="1"/>
          </p:nvPr>
        </p:nvSpPr>
        <p:spPr>
          <a:xfrm>
            <a:off x="6495790" y="3663631"/>
            <a:ext cx="4820533" cy="1618232"/>
          </a:xfrm>
        </p:spPr>
        <p:txBody>
          <a:bodyPr lIns="36000" tIns="0" rIns="0" bIns="0">
            <a:normAutofit/>
          </a:bodyPr>
          <a:lstStyle>
            <a:lvl1pPr marL="171450" indent="-171450">
              <a:spcBef>
                <a:spcPts val="600"/>
              </a:spcBef>
              <a:buClr>
                <a:schemeClr val="bg2">
                  <a:lumMod val="40000"/>
                  <a:lumOff val="60000"/>
                </a:schemeClr>
              </a:buClr>
              <a:buSzPct val="125000"/>
              <a:buFont typeface="Wingdings" panose="05000000000000000000" pitchFamily="2" charset="2"/>
              <a:buChar char="§"/>
              <a:defRPr sz="1400"/>
            </a:lvl1pPr>
            <a:lvl2pPr marL="628650" indent="-171450">
              <a:spcBef>
                <a:spcPts val="600"/>
              </a:spcBef>
              <a:buClr>
                <a:schemeClr val="bg2">
                  <a:lumMod val="40000"/>
                  <a:lumOff val="60000"/>
                </a:schemeClr>
              </a:buClr>
              <a:buSzPct val="125000"/>
              <a:buFont typeface="Wingdings" panose="05000000000000000000" pitchFamily="2" charset="2"/>
              <a:buChar char="§"/>
              <a:defRPr sz="1400"/>
            </a:lvl2pPr>
          </a:lstStyle>
          <a:p>
            <a:pPr lvl="0"/>
            <a:r>
              <a:rPr lang="en-US" noProof="0"/>
              <a:t>Edit Master text styles</a:t>
            </a:r>
          </a:p>
          <a:p>
            <a:pPr lvl="1"/>
            <a:r>
              <a:rPr lang="en-US" noProof="0"/>
              <a:t>Second level</a:t>
            </a:r>
          </a:p>
        </p:txBody>
      </p:sp>
      <p:sp>
        <p:nvSpPr>
          <p:cNvPr id="14"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426183337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AECFA43-CD95-4331-BDD6-DA02FC838900}"/>
              </a:ext>
            </a:extLst>
          </p:cNvPr>
          <p:cNvSpPr/>
          <p:nvPr userDrawn="1"/>
        </p:nvSpPr>
        <p:spPr>
          <a:xfrm>
            <a:off x="0" y="1426745"/>
            <a:ext cx="12192000" cy="4983480"/>
          </a:xfrm>
          <a:prstGeom prst="rect">
            <a:avLst/>
          </a:prstGeom>
          <a:gradFill>
            <a:gsLst>
              <a:gs pos="0">
                <a:schemeClr val="accent1">
                  <a:lumMod val="75000"/>
                  <a:alpha val="20000"/>
                </a:schemeClr>
              </a:gs>
              <a:gs pos="10000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a:xfrm>
            <a:off x="10265399" y="5810623"/>
            <a:ext cx="1080000" cy="234000"/>
          </a:xfrm>
        </p:spPr>
        <p:txBody>
          <a:bodyPr/>
          <a:lstStyle/>
          <a:p>
            <a:fld id="{011F8E8F-7A79-47A4-A23F-F3FD3E2A15F3}" type="datetime1">
              <a:rPr lang="en-US" noProof="0" smtClean="0"/>
              <a:t>9/10/2019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2" name="Picture Placeholder 11" descr="Competitors logos quadrant">
            <a:extLst>
              <a:ext uri="{FF2B5EF4-FFF2-40B4-BE49-F238E27FC236}">
                <a16:creationId xmlns:a16="http://schemas.microsoft.com/office/drawing/2014/main" id="{AA265DB5-0ACC-4872-94A9-E59194B1A497}"/>
              </a:ext>
            </a:extLst>
          </p:cNvPr>
          <p:cNvSpPr>
            <a:spLocks noGrp="1"/>
          </p:cNvSpPr>
          <p:nvPr>
            <p:ph type="pic" sz="quarter" idx="39" hasCustomPrompt="1"/>
          </p:nvPr>
        </p:nvSpPr>
        <p:spPr>
          <a:xfrm>
            <a:off x="3271215" y="2800279"/>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2</a:t>
            </a:r>
          </a:p>
          <a:p>
            <a:r>
              <a:rPr lang="en-US" noProof="0" dirty="0"/>
              <a:t>Logo</a:t>
            </a:r>
          </a:p>
        </p:txBody>
      </p:sp>
      <p:sp>
        <p:nvSpPr>
          <p:cNvPr id="23" name="Picture Placeholder 11" descr="Competitors logos quadrant">
            <a:extLst>
              <a:ext uri="{FF2B5EF4-FFF2-40B4-BE49-F238E27FC236}">
                <a16:creationId xmlns:a16="http://schemas.microsoft.com/office/drawing/2014/main" id="{D93F8F87-5281-4F40-82FC-A4B985EAFE89}"/>
              </a:ext>
            </a:extLst>
          </p:cNvPr>
          <p:cNvSpPr>
            <a:spLocks noGrp="1"/>
          </p:cNvSpPr>
          <p:nvPr>
            <p:ph type="pic" sz="quarter" idx="40" hasCustomPrompt="1"/>
          </p:nvPr>
        </p:nvSpPr>
        <p:spPr>
          <a:xfrm>
            <a:off x="1366167" y="2237506"/>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1</a:t>
            </a:r>
          </a:p>
          <a:p>
            <a:r>
              <a:rPr lang="en-US" noProof="0" dirty="0"/>
              <a:t>Logo</a:t>
            </a:r>
          </a:p>
        </p:txBody>
      </p:sp>
      <p:sp>
        <p:nvSpPr>
          <p:cNvPr id="24" name="Picture Placeholder 11" descr="Competitors logos quadrant">
            <a:extLst>
              <a:ext uri="{FF2B5EF4-FFF2-40B4-BE49-F238E27FC236}">
                <a16:creationId xmlns:a16="http://schemas.microsoft.com/office/drawing/2014/main" id="{DEEA12AF-CE7B-41C2-8A17-EC693ECF8C38}"/>
              </a:ext>
            </a:extLst>
          </p:cNvPr>
          <p:cNvSpPr>
            <a:spLocks noGrp="1"/>
          </p:cNvSpPr>
          <p:nvPr>
            <p:ph type="pic" sz="quarter" idx="41" hasCustomPrompt="1"/>
          </p:nvPr>
        </p:nvSpPr>
        <p:spPr>
          <a:xfrm>
            <a:off x="1872684" y="4678392"/>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3</a:t>
            </a:r>
          </a:p>
          <a:p>
            <a:r>
              <a:rPr lang="en-US" noProof="0" dirty="0"/>
              <a:t>Logo</a:t>
            </a:r>
          </a:p>
        </p:txBody>
      </p:sp>
      <p:sp>
        <p:nvSpPr>
          <p:cNvPr id="25" name="Picture Placeholder 11" descr="Competitors logos quadrant">
            <a:extLst>
              <a:ext uri="{FF2B5EF4-FFF2-40B4-BE49-F238E27FC236}">
                <a16:creationId xmlns:a16="http://schemas.microsoft.com/office/drawing/2014/main" id="{5F18F8B8-2496-4093-BFC7-531592943EB3}"/>
              </a:ext>
            </a:extLst>
          </p:cNvPr>
          <p:cNvSpPr>
            <a:spLocks noGrp="1"/>
          </p:cNvSpPr>
          <p:nvPr>
            <p:ph type="pic" sz="quarter" idx="42" hasCustomPrompt="1"/>
          </p:nvPr>
        </p:nvSpPr>
        <p:spPr>
          <a:xfrm>
            <a:off x="6636591" y="2856931"/>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4</a:t>
            </a:r>
          </a:p>
          <a:p>
            <a:r>
              <a:rPr lang="en-US" noProof="0" dirty="0"/>
              <a:t>Logo</a:t>
            </a:r>
          </a:p>
        </p:txBody>
      </p:sp>
      <p:sp>
        <p:nvSpPr>
          <p:cNvPr id="28" name="Picture Placeholder 11" descr="Competitors logos quadrant">
            <a:extLst>
              <a:ext uri="{FF2B5EF4-FFF2-40B4-BE49-F238E27FC236}">
                <a16:creationId xmlns:a16="http://schemas.microsoft.com/office/drawing/2014/main" id="{7FA1C20D-8A7C-4FF1-8DFB-ECACC4C2BC63}"/>
              </a:ext>
            </a:extLst>
          </p:cNvPr>
          <p:cNvSpPr>
            <a:spLocks noGrp="1"/>
          </p:cNvSpPr>
          <p:nvPr>
            <p:ph type="pic" sz="quarter" idx="43" hasCustomPrompt="1"/>
          </p:nvPr>
        </p:nvSpPr>
        <p:spPr>
          <a:xfrm>
            <a:off x="6458028" y="4783318"/>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5</a:t>
            </a:r>
          </a:p>
          <a:p>
            <a:r>
              <a:rPr lang="en-US" noProof="0" dirty="0"/>
              <a:t>Logo</a:t>
            </a:r>
          </a:p>
        </p:txBody>
      </p:sp>
      <p:sp>
        <p:nvSpPr>
          <p:cNvPr id="29" name="Picture Placeholder 11" descr="Competitors logos quadrant">
            <a:extLst>
              <a:ext uri="{FF2B5EF4-FFF2-40B4-BE49-F238E27FC236}">
                <a16:creationId xmlns:a16="http://schemas.microsoft.com/office/drawing/2014/main" id="{62CD1D6A-EBAA-473C-A87B-407D209FA4F0}"/>
              </a:ext>
            </a:extLst>
          </p:cNvPr>
          <p:cNvSpPr>
            <a:spLocks noGrp="1"/>
          </p:cNvSpPr>
          <p:nvPr>
            <p:ph type="pic" sz="quarter" idx="44" hasCustomPrompt="1"/>
          </p:nvPr>
        </p:nvSpPr>
        <p:spPr>
          <a:xfrm>
            <a:off x="9155216" y="4546154"/>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6</a:t>
            </a:r>
          </a:p>
          <a:p>
            <a:r>
              <a:rPr lang="en-US" noProof="0" dirty="0"/>
              <a:t>Logo</a:t>
            </a:r>
          </a:p>
        </p:txBody>
      </p:sp>
      <p:sp>
        <p:nvSpPr>
          <p:cNvPr id="33" name="Text Placeholder 7">
            <a:extLst>
              <a:ext uri="{FF2B5EF4-FFF2-40B4-BE49-F238E27FC236}">
                <a16:creationId xmlns:a16="http://schemas.microsoft.com/office/drawing/2014/main" id="{07B05968-4C1C-466A-8E74-060D9E16DA9F}"/>
              </a:ext>
            </a:extLst>
          </p:cNvPr>
          <p:cNvSpPr>
            <a:spLocks noGrp="1"/>
          </p:cNvSpPr>
          <p:nvPr>
            <p:ph type="body" sz="quarter" idx="46" hasCustomPrompt="1"/>
          </p:nvPr>
        </p:nvSpPr>
        <p:spPr>
          <a:xfrm>
            <a:off x="836613" y="3922337"/>
            <a:ext cx="2741612" cy="248888"/>
          </a:xfrm>
        </p:spPr>
        <p:txBody>
          <a:bodyPr>
            <a:noAutofit/>
          </a:bodyPr>
          <a:lstStyle>
            <a:lvl1pPr marL="0" indent="0">
              <a:buNone/>
              <a:defRPr sz="1200" b="1"/>
            </a:lvl1pPr>
            <a:lvl2pPr marL="457200" indent="0">
              <a:buNone/>
              <a:defRPr sz="1200" b="1"/>
            </a:lvl2pPr>
            <a:lvl3pPr>
              <a:defRPr sz="1200" b="1"/>
            </a:lvl3pPr>
            <a:lvl4pPr>
              <a:defRPr sz="1200" b="1"/>
            </a:lvl4pPr>
            <a:lvl5pPr>
              <a:defRPr sz="1200" b="1"/>
            </a:lvl5pPr>
          </a:lstStyle>
          <a:p>
            <a:pPr lvl="0"/>
            <a:r>
              <a:rPr lang="en-US" noProof="0"/>
              <a:t>More expensive</a:t>
            </a:r>
          </a:p>
        </p:txBody>
      </p:sp>
      <p:cxnSp>
        <p:nvCxnSpPr>
          <p:cNvPr id="34" name="Straight Arrow Connector 33">
            <a:extLst>
              <a:ext uri="{FF2B5EF4-FFF2-40B4-BE49-F238E27FC236}">
                <a16:creationId xmlns:a16="http://schemas.microsoft.com/office/drawing/2014/main" id="{0A0E78D4-0FC2-422B-8A0E-4B77C857682A}"/>
              </a:ext>
            </a:extLst>
          </p:cNvPr>
          <p:cNvCxnSpPr/>
          <p:nvPr userDrawn="1"/>
        </p:nvCxnSpPr>
        <p:spPr>
          <a:xfrm>
            <a:off x="943519" y="3858087"/>
            <a:ext cx="10332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420273-FFF6-4145-952E-E1EC3C641A90}"/>
              </a:ext>
            </a:extLst>
          </p:cNvPr>
          <p:cNvCxnSpPr>
            <a:cxnSpLocks/>
          </p:cNvCxnSpPr>
          <p:nvPr userDrawn="1"/>
        </p:nvCxnSpPr>
        <p:spPr>
          <a:xfrm rot="16200000">
            <a:off x="4162800" y="3876719"/>
            <a:ext cx="38664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Picture Placeholder 14">
            <a:extLst>
              <a:ext uri="{FF2B5EF4-FFF2-40B4-BE49-F238E27FC236}">
                <a16:creationId xmlns:a16="http://schemas.microsoft.com/office/drawing/2014/main" id="{D916D7D1-7F63-4867-9C6C-31228BEAC6CB}"/>
              </a:ext>
            </a:extLst>
          </p:cNvPr>
          <p:cNvSpPr>
            <a:spLocks noGrp="1"/>
          </p:cNvSpPr>
          <p:nvPr>
            <p:ph type="pic" sz="quarter" idx="14"/>
          </p:nvPr>
        </p:nvSpPr>
        <p:spPr>
          <a:xfrm>
            <a:off x="9464329" y="2259757"/>
            <a:ext cx="1463040" cy="987552"/>
          </a:xfrm>
          <a:solidFill>
            <a:schemeClr val="bg1">
              <a:alpha val="50000"/>
            </a:schemeClr>
          </a:solidFill>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39" name="Text Placeholder 7">
            <a:extLst>
              <a:ext uri="{FF2B5EF4-FFF2-40B4-BE49-F238E27FC236}">
                <a16:creationId xmlns:a16="http://schemas.microsoft.com/office/drawing/2014/main" id="{43D1C529-2673-461C-AD18-9EDFAA659C0F}"/>
              </a:ext>
            </a:extLst>
          </p:cNvPr>
          <p:cNvSpPr>
            <a:spLocks noGrp="1"/>
          </p:cNvSpPr>
          <p:nvPr>
            <p:ph type="body" sz="quarter" idx="47" hasCustomPrompt="1"/>
          </p:nvPr>
        </p:nvSpPr>
        <p:spPr>
          <a:xfrm>
            <a:off x="8601699" y="3922337"/>
            <a:ext cx="2741612" cy="248888"/>
          </a:xfrm>
        </p:spPr>
        <p:txBody>
          <a:bodyPr>
            <a:noAutofit/>
          </a:bodyPr>
          <a:lstStyle>
            <a:lvl1pPr marL="0" indent="0" algn="r">
              <a:buNone/>
              <a:defRPr sz="1200" b="1"/>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40" name="Text Placeholder 7">
            <a:extLst>
              <a:ext uri="{FF2B5EF4-FFF2-40B4-BE49-F238E27FC236}">
                <a16:creationId xmlns:a16="http://schemas.microsoft.com/office/drawing/2014/main" id="{5900A478-228D-4DD3-985B-4DF3CC82896C}"/>
              </a:ext>
            </a:extLst>
          </p:cNvPr>
          <p:cNvSpPr>
            <a:spLocks noGrp="1"/>
          </p:cNvSpPr>
          <p:nvPr>
            <p:ph type="body" sz="quarter" idx="48" hasCustomPrompt="1"/>
          </p:nvPr>
        </p:nvSpPr>
        <p:spPr>
          <a:xfrm>
            <a:off x="4718845" y="5880592"/>
            <a:ext cx="2741612" cy="248888"/>
          </a:xfrm>
        </p:spPr>
        <p:txBody>
          <a:bodyPr>
            <a:noAutofit/>
          </a:bodyPr>
          <a:lstStyle>
            <a:lvl1pPr marL="0" indent="0" algn="ctr">
              <a:buNone/>
              <a:defRPr sz="1200" b="1"/>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42" name="Text Placeholder 7">
            <a:extLst>
              <a:ext uri="{FF2B5EF4-FFF2-40B4-BE49-F238E27FC236}">
                <a16:creationId xmlns:a16="http://schemas.microsoft.com/office/drawing/2014/main" id="{34D00100-49AA-43BE-AF2F-0E9CEC49EAC1}"/>
              </a:ext>
            </a:extLst>
          </p:cNvPr>
          <p:cNvSpPr>
            <a:spLocks noGrp="1"/>
          </p:cNvSpPr>
          <p:nvPr>
            <p:ph type="body" sz="quarter" idx="49" hasCustomPrompt="1"/>
          </p:nvPr>
        </p:nvSpPr>
        <p:spPr>
          <a:xfrm>
            <a:off x="4731544" y="1640745"/>
            <a:ext cx="2741612" cy="248888"/>
          </a:xfrm>
        </p:spPr>
        <p:txBody>
          <a:bodyPr>
            <a:noAutofit/>
          </a:bodyPr>
          <a:lstStyle>
            <a:lvl1pPr marL="0" indent="0" algn="ctr">
              <a:buNone/>
              <a:defRPr sz="1200" b="1"/>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21"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
        <p:nvSpPr>
          <p:cNvPr id="26"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Tree>
    <p:extLst>
      <p:ext uri="{BB962C8B-B14F-4D97-AF65-F5344CB8AC3E}">
        <p14:creationId xmlns:p14="http://schemas.microsoft.com/office/powerpoint/2010/main" val="3559123357"/>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7975092" y="1805693"/>
            <a:ext cx="3758184" cy="4617720"/>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7684F357-0C41-471E-A413-4D42ADE55B12}"/>
              </a:ext>
            </a:extLst>
          </p:cNvPr>
          <p:cNvSpPr/>
          <p:nvPr userDrawn="1"/>
        </p:nvSpPr>
        <p:spPr>
          <a:xfrm>
            <a:off x="458724" y="2582933"/>
            <a:ext cx="3758184" cy="3840480"/>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4216908" y="2171453"/>
            <a:ext cx="3758184" cy="425196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9/10/2019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3" y="2954554"/>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hasCustomPrompt="1"/>
          </p:nvPr>
        </p:nvSpPr>
        <p:spPr>
          <a:xfrm>
            <a:off x="836613" y="3339644"/>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noProof="0"/>
              <a:t>Edit Master text styles</a:t>
            </a:r>
          </a:p>
        </p:txBody>
      </p:sp>
      <p:sp>
        <p:nvSpPr>
          <p:cNvPr id="23" name="Text Placeholder 2">
            <a:extLst>
              <a:ext uri="{FF2B5EF4-FFF2-40B4-BE49-F238E27FC236}">
                <a16:creationId xmlns:a16="http://schemas.microsoft.com/office/drawing/2014/main" id="{D09F31D3-FC19-4A61-A915-5F11C6F7EBD8}"/>
              </a:ext>
            </a:extLst>
          </p:cNvPr>
          <p:cNvSpPr>
            <a:spLocks noGrp="1"/>
          </p:cNvSpPr>
          <p:nvPr>
            <p:ph type="body" idx="27" hasCustomPrompt="1"/>
          </p:nvPr>
        </p:nvSpPr>
        <p:spPr>
          <a:xfrm>
            <a:off x="8356757" y="2078801"/>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4" name="Text Placeholder 11">
            <a:extLst>
              <a:ext uri="{FF2B5EF4-FFF2-40B4-BE49-F238E27FC236}">
                <a16:creationId xmlns:a16="http://schemas.microsoft.com/office/drawing/2014/main" id="{6AA97C78-ABC3-4559-8EFA-1F24C3A6E3FE}"/>
              </a:ext>
            </a:extLst>
          </p:cNvPr>
          <p:cNvSpPr>
            <a:spLocks noGrp="1"/>
          </p:cNvSpPr>
          <p:nvPr>
            <p:ph type="body" sz="quarter" idx="28" hasCustomPrompt="1"/>
          </p:nvPr>
        </p:nvSpPr>
        <p:spPr>
          <a:xfrm>
            <a:off x="8356757" y="2463891"/>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noProof="0"/>
              <a:t>Edit Master text styles</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hasCustomPrompt="1"/>
          </p:nvPr>
        </p:nvSpPr>
        <p:spPr>
          <a:xfrm>
            <a:off x="4594797" y="2512808"/>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a16="http://schemas.microsoft.com/office/drawing/2014/main" id="{62E97E9F-0DAA-48F4-90F4-640195EAD7DA}"/>
              </a:ext>
            </a:extLst>
          </p:cNvPr>
          <p:cNvSpPr>
            <a:spLocks noGrp="1"/>
          </p:cNvSpPr>
          <p:nvPr>
            <p:ph type="body" sz="quarter" idx="31" hasCustomPrompt="1"/>
          </p:nvPr>
        </p:nvSpPr>
        <p:spPr>
          <a:xfrm>
            <a:off x="4594797" y="2897898"/>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noProof="0"/>
              <a:t>Edit Master text styles</a:t>
            </a:r>
          </a:p>
        </p:txBody>
      </p:sp>
      <p:sp>
        <p:nvSpPr>
          <p:cNvPr id="28" name="Text Placeholder 11">
            <a:extLst>
              <a:ext uri="{FF2B5EF4-FFF2-40B4-BE49-F238E27FC236}">
                <a16:creationId xmlns:a16="http://schemas.microsoft.com/office/drawing/2014/main" id="{A49833F3-6413-44EC-8040-149163251707}"/>
              </a:ext>
            </a:extLst>
          </p:cNvPr>
          <p:cNvSpPr>
            <a:spLocks noGrp="1"/>
          </p:cNvSpPr>
          <p:nvPr>
            <p:ph type="body" sz="quarter" idx="32" hasCustomPrompt="1"/>
          </p:nvPr>
        </p:nvSpPr>
        <p:spPr>
          <a:xfrm>
            <a:off x="836613" y="3750523"/>
            <a:ext cx="2992278" cy="2175910"/>
          </a:xfrm>
        </p:spPr>
        <p:txBody>
          <a:bodyPr lIns="36000" tIns="0" rIns="0" bIns="0">
            <a:noAutofit/>
          </a:bodyPr>
          <a:lstStyle>
            <a:lvl1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1pPr>
            <a:lvl2pPr marL="452438" indent="-28575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2pPr>
            <a:lvl3pPr marL="452438" indent="-285750">
              <a:defRPr lang="en-US" sz="1400" kern="1200" dirty="0">
                <a:solidFill>
                  <a:schemeClr val="tx1"/>
                </a:solidFill>
                <a:latin typeface="+mn-lt"/>
                <a:ea typeface="+mn-ea"/>
                <a:cs typeface="+mn-cs"/>
              </a:defRPr>
            </a:lvl3pPr>
          </a:lstStyle>
          <a:p>
            <a:pPr lvl="0"/>
            <a:r>
              <a:rPr lang="en-US" noProof="0"/>
              <a:t>Edit Master text styles</a:t>
            </a:r>
          </a:p>
          <a:p>
            <a:pPr lvl="1"/>
            <a:r>
              <a:rPr lang="en-US" noProof="0"/>
              <a:t>Second level</a:t>
            </a:r>
          </a:p>
        </p:txBody>
      </p:sp>
      <p:sp>
        <p:nvSpPr>
          <p:cNvPr id="29" name="Text Placeholder 11">
            <a:extLst>
              <a:ext uri="{FF2B5EF4-FFF2-40B4-BE49-F238E27FC236}">
                <a16:creationId xmlns:a16="http://schemas.microsoft.com/office/drawing/2014/main" id="{CED92B51-6B31-41E1-908C-1D392F31AA4C}"/>
              </a:ext>
            </a:extLst>
          </p:cNvPr>
          <p:cNvSpPr>
            <a:spLocks noGrp="1"/>
          </p:cNvSpPr>
          <p:nvPr>
            <p:ph type="body" sz="quarter" idx="33" hasCustomPrompt="1"/>
          </p:nvPr>
        </p:nvSpPr>
        <p:spPr>
          <a:xfrm>
            <a:off x="8356757" y="2874770"/>
            <a:ext cx="2992278" cy="2175910"/>
          </a:xfrm>
        </p:spPr>
        <p:txBody>
          <a:bodyPr lIns="36000" tIns="0" rIns="0" bIns="0">
            <a:noAutofit/>
          </a:bodyPr>
          <a:lstStyle>
            <a:lvl1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1pPr>
            <a:lvl2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2pPr>
            <a:lvl3pPr marL="395288" indent="-228600">
              <a:buClr>
                <a:schemeClr val="bg2">
                  <a:lumMod val="40000"/>
                  <a:lumOff val="60000"/>
                </a:schemeClr>
              </a:buClr>
              <a:buSzPct val="100000"/>
              <a:buFont typeface="Wingdings" panose="05000000000000000000" pitchFamily="2" charset="2"/>
              <a:buChar char="§"/>
              <a:defRPr sz="1400"/>
            </a:lvl3pPr>
          </a:lstStyle>
          <a:p>
            <a:pPr lvl="0"/>
            <a:r>
              <a:rPr lang="en-US" noProof="0"/>
              <a:t>Edit Master text styles</a:t>
            </a:r>
          </a:p>
          <a:p>
            <a:pPr lvl="1"/>
            <a:r>
              <a:rPr lang="en-US" noProof="0"/>
              <a:t>Second level</a:t>
            </a:r>
          </a:p>
        </p:txBody>
      </p:sp>
      <p:sp>
        <p:nvSpPr>
          <p:cNvPr id="30" name="Text Placeholder 11">
            <a:extLst>
              <a:ext uri="{FF2B5EF4-FFF2-40B4-BE49-F238E27FC236}">
                <a16:creationId xmlns:a16="http://schemas.microsoft.com/office/drawing/2014/main" id="{521B8C30-3AD9-43DC-A76C-342C3CD53A26}"/>
              </a:ext>
            </a:extLst>
          </p:cNvPr>
          <p:cNvSpPr>
            <a:spLocks noGrp="1"/>
          </p:cNvSpPr>
          <p:nvPr>
            <p:ph type="body" sz="quarter" idx="34" hasCustomPrompt="1"/>
          </p:nvPr>
        </p:nvSpPr>
        <p:spPr>
          <a:xfrm>
            <a:off x="4594797" y="3308777"/>
            <a:ext cx="2992278" cy="2175910"/>
          </a:xfrm>
        </p:spPr>
        <p:txBody>
          <a:bodyPr lIns="36000" tIns="0" rIns="0" bIns="0">
            <a:noAutofit/>
          </a:bodyPr>
          <a:lstStyle>
            <a:lvl1pPr marL="180000" indent="-180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339725" indent="-179388">
              <a:spcBef>
                <a:spcPts val="600"/>
              </a:spcBef>
              <a:buClr>
                <a:schemeClr val="accent1">
                  <a:lumMod val="40000"/>
                  <a:lumOff val="60000"/>
                </a:schemeClr>
              </a:buClr>
              <a:buSzPct val="100000"/>
              <a:buFont typeface="Wingdings" panose="05000000000000000000" pitchFamily="2" charset="2"/>
              <a:buChar char="§"/>
              <a:defRPr sz="1400">
                <a:solidFill>
                  <a:schemeClr val="tx1"/>
                </a:solidFill>
              </a:defRPr>
            </a:lvl2pPr>
          </a:lstStyle>
          <a:p>
            <a:pPr lvl="0"/>
            <a:r>
              <a:rPr lang="en-US" noProof="0"/>
              <a:t>Edit Master text styles</a:t>
            </a:r>
          </a:p>
          <a:p>
            <a:pPr lvl="1"/>
            <a:r>
              <a:rPr lang="en-US" noProof="0"/>
              <a:t>Second level</a:t>
            </a:r>
          </a:p>
        </p:txBody>
      </p:sp>
      <p:sp>
        <p:nvSpPr>
          <p:cNvPr id="22" name="Title 1">
            <a:extLst>
              <a:ext uri="{FF2B5EF4-FFF2-40B4-BE49-F238E27FC236}">
                <a16:creationId xmlns:a16="http://schemas.microsoft.com/office/drawing/2014/main" id="{7BF6E52A-5DC5-8A44-8397-829FF33C5A6F}"/>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25" name="Text Placeholder 2">
            <a:extLst>
              <a:ext uri="{FF2B5EF4-FFF2-40B4-BE49-F238E27FC236}">
                <a16:creationId xmlns:a16="http://schemas.microsoft.com/office/drawing/2014/main" id="{CE3B0746-B135-6943-B0F2-D32EF8E8B428}"/>
              </a:ext>
            </a:extLst>
          </p:cNvPr>
          <p:cNvSpPr>
            <a:spLocks noGrp="1"/>
          </p:cNvSpPr>
          <p:nvPr>
            <p:ph type="body" idx="24" hasCustomPrompt="1"/>
          </p:nvPr>
        </p:nvSpPr>
        <p:spPr>
          <a:xfrm>
            <a:off x="836614" y="1377833"/>
            <a:ext cx="9535686" cy="489694"/>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7680215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9/10/2019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693014"/>
          </a:xfrm>
        </p:spPr>
        <p:txBody>
          <a:bodyPr lIns="36000" tIns="0" rIns="0" bIns="0">
            <a:normAutofit/>
          </a:bodyPr>
          <a:lstStyle>
            <a:lvl1pPr marL="0" indent="0" algn="l">
              <a:buFont typeface="Arial" panose="020B0604020202020204" pitchFamily="34" charse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2" y="2323804"/>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hasCustomPrompt="1"/>
          </p:nvPr>
        </p:nvSpPr>
        <p:spPr>
          <a:xfrm>
            <a:off x="6495790" y="2323804"/>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Content Placeholder 7">
            <a:extLst>
              <a:ext uri="{FF2B5EF4-FFF2-40B4-BE49-F238E27FC236}">
                <a16:creationId xmlns:a16="http://schemas.microsoft.com/office/drawing/2014/main" id="{0314D5FA-EBD7-472E-9864-D76743BAB4DF}"/>
              </a:ext>
            </a:extLst>
          </p:cNvPr>
          <p:cNvSpPr>
            <a:spLocks noGrp="1"/>
          </p:cNvSpPr>
          <p:nvPr>
            <p:ph sz="quarter" idx="31" hasCustomPrompt="1"/>
          </p:nvPr>
        </p:nvSpPr>
        <p:spPr>
          <a:xfrm>
            <a:off x="836613" y="2811998"/>
            <a:ext cx="4821237" cy="2660650"/>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
        <p:nvSpPr>
          <p:cNvPr id="16" name="Content Placeholder 7">
            <a:extLst>
              <a:ext uri="{FF2B5EF4-FFF2-40B4-BE49-F238E27FC236}">
                <a16:creationId xmlns:a16="http://schemas.microsoft.com/office/drawing/2014/main" id="{BA129CFA-D87C-494E-9E6D-E317C4D157EB}"/>
              </a:ext>
            </a:extLst>
          </p:cNvPr>
          <p:cNvSpPr>
            <a:spLocks noGrp="1"/>
          </p:cNvSpPr>
          <p:nvPr>
            <p:ph sz="quarter" idx="32" hasCustomPrompt="1"/>
          </p:nvPr>
        </p:nvSpPr>
        <p:spPr>
          <a:xfrm>
            <a:off x="6495086" y="2811998"/>
            <a:ext cx="4821237" cy="2660650"/>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
        <p:nvSpPr>
          <p:cNvPr id="1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726047705"/>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320EF9D-83C9-45F8-AAA9-A9768470F99F}"/>
              </a:ext>
            </a:extLst>
          </p:cNvPr>
          <p:cNvSpPr/>
          <p:nvPr userDrawn="1"/>
        </p:nvSpPr>
        <p:spPr>
          <a:xfrm>
            <a:off x="0" y="2230316"/>
            <a:ext cx="12192000" cy="3346704"/>
          </a:xfrm>
          <a:prstGeom prst="rect">
            <a:avLst/>
          </a:prstGeom>
          <a:gradFill>
            <a:gsLst>
              <a:gs pos="100000">
                <a:schemeClr val="accent1">
                  <a:lumMod val="75000"/>
                  <a:alpha val="20000"/>
                </a:schemeClr>
              </a:gs>
              <a:gs pos="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9/10/2019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61888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hasCustomPrompt="1"/>
          </p:nvPr>
        </p:nvSpPr>
        <p:spPr>
          <a:xfrm>
            <a:off x="83661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16" name="Text Placeholder 7">
            <a:extLst>
              <a:ext uri="{FF2B5EF4-FFF2-40B4-BE49-F238E27FC236}">
                <a16:creationId xmlns:a16="http://schemas.microsoft.com/office/drawing/2014/main" id="{EEAB0330-0960-495D-9FAC-850DB0CAFFE5}"/>
              </a:ext>
            </a:extLst>
          </p:cNvPr>
          <p:cNvSpPr>
            <a:spLocks noGrp="1"/>
          </p:cNvSpPr>
          <p:nvPr>
            <p:ph type="body" sz="quarter" idx="25" hasCustomPrompt="1"/>
          </p:nvPr>
        </p:nvSpPr>
        <p:spPr>
          <a:xfrm>
            <a:off x="83661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19" name="Text Placeholder 2">
            <a:extLst>
              <a:ext uri="{FF2B5EF4-FFF2-40B4-BE49-F238E27FC236}">
                <a16:creationId xmlns:a16="http://schemas.microsoft.com/office/drawing/2014/main" id="{91323B59-309B-4779-B127-7711E7D88F11}"/>
              </a:ext>
            </a:extLst>
          </p:cNvPr>
          <p:cNvSpPr>
            <a:spLocks noGrp="1"/>
          </p:cNvSpPr>
          <p:nvPr>
            <p:ph type="body" idx="32" hasCustomPrompt="1"/>
          </p:nvPr>
        </p:nvSpPr>
        <p:spPr>
          <a:xfrm>
            <a:off x="83661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8" name="Rectangle 7">
            <a:extLst>
              <a:ext uri="{FF2B5EF4-FFF2-40B4-BE49-F238E27FC236}">
                <a16:creationId xmlns:a16="http://schemas.microsoft.com/office/drawing/2014/main" id="{AA57E6D8-B21E-4D49-AF8E-C735B517506B}"/>
              </a:ext>
            </a:extLst>
          </p:cNvPr>
          <p:cNvSpPr/>
          <p:nvPr userDrawn="1"/>
        </p:nvSpPr>
        <p:spPr>
          <a:xfrm>
            <a:off x="0" y="3623709"/>
            <a:ext cx="12192000" cy="54864"/>
          </a:xfrm>
          <a:prstGeom prst="rect">
            <a:avLst/>
          </a:prstGeom>
          <a:gradFill>
            <a:gsLst>
              <a:gs pos="100000">
                <a:srgbClr val="6D3B4F"/>
              </a:gs>
              <a:gs pos="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Oval 10">
            <a:extLst>
              <a:ext uri="{FF2B5EF4-FFF2-40B4-BE49-F238E27FC236}">
                <a16:creationId xmlns:a16="http://schemas.microsoft.com/office/drawing/2014/main" id="{02CECCEB-7C61-48C7-8F81-9ECE7ABA9E67}"/>
              </a:ext>
            </a:extLst>
          </p:cNvPr>
          <p:cNvSpPr/>
          <p:nvPr userDrawn="1"/>
        </p:nvSpPr>
        <p:spPr>
          <a:xfrm>
            <a:off x="852661"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3" name="Text Placeholder 2">
            <a:extLst>
              <a:ext uri="{FF2B5EF4-FFF2-40B4-BE49-F238E27FC236}">
                <a16:creationId xmlns:a16="http://schemas.microsoft.com/office/drawing/2014/main" id="{397F8095-EAF8-4F5A-B2A6-0476B8D2EAF0}"/>
              </a:ext>
            </a:extLst>
          </p:cNvPr>
          <p:cNvSpPr>
            <a:spLocks noGrp="1"/>
          </p:cNvSpPr>
          <p:nvPr>
            <p:ph type="body" idx="33" hasCustomPrompt="1"/>
          </p:nvPr>
        </p:nvSpPr>
        <p:spPr>
          <a:xfrm>
            <a:off x="9588108"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FB58FA02-066D-4A4D-BFEA-4ABCF3B550BE}"/>
              </a:ext>
            </a:extLst>
          </p:cNvPr>
          <p:cNvSpPr>
            <a:spLocks noGrp="1"/>
          </p:cNvSpPr>
          <p:nvPr>
            <p:ph type="body" sz="quarter" idx="34" hasCustomPrompt="1"/>
          </p:nvPr>
        </p:nvSpPr>
        <p:spPr>
          <a:xfrm>
            <a:off x="9588108"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25" name="Text Placeholder 7">
            <a:extLst>
              <a:ext uri="{FF2B5EF4-FFF2-40B4-BE49-F238E27FC236}">
                <a16:creationId xmlns:a16="http://schemas.microsoft.com/office/drawing/2014/main" id="{83A77CFD-3FEF-4E6F-BC4F-8ED7F101103B}"/>
              </a:ext>
            </a:extLst>
          </p:cNvPr>
          <p:cNvSpPr>
            <a:spLocks noGrp="1"/>
          </p:cNvSpPr>
          <p:nvPr>
            <p:ph type="body" sz="quarter" idx="35" hasCustomPrompt="1"/>
          </p:nvPr>
        </p:nvSpPr>
        <p:spPr>
          <a:xfrm>
            <a:off x="9588108"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28" name="Text Placeholder 2">
            <a:extLst>
              <a:ext uri="{FF2B5EF4-FFF2-40B4-BE49-F238E27FC236}">
                <a16:creationId xmlns:a16="http://schemas.microsoft.com/office/drawing/2014/main" id="{3D6E2C46-79E6-4C33-A9DE-9F0BE9199694}"/>
              </a:ext>
            </a:extLst>
          </p:cNvPr>
          <p:cNvSpPr>
            <a:spLocks noGrp="1"/>
          </p:cNvSpPr>
          <p:nvPr>
            <p:ph type="body" idx="36" hasCustomPrompt="1"/>
          </p:nvPr>
        </p:nvSpPr>
        <p:spPr>
          <a:xfrm>
            <a:off x="9588108"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29" name="Text Placeholder 2">
            <a:extLst>
              <a:ext uri="{FF2B5EF4-FFF2-40B4-BE49-F238E27FC236}">
                <a16:creationId xmlns:a16="http://schemas.microsoft.com/office/drawing/2014/main" id="{B18DF9D1-5757-4445-9078-38760F447FFE}"/>
              </a:ext>
            </a:extLst>
          </p:cNvPr>
          <p:cNvSpPr>
            <a:spLocks noGrp="1"/>
          </p:cNvSpPr>
          <p:nvPr>
            <p:ph type="body" idx="37" hasCustomPrompt="1"/>
          </p:nvPr>
        </p:nvSpPr>
        <p:spPr>
          <a:xfrm>
            <a:off x="3024487"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0" name="Text Placeholder 11">
            <a:extLst>
              <a:ext uri="{FF2B5EF4-FFF2-40B4-BE49-F238E27FC236}">
                <a16:creationId xmlns:a16="http://schemas.microsoft.com/office/drawing/2014/main" id="{993B8732-2AA4-40C3-A4A3-44C5803BDA1C}"/>
              </a:ext>
            </a:extLst>
          </p:cNvPr>
          <p:cNvSpPr>
            <a:spLocks noGrp="1"/>
          </p:cNvSpPr>
          <p:nvPr>
            <p:ph type="body" sz="quarter" idx="38" hasCustomPrompt="1"/>
          </p:nvPr>
        </p:nvSpPr>
        <p:spPr>
          <a:xfrm>
            <a:off x="3024487"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31" name="Text Placeholder 7">
            <a:extLst>
              <a:ext uri="{FF2B5EF4-FFF2-40B4-BE49-F238E27FC236}">
                <a16:creationId xmlns:a16="http://schemas.microsoft.com/office/drawing/2014/main" id="{11BFD035-7AF1-47EA-9F1C-AE04879DA45D}"/>
              </a:ext>
            </a:extLst>
          </p:cNvPr>
          <p:cNvSpPr>
            <a:spLocks noGrp="1"/>
          </p:cNvSpPr>
          <p:nvPr>
            <p:ph type="body" sz="quarter" idx="39" hasCustomPrompt="1"/>
          </p:nvPr>
        </p:nvSpPr>
        <p:spPr>
          <a:xfrm>
            <a:off x="3024487"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32" name="Text Placeholder 2">
            <a:extLst>
              <a:ext uri="{FF2B5EF4-FFF2-40B4-BE49-F238E27FC236}">
                <a16:creationId xmlns:a16="http://schemas.microsoft.com/office/drawing/2014/main" id="{C0720D82-39E2-490D-913A-B6DA31CAC2BD}"/>
              </a:ext>
            </a:extLst>
          </p:cNvPr>
          <p:cNvSpPr>
            <a:spLocks noGrp="1"/>
          </p:cNvSpPr>
          <p:nvPr>
            <p:ph type="body" idx="40" hasCustomPrompt="1"/>
          </p:nvPr>
        </p:nvSpPr>
        <p:spPr>
          <a:xfrm>
            <a:off x="3024487"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3" name="Text Placeholder 2">
            <a:extLst>
              <a:ext uri="{FF2B5EF4-FFF2-40B4-BE49-F238E27FC236}">
                <a16:creationId xmlns:a16="http://schemas.microsoft.com/office/drawing/2014/main" id="{F8CB98AA-B672-4560-9A4C-F0E472D7D508}"/>
              </a:ext>
            </a:extLst>
          </p:cNvPr>
          <p:cNvSpPr>
            <a:spLocks noGrp="1"/>
          </p:cNvSpPr>
          <p:nvPr>
            <p:ph type="body" idx="41" hasCustomPrompt="1"/>
          </p:nvPr>
        </p:nvSpPr>
        <p:spPr>
          <a:xfrm>
            <a:off x="5212360"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4" name="Text Placeholder 11">
            <a:extLst>
              <a:ext uri="{FF2B5EF4-FFF2-40B4-BE49-F238E27FC236}">
                <a16:creationId xmlns:a16="http://schemas.microsoft.com/office/drawing/2014/main" id="{051BF3E5-DBCA-46BD-A139-755813ECCCCA}"/>
              </a:ext>
            </a:extLst>
          </p:cNvPr>
          <p:cNvSpPr>
            <a:spLocks noGrp="1"/>
          </p:cNvSpPr>
          <p:nvPr>
            <p:ph type="body" sz="quarter" idx="42" hasCustomPrompt="1"/>
          </p:nvPr>
        </p:nvSpPr>
        <p:spPr>
          <a:xfrm>
            <a:off x="5212360"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35" name="Text Placeholder 7">
            <a:extLst>
              <a:ext uri="{FF2B5EF4-FFF2-40B4-BE49-F238E27FC236}">
                <a16:creationId xmlns:a16="http://schemas.microsoft.com/office/drawing/2014/main" id="{4E2B5368-5C92-477C-B64A-0B1236EC4718}"/>
              </a:ext>
            </a:extLst>
          </p:cNvPr>
          <p:cNvSpPr>
            <a:spLocks noGrp="1"/>
          </p:cNvSpPr>
          <p:nvPr>
            <p:ph type="body" sz="quarter" idx="43" hasCustomPrompt="1"/>
          </p:nvPr>
        </p:nvSpPr>
        <p:spPr>
          <a:xfrm>
            <a:off x="5212360"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36" name="Text Placeholder 2">
            <a:extLst>
              <a:ext uri="{FF2B5EF4-FFF2-40B4-BE49-F238E27FC236}">
                <a16:creationId xmlns:a16="http://schemas.microsoft.com/office/drawing/2014/main" id="{11C29312-F699-465F-96BC-B65A2C3356B5}"/>
              </a:ext>
            </a:extLst>
          </p:cNvPr>
          <p:cNvSpPr>
            <a:spLocks noGrp="1"/>
          </p:cNvSpPr>
          <p:nvPr>
            <p:ph type="body" idx="44" hasCustomPrompt="1"/>
          </p:nvPr>
        </p:nvSpPr>
        <p:spPr>
          <a:xfrm>
            <a:off x="5212360"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7" name="Text Placeholder 2">
            <a:extLst>
              <a:ext uri="{FF2B5EF4-FFF2-40B4-BE49-F238E27FC236}">
                <a16:creationId xmlns:a16="http://schemas.microsoft.com/office/drawing/2014/main" id="{D613D924-E33A-4DAE-B253-E9668378EC73}"/>
              </a:ext>
            </a:extLst>
          </p:cNvPr>
          <p:cNvSpPr>
            <a:spLocks noGrp="1"/>
          </p:cNvSpPr>
          <p:nvPr>
            <p:ph type="body" idx="45" hasCustomPrompt="1"/>
          </p:nvPr>
        </p:nvSpPr>
        <p:spPr>
          <a:xfrm>
            <a:off x="740023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8" name="Text Placeholder 11">
            <a:extLst>
              <a:ext uri="{FF2B5EF4-FFF2-40B4-BE49-F238E27FC236}">
                <a16:creationId xmlns:a16="http://schemas.microsoft.com/office/drawing/2014/main" id="{4C346CE6-85D2-4744-ABBA-4EB5E51EB80F}"/>
              </a:ext>
            </a:extLst>
          </p:cNvPr>
          <p:cNvSpPr>
            <a:spLocks noGrp="1"/>
          </p:cNvSpPr>
          <p:nvPr>
            <p:ph type="body" sz="quarter" idx="46" hasCustomPrompt="1"/>
          </p:nvPr>
        </p:nvSpPr>
        <p:spPr>
          <a:xfrm>
            <a:off x="740023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39" name="Text Placeholder 7">
            <a:extLst>
              <a:ext uri="{FF2B5EF4-FFF2-40B4-BE49-F238E27FC236}">
                <a16:creationId xmlns:a16="http://schemas.microsoft.com/office/drawing/2014/main" id="{0D7E5C35-923C-473E-8BB9-F2F1AB3A2BB4}"/>
              </a:ext>
            </a:extLst>
          </p:cNvPr>
          <p:cNvSpPr>
            <a:spLocks noGrp="1"/>
          </p:cNvSpPr>
          <p:nvPr>
            <p:ph type="body" sz="quarter" idx="47" hasCustomPrompt="1"/>
          </p:nvPr>
        </p:nvSpPr>
        <p:spPr>
          <a:xfrm>
            <a:off x="740023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40" name="Text Placeholder 2">
            <a:extLst>
              <a:ext uri="{FF2B5EF4-FFF2-40B4-BE49-F238E27FC236}">
                <a16:creationId xmlns:a16="http://schemas.microsoft.com/office/drawing/2014/main" id="{756DD156-6646-433D-ABE8-CB244D53D6C1}"/>
              </a:ext>
            </a:extLst>
          </p:cNvPr>
          <p:cNvSpPr>
            <a:spLocks noGrp="1"/>
          </p:cNvSpPr>
          <p:nvPr>
            <p:ph type="body" idx="48" hasCustomPrompt="1"/>
          </p:nvPr>
        </p:nvSpPr>
        <p:spPr>
          <a:xfrm>
            <a:off x="740023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1" name="Oval 40">
            <a:extLst>
              <a:ext uri="{FF2B5EF4-FFF2-40B4-BE49-F238E27FC236}">
                <a16:creationId xmlns:a16="http://schemas.microsoft.com/office/drawing/2014/main" id="{AC33C4CE-CEA6-4AC9-B1DB-8224A4517350}"/>
              </a:ext>
            </a:extLst>
          </p:cNvPr>
          <p:cNvSpPr/>
          <p:nvPr userDrawn="1"/>
        </p:nvSpPr>
        <p:spPr>
          <a:xfrm>
            <a:off x="3039908"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2" name="Oval 41">
            <a:extLst>
              <a:ext uri="{FF2B5EF4-FFF2-40B4-BE49-F238E27FC236}">
                <a16:creationId xmlns:a16="http://schemas.microsoft.com/office/drawing/2014/main" id="{371AA6E8-880E-404C-8BCA-7949D28E7AF8}"/>
              </a:ext>
            </a:extLst>
          </p:cNvPr>
          <p:cNvSpPr/>
          <p:nvPr userDrawn="1"/>
        </p:nvSpPr>
        <p:spPr>
          <a:xfrm>
            <a:off x="5227155"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3" name="Oval 42">
            <a:extLst>
              <a:ext uri="{FF2B5EF4-FFF2-40B4-BE49-F238E27FC236}">
                <a16:creationId xmlns:a16="http://schemas.microsoft.com/office/drawing/2014/main" id="{D7D3B90E-8FC3-4B84-A2BB-8862D5EC070B}"/>
              </a:ext>
            </a:extLst>
          </p:cNvPr>
          <p:cNvSpPr/>
          <p:nvPr userDrawn="1"/>
        </p:nvSpPr>
        <p:spPr>
          <a:xfrm>
            <a:off x="7414402"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4" name="Oval 43">
            <a:extLst>
              <a:ext uri="{FF2B5EF4-FFF2-40B4-BE49-F238E27FC236}">
                <a16:creationId xmlns:a16="http://schemas.microsoft.com/office/drawing/2014/main" id="{43E9DB54-6797-4300-B6CA-0A9CF186B458}"/>
              </a:ext>
            </a:extLst>
          </p:cNvPr>
          <p:cNvSpPr/>
          <p:nvPr userDrawn="1"/>
        </p:nvSpPr>
        <p:spPr>
          <a:xfrm>
            <a:off x="9601649"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5" name="Picture Placeholder 11">
            <a:extLst>
              <a:ext uri="{FF2B5EF4-FFF2-40B4-BE49-F238E27FC236}">
                <a16:creationId xmlns:a16="http://schemas.microsoft.com/office/drawing/2014/main" id="{48D7F0F9-4118-4257-9D45-A5772C2110D7}"/>
              </a:ext>
            </a:extLst>
          </p:cNvPr>
          <p:cNvSpPr>
            <a:spLocks noGrp="1"/>
          </p:cNvSpPr>
          <p:nvPr>
            <p:ph type="pic" sz="quarter" idx="49"/>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365320762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hasCustomPrompt="1"/>
          </p:nvPr>
        </p:nvSpPr>
        <p:spPr>
          <a:xfrm>
            <a:off x="836614" y="740998"/>
            <a:ext cx="2759105" cy="568800"/>
          </a:xfrm>
        </p:spPr>
        <p:txBody>
          <a:bodyPr lIns="36000" tIns="0" rIns="0" bIns="0">
            <a:noAutofit/>
          </a:bodyPr>
          <a:lstStyle/>
          <a:p>
            <a:r>
              <a:rPr lang="en-US" noProof="0"/>
              <a:t>Title Here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9/10/2019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5" y="1377833"/>
            <a:ext cx="2760828" cy="1630062"/>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Table Placeholder 9">
            <a:extLst>
              <a:ext uri="{FF2B5EF4-FFF2-40B4-BE49-F238E27FC236}">
                <a16:creationId xmlns:a16="http://schemas.microsoft.com/office/drawing/2014/main" id="{36EC64A7-7FE6-41B3-B27F-E6B0C0BAA1FD}"/>
              </a:ext>
            </a:extLst>
          </p:cNvPr>
          <p:cNvSpPr>
            <a:spLocks noGrp="1"/>
          </p:cNvSpPr>
          <p:nvPr>
            <p:ph type="tbl" sz="quarter" idx="25"/>
          </p:nvPr>
        </p:nvSpPr>
        <p:spPr>
          <a:xfrm>
            <a:off x="3983038" y="740998"/>
            <a:ext cx="6159583" cy="4650632"/>
          </a:xfrm>
        </p:spPr>
        <p:txBody>
          <a:bodyPr anchor="ctr" anchorCtr="0">
            <a:noAutofit/>
          </a:bodyPr>
          <a:lstStyle>
            <a:lvl1pPr marL="0" indent="0" algn="ctr">
              <a:buNone/>
              <a:defRPr sz="1800"/>
            </a:lvl1pPr>
          </a:lstStyle>
          <a:p>
            <a:r>
              <a:rPr lang="en-US" noProof="0"/>
              <a:t>Click icon to add table</a:t>
            </a:r>
            <a:endParaRPr lang="en-US" noProof="0" dirty="0"/>
          </a:p>
        </p:txBody>
      </p:sp>
      <p:sp>
        <p:nvSpPr>
          <p:cNvPr id="11" name="Picture Placeholder 11">
            <a:extLst>
              <a:ext uri="{FF2B5EF4-FFF2-40B4-BE49-F238E27FC236}">
                <a16:creationId xmlns:a16="http://schemas.microsoft.com/office/drawing/2014/main" id="{48D7F0F9-4118-4257-9D45-A5772C2110D7}"/>
              </a:ext>
            </a:extLst>
          </p:cNvPr>
          <p:cNvSpPr>
            <a:spLocks noGrp="1"/>
          </p:cNvSpPr>
          <p:nvPr>
            <p:ph type="pic" sz="quarter" idx="26"/>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22915746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320EF9D-83C9-45F8-AAA9-A9768470F99F}"/>
              </a:ext>
            </a:extLst>
          </p:cNvPr>
          <p:cNvSpPr/>
          <p:nvPr userDrawn="1"/>
        </p:nvSpPr>
        <p:spPr>
          <a:xfrm>
            <a:off x="0" y="1613512"/>
            <a:ext cx="12192000" cy="2743200"/>
          </a:xfrm>
          <a:prstGeom prst="rect">
            <a:avLst/>
          </a:prstGeom>
          <a:gradFill>
            <a:gsLst>
              <a:gs pos="0">
                <a:schemeClr val="accent1">
                  <a:lumMod val="75000"/>
                  <a:alpha val="20000"/>
                </a:schemeClr>
              </a:gs>
              <a:gs pos="100000">
                <a:schemeClr val="bg2">
                  <a:alpha val="2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9CB4EFCF-84EC-4420-9A2B-7C028E7505B0}"/>
              </a:ext>
            </a:extLst>
          </p:cNvPr>
          <p:cNvSpPr>
            <a:spLocks noGrp="1"/>
          </p:cNvSpPr>
          <p:nvPr>
            <p:ph type="pic" sz="quarter" idx="49"/>
          </p:nvPr>
        </p:nvSpPr>
        <p:spPr>
          <a:xfrm>
            <a:off x="4724400" y="1613512"/>
            <a:ext cx="2743200" cy="2743200"/>
          </a:xfrm>
        </p:spPr>
        <p:txBody>
          <a:bodyPr anchor="ctr" anchorCtr="0">
            <a:noAutofit/>
          </a:bodyPr>
          <a:lstStyle>
            <a:lvl1pPr marL="0" indent="0" algn="ctr">
              <a:buNone/>
              <a:defRPr sz="1800"/>
            </a:lvl1pPr>
          </a:lstStyle>
          <a:p>
            <a:r>
              <a:rPr lang="en-US" noProof="0"/>
              <a:t>Click icon to add picture</a:t>
            </a:r>
            <a:endParaRPr lang="en-US" noProof="0" dirty="0"/>
          </a:p>
        </p:txBody>
      </p:sp>
      <p:sp>
        <p:nvSpPr>
          <p:cNvPr id="42" name="Picture Placeholder 11">
            <a:extLst>
              <a:ext uri="{FF2B5EF4-FFF2-40B4-BE49-F238E27FC236}">
                <a16:creationId xmlns:a16="http://schemas.microsoft.com/office/drawing/2014/main" id="{3C20DBAD-9FE7-4F62-B952-1D72DC8B9A73}"/>
              </a:ext>
            </a:extLst>
          </p:cNvPr>
          <p:cNvSpPr>
            <a:spLocks noGrp="1"/>
          </p:cNvSpPr>
          <p:nvPr>
            <p:ph type="pic" sz="quarter" idx="50"/>
          </p:nvPr>
        </p:nvSpPr>
        <p:spPr>
          <a:xfrm>
            <a:off x="1981200" y="1613512"/>
            <a:ext cx="2743200" cy="2743200"/>
          </a:xfrm>
        </p:spPr>
        <p:txBody>
          <a:bodyPr anchor="ctr" anchorCtr="0">
            <a:noAutofit/>
          </a:bodyPr>
          <a:lstStyle>
            <a:lvl1pPr marL="0" indent="0" algn="ctr">
              <a:buNone/>
              <a:defRPr sz="1800"/>
            </a:lvl1pPr>
          </a:lstStyle>
          <a:p>
            <a:r>
              <a:rPr lang="en-US" noProof="0"/>
              <a:t>Click icon to add picture</a:t>
            </a:r>
            <a:endParaRPr lang="en-US" noProof="0" dirty="0"/>
          </a:p>
        </p:txBody>
      </p:sp>
      <p:sp>
        <p:nvSpPr>
          <p:cNvPr id="43" name="Picture Placeholder 11">
            <a:extLst>
              <a:ext uri="{FF2B5EF4-FFF2-40B4-BE49-F238E27FC236}">
                <a16:creationId xmlns:a16="http://schemas.microsoft.com/office/drawing/2014/main" id="{6AE95BF3-594D-4F6F-95D5-18D8A51D5197}"/>
              </a:ext>
            </a:extLst>
          </p:cNvPr>
          <p:cNvSpPr>
            <a:spLocks noGrp="1"/>
          </p:cNvSpPr>
          <p:nvPr>
            <p:ph type="pic" sz="quarter" idx="51"/>
          </p:nvPr>
        </p:nvSpPr>
        <p:spPr>
          <a:xfrm>
            <a:off x="7466232" y="1613512"/>
            <a:ext cx="2743200" cy="2743200"/>
          </a:xfrm>
        </p:spPr>
        <p:txBody>
          <a:bodyPr anchor="ctr" anchorCtr="0">
            <a:noAutofit/>
          </a:bodyPr>
          <a:lstStyle>
            <a:lvl1pPr marL="0" indent="0" algn="ctr">
              <a:buNone/>
              <a:defRPr sz="1800"/>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9/10/2019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2398800"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hasCustomPrompt="1"/>
          </p:nvPr>
        </p:nvSpPr>
        <p:spPr>
          <a:xfrm>
            <a:off x="2398800"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p:txBody>
      </p:sp>
      <p:sp>
        <p:nvSpPr>
          <p:cNvPr id="19" name="Text Placeholder 2">
            <a:extLst>
              <a:ext uri="{FF2B5EF4-FFF2-40B4-BE49-F238E27FC236}">
                <a16:creationId xmlns:a16="http://schemas.microsoft.com/office/drawing/2014/main" id="{91323B59-309B-4779-B127-7711E7D88F11}"/>
              </a:ext>
            </a:extLst>
          </p:cNvPr>
          <p:cNvSpPr>
            <a:spLocks noGrp="1"/>
          </p:cNvSpPr>
          <p:nvPr>
            <p:ph type="body" idx="32" hasCustomPrompt="1"/>
          </p:nvPr>
        </p:nvSpPr>
        <p:spPr>
          <a:xfrm>
            <a:off x="2398800"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a:t>
            </a:r>
          </a:p>
        </p:txBody>
      </p:sp>
      <p:sp>
        <p:nvSpPr>
          <p:cNvPr id="29" name="Text Placeholder 2">
            <a:extLst>
              <a:ext uri="{FF2B5EF4-FFF2-40B4-BE49-F238E27FC236}">
                <a16:creationId xmlns:a16="http://schemas.microsoft.com/office/drawing/2014/main" id="{B18DF9D1-5757-4445-9078-38760F447FFE}"/>
              </a:ext>
            </a:extLst>
          </p:cNvPr>
          <p:cNvSpPr>
            <a:spLocks noGrp="1"/>
          </p:cNvSpPr>
          <p:nvPr>
            <p:ph type="body" idx="37" hasCustomPrompt="1"/>
          </p:nvPr>
        </p:nvSpPr>
        <p:spPr>
          <a:xfrm>
            <a:off x="5142000"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0" name="Text Placeholder 11">
            <a:extLst>
              <a:ext uri="{FF2B5EF4-FFF2-40B4-BE49-F238E27FC236}">
                <a16:creationId xmlns:a16="http://schemas.microsoft.com/office/drawing/2014/main" id="{993B8732-2AA4-40C3-A4A3-44C5803BDA1C}"/>
              </a:ext>
            </a:extLst>
          </p:cNvPr>
          <p:cNvSpPr>
            <a:spLocks noGrp="1"/>
          </p:cNvSpPr>
          <p:nvPr>
            <p:ph type="body" sz="quarter" idx="38" hasCustomPrompt="1"/>
          </p:nvPr>
        </p:nvSpPr>
        <p:spPr>
          <a:xfrm>
            <a:off x="5142000"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p:txBody>
      </p:sp>
      <p:sp>
        <p:nvSpPr>
          <p:cNvPr id="32" name="Text Placeholder 2">
            <a:extLst>
              <a:ext uri="{FF2B5EF4-FFF2-40B4-BE49-F238E27FC236}">
                <a16:creationId xmlns:a16="http://schemas.microsoft.com/office/drawing/2014/main" id="{C0720D82-39E2-490D-913A-B6DA31CAC2BD}"/>
              </a:ext>
            </a:extLst>
          </p:cNvPr>
          <p:cNvSpPr>
            <a:spLocks noGrp="1"/>
          </p:cNvSpPr>
          <p:nvPr>
            <p:ph type="body" idx="40" hasCustomPrompt="1"/>
          </p:nvPr>
        </p:nvSpPr>
        <p:spPr>
          <a:xfrm>
            <a:off x="5142000"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a:t>
            </a:r>
          </a:p>
        </p:txBody>
      </p:sp>
      <p:sp>
        <p:nvSpPr>
          <p:cNvPr id="33" name="Text Placeholder 2">
            <a:extLst>
              <a:ext uri="{FF2B5EF4-FFF2-40B4-BE49-F238E27FC236}">
                <a16:creationId xmlns:a16="http://schemas.microsoft.com/office/drawing/2014/main" id="{F8CB98AA-B672-4560-9A4C-F0E472D7D508}"/>
              </a:ext>
            </a:extLst>
          </p:cNvPr>
          <p:cNvSpPr>
            <a:spLocks noGrp="1"/>
          </p:cNvSpPr>
          <p:nvPr>
            <p:ph type="body" idx="41" hasCustomPrompt="1"/>
          </p:nvPr>
        </p:nvSpPr>
        <p:spPr>
          <a:xfrm>
            <a:off x="7900579"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4" name="Text Placeholder 11">
            <a:extLst>
              <a:ext uri="{FF2B5EF4-FFF2-40B4-BE49-F238E27FC236}">
                <a16:creationId xmlns:a16="http://schemas.microsoft.com/office/drawing/2014/main" id="{051BF3E5-DBCA-46BD-A139-755813ECCCCA}"/>
              </a:ext>
            </a:extLst>
          </p:cNvPr>
          <p:cNvSpPr>
            <a:spLocks noGrp="1"/>
          </p:cNvSpPr>
          <p:nvPr>
            <p:ph type="body" sz="quarter" idx="42" hasCustomPrompt="1"/>
          </p:nvPr>
        </p:nvSpPr>
        <p:spPr>
          <a:xfrm>
            <a:off x="7900579"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p:txBody>
      </p:sp>
      <p:sp>
        <p:nvSpPr>
          <p:cNvPr id="36" name="Text Placeholder 2">
            <a:extLst>
              <a:ext uri="{FF2B5EF4-FFF2-40B4-BE49-F238E27FC236}">
                <a16:creationId xmlns:a16="http://schemas.microsoft.com/office/drawing/2014/main" id="{11C29312-F699-465F-96BC-B65A2C3356B5}"/>
              </a:ext>
            </a:extLst>
          </p:cNvPr>
          <p:cNvSpPr>
            <a:spLocks noGrp="1"/>
          </p:cNvSpPr>
          <p:nvPr>
            <p:ph type="body" idx="44" hasCustomPrompt="1"/>
          </p:nvPr>
        </p:nvSpPr>
        <p:spPr>
          <a:xfrm>
            <a:off x="7900579"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a:t>
            </a:r>
          </a:p>
        </p:txBody>
      </p:sp>
      <p:sp>
        <p:nvSpPr>
          <p:cNvPr id="2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669593623"/>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9/10/2019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61888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6BA5EAA-9D1F-41A8-B061-8C18B61C4F65}"/>
              </a:ext>
            </a:extLst>
          </p:cNvPr>
          <p:cNvSpPr>
            <a:spLocks noGrp="1"/>
          </p:cNvSpPr>
          <p:nvPr>
            <p:ph type="body" idx="1" hasCustomPrompt="1"/>
          </p:nvPr>
        </p:nvSpPr>
        <p:spPr>
          <a:xfrm>
            <a:off x="1975465"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6" name="Text Placeholder 11">
            <a:extLst>
              <a:ext uri="{FF2B5EF4-FFF2-40B4-BE49-F238E27FC236}">
                <a16:creationId xmlns:a16="http://schemas.microsoft.com/office/drawing/2014/main" id="{60E8EB22-EE54-4319-BFD9-B51D4D584ADF}"/>
              </a:ext>
            </a:extLst>
          </p:cNvPr>
          <p:cNvSpPr>
            <a:spLocks noGrp="1"/>
          </p:cNvSpPr>
          <p:nvPr>
            <p:ph type="body" sz="quarter" idx="13" hasCustomPrompt="1"/>
          </p:nvPr>
        </p:nvSpPr>
        <p:spPr>
          <a:xfrm>
            <a:off x="1975465"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12" name="Picture Placeholder 11">
            <a:extLst>
              <a:ext uri="{FF2B5EF4-FFF2-40B4-BE49-F238E27FC236}">
                <a16:creationId xmlns:a16="http://schemas.microsoft.com/office/drawing/2014/main" id="{50604DC3-2547-4A5A-8AF8-1051ADC267D3}"/>
              </a:ext>
            </a:extLst>
          </p:cNvPr>
          <p:cNvSpPr>
            <a:spLocks noGrp="1"/>
          </p:cNvSpPr>
          <p:nvPr>
            <p:ph type="pic" sz="quarter" idx="25"/>
          </p:nvPr>
        </p:nvSpPr>
        <p:spPr>
          <a:xfrm>
            <a:off x="836614" y="2647025"/>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47" name="Text Placeholder 2">
            <a:extLst>
              <a:ext uri="{FF2B5EF4-FFF2-40B4-BE49-F238E27FC236}">
                <a16:creationId xmlns:a16="http://schemas.microsoft.com/office/drawing/2014/main" id="{D21D8720-648F-4748-B19E-15B596D77B9F}"/>
              </a:ext>
            </a:extLst>
          </p:cNvPr>
          <p:cNvSpPr>
            <a:spLocks noGrp="1"/>
          </p:cNvSpPr>
          <p:nvPr>
            <p:ph type="body" idx="26" hasCustomPrompt="1"/>
          </p:nvPr>
        </p:nvSpPr>
        <p:spPr>
          <a:xfrm>
            <a:off x="1975465"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8" name="Text Placeholder 11">
            <a:extLst>
              <a:ext uri="{FF2B5EF4-FFF2-40B4-BE49-F238E27FC236}">
                <a16:creationId xmlns:a16="http://schemas.microsoft.com/office/drawing/2014/main" id="{E31B211B-885A-40F6-A25D-6EDF68FBD3A5}"/>
              </a:ext>
            </a:extLst>
          </p:cNvPr>
          <p:cNvSpPr>
            <a:spLocks noGrp="1"/>
          </p:cNvSpPr>
          <p:nvPr>
            <p:ph type="body" sz="quarter" idx="27" hasCustomPrompt="1"/>
          </p:nvPr>
        </p:nvSpPr>
        <p:spPr>
          <a:xfrm>
            <a:off x="1975465"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49" name="Picture Placeholder 11">
            <a:extLst>
              <a:ext uri="{FF2B5EF4-FFF2-40B4-BE49-F238E27FC236}">
                <a16:creationId xmlns:a16="http://schemas.microsoft.com/office/drawing/2014/main" id="{C2F4D19D-CC90-455D-8947-5DCD00EA921C}"/>
              </a:ext>
            </a:extLst>
          </p:cNvPr>
          <p:cNvSpPr>
            <a:spLocks noGrp="1"/>
          </p:cNvSpPr>
          <p:nvPr>
            <p:ph type="pic" sz="quarter" idx="28"/>
          </p:nvPr>
        </p:nvSpPr>
        <p:spPr>
          <a:xfrm>
            <a:off x="836614" y="4213192"/>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50" name="Text Placeholder 2">
            <a:extLst>
              <a:ext uri="{FF2B5EF4-FFF2-40B4-BE49-F238E27FC236}">
                <a16:creationId xmlns:a16="http://schemas.microsoft.com/office/drawing/2014/main" id="{D5CAA23C-172B-4B6C-BB10-4F4DB6CFD19B}"/>
              </a:ext>
            </a:extLst>
          </p:cNvPr>
          <p:cNvSpPr>
            <a:spLocks noGrp="1"/>
          </p:cNvSpPr>
          <p:nvPr>
            <p:ph type="body" idx="29" hasCustomPrompt="1"/>
          </p:nvPr>
        </p:nvSpPr>
        <p:spPr>
          <a:xfrm>
            <a:off x="5532112"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5873C0A4-108E-4DD1-A604-311D061489DF}"/>
              </a:ext>
            </a:extLst>
          </p:cNvPr>
          <p:cNvSpPr>
            <a:spLocks noGrp="1"/>
          </p:cNvSpPr>
          <p:nvPr>
            <p:ph type="body" sz="quarter" idx="30" hasCustomPrompt="1"/>
          </p:nvPr>
        </p:nvSpPr>
        <p:spPr>
          <a:xfrm>
            <a:off x="5532112"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2" name="Picture Placeholder 11">
            <a:extLst>
              <a:ext uri="{FF2B5EF4-FFF2-40B4-BE49-F238E27FC236}">
                <a16:creationId xmlns:a16="http://schemas.microsoft.com/office/drawing/2014/main" id="{FA4996C0-7B37-42C4-BDFF-F0C54D4A88C9}"/>
              </a:ext>
            </a:extLst>
          </p:cNvPr>
          <p:cNvSpPr>
            <a:spLocks noGrp="1"/>
          </p:cNvSpPr>
          <p:nvPr>
            <p:ph type="pic" sz="quarter" idx="31"/>
          </p:nvPr>
        </p:nvSpPr>
        <p:spPr>
          <a:xfrm>
            <a:off x="4393261" y="2647025"/>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53" name="Text Placeholder 2">
            <a:extLst>
              <a:ext uri="{FF2B5EF4-FFF2-40B4-BE49-F238E27FC236}">
                <a16:creationId xmlns:a16="http://schemas.microsoft.com/office/drawing/2014/main" id="{FE2C9DE6-67CA-4E0C-8A51-B7AC8BD5AE98}"/>
              </a:ext>
            </a:extLst>
          </p:cNvPr>
          <p:cNvSpPr>
            <a:spLocks noGrp="1"/>
          </p:cNvSpPr>
          <p:nvPr>
            <p:ph type="body" idx="32" hasCustomPrompt="1"/>
          </p:nvPr>
        </p:nvSpPr>
        <p:spPr>
          <a:xfrm>
            <a:off x="5532112"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4" name="Text Placeholder 11">
            <a:extLst>
              <a:ext uri="{FF2B5EF4-FFF2-40B4-BE49-F238E27FC236}">
                <a16:creationId xmlns:a16="http://schemas.microsoft.com/office/drawing/2014/main" id="{052A6B3A-E7C7-42AC-A91D-7921E2DCA42A}"/>
              </a:ext>
            </a:extLst>
          </p:cNvPr>
          <p:cNvSpPr>
            <a:spLocks noGrp="1"/>
          </p:cNvSpPr>
          <p:nvPr>
            <p:ph type="body" sz="quarter" idx="33" hasCustomPrompt="1"/>
          </p:nvPr>
        </p:nvSpPr>
        <p:spPr>
          <a:xfrm>
            <a:off x="5532112"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5" name="Picture Placeholder 11">
            <a:extLst>
              <a:ext uri="{FF2B5EF4-FFF2-40B4-BE49-F238E27FC236}">
                <a16:creationId xmlns:a16="http://schemas.microsoft.com/office/drawing/2014/main" id="{BDE373C5-22C4-4D2E-B2C9-747EA0C709E1}"/>
              </a:ext>
            </a:extLst>
          </p:cNvPr>
          <p:cNvSpPr>
            <a:spLocks noGrp="1"/>
          </p:cNvSpPr>
          <p:nvPr>
            <p:ph type="pic" sz="quarter" idx="34"/>
          </p:nvPr>
        </p:nvSpPr>
        <p:spPr>
          <a:xfrm>
            <a:off x="4393261" y="4213192"/>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56" name="Text Placeholder 2">
            <a:extLst>
              <a:ext uri="{FF2B5EF4-FFF2-40B4-BE49-F238E27FC236}">
                <a16:creationId xmlns:a16="http://schemas.microsoft.com/office/drawing/2014/main" id="{DF658B1C-69F4-44D8-97E9-5536A307168D}"/>
              </a:ext>
            </a:extLst>
          </p:cNvPr>
          <p:cNvSpPr>
            <a:spLocks noGrp="1"/>
          </p:cNvSpPr>
          <p:nvPr>
            <p:ph type="body" idx="35" hasCustomPrompt="1"/>
          </p:nvPr>
        </p:nvSpPr>
        <p:spPr>
          <a:xfrm>
            <a:off x="9088759"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7" name="Text Placeholder 11">
            <a:extLst>
              <a:ext uri="{FF2B5EF4-FFF2-40B4-BE49-F238E27FC236}">
                <a16:creationId xmlns:a16="http://schemas.microsoft.com/office/drawing/2014/main" id="{E49F5D3C-52A4-4CF3-9C76-8E7F4AD06745}"/>
              </a:ext>
            </a:extLst>
          </p:cNvPr>
          <p:cNvSpPr>
            <a:spLocks noGrp="1"/>
          </p:cNvSpPr>
          <p:nvPr>
            <p:ph type="body" sz="quarter" idx="36" hasCustomPrompt="1"/>
          </p:nvPr>
        </p:nvSpPr>
        <p:spPr>
          <a:xfrm>
            <a:off x="9088759"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8" name="Picture Placeholder 11">
            <a:extLst>
              <a:ext uri="{FF2B5EF4-FFF2-40B4-BE49-F238E27FC236}">
                <a16:creationId xmlns:a16="http://schemas.microsoft.com/office/drawing/2014/main" id="{1AEC50E2-8D09-4E52-90BC-C296ED16B937}"/>
              </a:ext>
            </a:extLst>
          </p:cNvPr>
          <p:cNvSpPr>
            <a:spLocks noGrp="1"/>
          </p:cNvSpPr>
          <p:nvPr>
            <p:ph type="pic" sz="quarter" idx="37"/>
          </p:nvPr>
        </p:nvSpPr>
        <p:spPr>
          <a:xfrm>
            <a:off x="7949908" y="2647025"/>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59" name="Text Placeholder 2">
            <a:extLst>
              <a:ext uri="{FF2B5EF4-FFF2-40B4-BE49-F238E27FC236}">
                <a16:creationId xmlns:a16="http://schemas.microsoft.com/office/drawing/2014/main" id="{1A890E15-BFA6-4C98-BF47-CD2501130937}"/>
              </a:ext>
            </a:extLst>
          </p:cNvPr>
          <p:cNvSpPr>
            <a:spLocks noGrp="1"/>
          </p:cNvSpPr>
          <p:nvPr>
            <p:ph type="body" idx="38" hasCustomPrompt="1"/>
          </p:nvPr>
        </p:nvSpPr>
        <p:spPr>
          <a:xfrm>
            <a:off x="9088759"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60" name="Text Placeholder 11">
            <a:extLst>
              <a:ext uri="{FF2B5EF4-FFF2-40B4-BE49-F238E27FC236}">
                <a16:creationId xmlns:a16="http://schemas.microsoft.com/office/drawing/2014/main" id="{65EAB51A-2C46-46D9-9E90-A9C9D9770648}"/>
              </a:ext>
            </a:extLst>
          </p:cNvPr>
          <p:cNvSpPr>
            <a:spLocks noGrp="1"/>
          </p:cNvSpPr>
          <p:nvPr>
            <p:ph type="body" sz="quarter" idx="39" hasCustomPrompt="1"/>
          </p:nvPr>
        </p:nvSpPr>
        <p:spPr>
          <a:xfrm>
            <a:off x="9088759"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61" name="Picture Placeholder 11">
            <a:extLst>
              <a:ext uri="{FF2B5EF4-FFF2-40B4-BE49-F238E27FC236}">
                <a16:creationId xmlns:a16="http://schemas.microsoft.com/office/drawing/2014/main" id="{A8E96B85-B153-4EB9-8F26-0E948B5DC173}"/>
              </a:ext>
            </a:extLst>
          </p:cNvPr>
          <p:cNvSpPr>
            <a:spLocks noGrp="1"/>
          </p:cNvSpPr>
          <p:nvPr>
            <p:ph type="pic" sz="quarter" idx="40"/>
          </p:nvPr>
        </p:nvSpPr>
        <p:spPr>
          <a:xfrm>
            <a:off x="7949908" y="4213192"/>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26" name="Picture Placeholder 11">
            <a:extLst>
              <a:ext uri="{FF2B5EF4-FFF2-40B4-BE49-F238E27FC236}">
                <a16:creationId xmlns:a16="http://schemas.microsoft.com/office/drawing/2014/main" id="{48D7F0F9-4118-4257-9D45-A5772C2110D7}"/>
              </a:ext>
            </a:extLst>
          </p:cNvPr>
          <p:cNvSpPr>
            <a:spLocks noGrp="1"/>
          </p:cNvSpPr>
          <p:nvPr>
            <p:ph type="pic" sz="quarter" idx="41"/>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479871884"/>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and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6298520" cy="568800"/>
          </a:xfrm>
        </p:spPr>
        <p:txBody>
          <a:bodyPr lIns="36000" tIns="0" rIns="0" bIns="0">
            <a:noAutofit/>
          </a:bodyPr>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9/10/2019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5" y="1377833"/>
            <a:ext cx="2497428" cy="1630062"/>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1" name="Chart Placeholder 7">
            <a:extLst>
              <a:ext uri="{FF2B5EF4-FFF2-40B4-BE49-F238E27FC236}">
                <a16:creationId xmlns:a16="http://schemas.microsoft.com/office/drawing/2014/main" id="{1E42105A-8901-45BF-9233-D1C9076AA50C}"/>
              </a:ext>
            </a:extLst>
          </p:cNvPr>
          <p:cNvSpPr>
            <a:spLocks noGrp="1"/>
          </p:cNvSpPr>
          <p:nvPr>
            <p:ph type="chart" sz="quarter" idx="26"/>
          </p:nvPr>
        </p:nvSpPr>
        <p:spPr>
          <a:xfrm>
            <a:off x="3404384" y="1377832"/>
            <a:ext cx="3730750" cy="3782007"/>
          </a:xfrm>
        </p:spPr>
        <p:txBody>
          <a:bodyPr anchor="ctr" anchorCtr="0">
            <a:noAutofit/>
          </a:bodyPr>
          <a:lstStyle>
            <a:lvl1pPr marL="0" indent="0" algn="ctr">
              <a:buNone/>
              <a:defRPr sz="1800"/>
            </a:lvl1pPr>
          </a:lstStyle>
          <a:p>
            <a:r>
              <a:rPr lang="en-US" noProof="0"/>
              <a:t>Click icon to add chart</a:t>
            </a:r>
            <a:endParaRPr lang="en-US" noProof="0" dirty="0"/>
          </a:p>
        </p:txBody>
      </p:sp>
      <p:sp>
        <p:nvSpPr>
          <p:cNvPr id="13" name="Rectangle 12">
            <a:extLst>
              <a:ext uri="{FF2B5EF4-FFF2-40B4-BE49-F238E27FC236}">
                <a16:creationId xmlns:a16="http://schemas.microsoft.com/office/drawing/2014/main" id="{797107B0-5001-4D98-9D90-6DB407B0C99E}"/>
              </a:ext>
            </a:extLst>
          </p:cNvPr>
          <p:cNvSpPr/>
          <p:nvPr userDrawn="1"/>
        </p:nvSpPr>
        <p:spPr>
          <a:xfrm>
            <a:off x="7219540" y="1527734"/>
            <a:ext cx="329184" cy="32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Rectangle 14">
            <a:extLst>
              <a:ext uri="{FF2B5EF4-FFF2-40B4-BE49-F238E27FC236}">
                <a16:creationId xmlns:a16="http://schemas.microsoft.com/office/drawing/2014/main" id="{B55BAF7D-E84D-4AEA-9267-5A89F2D57394}"/>
              </a:ext>
            </a:extLst>
          </p:cNvPr>
          <p:cNvSpPr/>
          <p:nvPr userDrawn="1"/>
        </p:nvSpPr>
        <p:spPr>
          <a:xfrm>
            <a:off x="9664979" y="1527734"/>
            <a:ext cx="329184" cy="3276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Rectangle 15">
            <a:extLst>
              <a:ext uri="{FF2B5EF4-FFF2-40B4-BE49-F238E27FC236}">
                <a16:creationId xmlns:a16="http://schemas.microsoft.com/office/drawing/2014/main" id="{F7C2C2B5-DF2F-44D9-8AD0-91755942639B}"/>
              </a:ext>
            </a:extLst>
          </p:cNvPr>
          <p:cNvSpPr/>
          <p:nvPr userDrawn="1"/>
        </p:nvSpPr>
        <p:spPr>
          <a:xfrm>
            <a:off x="7219540" y="2784622"/>
            <a:ext cx="329184" cy="327600"/>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7" name="Rectangle 16">
            <a:extLst>
              <a:ext uri="{FF2B5EF4-FFF2-40B4-BE49-F238E27FC236}">
                <a16:creationId xmlns:a16="http://schemas.microsoft.com/office/drawing/2014/main" id="{060C2358-0880-4DCC-B591-574B77C88AF3}"/>
              </a:ext>
            </a:extLst>
          </p:cNvPr>
          <p:cNvSpPr/>
          <p:nvPr userDrawn="1"/>
        </p:nvSpPr>
        <p:spPr>
          <a:xfrm>
            <a:off x="9664979" y="2784622"/>
            <a:ext cx="329184" cy="327600"/>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8" name="Rectangle 17">
            <a:extLst>
              <a:ext uri="{FF2B5EF4-FFF2-40B4-BE49-F238E27FC236}">
                <a16:creationId xmlns:a16="http://schemas.microsoft.com/office/drawing/2014/main" id="{817B18BE-4EA4-4304-9B25-9AFC3F1868EC}"/>
              </a:ext>
            </a:extLst>
          </p:cNvPr>
          <p:cNvSpPr/>
          <p:nvPr userDrawn="1"/>
        </p:nvSpPr>
        <p:spPr>
          <a:xfrm>
            <a:off x="7219540" y="4041509"/>
            <a:ext cx="329184" cy="3276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9" name="Rectangle 18">
            <a:extLst>
              <a:ext uri="{FF2B5EF4-FFF2-40B4-BE49-F238E27FC236}">
                <a16:creationId xmlns:a16="http://schemas.microsoft.com/office/drawing/2014/main" id="{9A40C470-7D62-4550-AD27-E5BE738863B2}"/>
              </a:ext>
            </a:extLst>
          </p:cNvPr>
          <p:cNvSpPr/>
          <p:nvPr userDrawn="1"/>
        </p:nvSpPr>
        <p:spPr>
          <a:xfrm>
            <a:off x="9664979" y="4041509"/>
            <a:ext cx="329184" cy="3276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0" name="Text Placeholder 2">
            <a:extLst>
              <a:ext uri="{FF2B5EF4-FFF2-40B4-BE49-F238E27FC236}">
                <a16:creationId xmlns:a16="http://schemas.microsoft.com/office/drawing/2014/main" id="{31BD8106-14EB-4162-8957-82C7E455BE36}"/>
              </a:ext>
            </a:extLst>
          </p:cNvPr>
          <p:cNvSpPr>
            <a:spLocks noGrp="1"/>
          </p:cNvSpPr>
          <p:nvPr>
            <p:ph type="body" idx="1" hasCustomPrompt="1"/>
          </p:nvPr>
        </p:nvSpPr>
        <p:spPr>
          <a:xfrm>
            <a:off x="7230599" y="1868634"/>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1" name="Text Placeholder 11">
            <a:extLst>
              <a:ext uri="{FF2B5EF4-FFF2-40B4-BE49-F238E27FC236}">
                <a16:creationId xmlns:a16="http://schemas.microsoft.com/office/drawing/2014/main" id="{FE4100F4-A1CC-43D0-96D1-E78EC88BAC6E}"/>
              </a:ext>
            </a:extLst>
          </p:cNvPr>
          <p:cNvSpPr>
            <a:spLocks noGrp="1"/>
          </p:cNvSpPr>
          <p:nvPr>
            <p:ph type="body" sz="quarter" idx="13" hasCustomPrompt="1"/>
          </p:nvPr>
        </p:nvSpPr>
        <p:spPr>
          <a:xfrm>
            <a:off x="7230599" y="2253725"/>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2" name="Text Placeholder 2">
            <a:extLst>
              <a:ext uri="{FF2B5EF4-FFF2-40B4-BE49-F238E27FC236}">
                <a16:creationId xmlns:a16="http://schemas.microsoft.com/office/drawing/2014/main" id="{C4F231A8-6423-4204-8A45-BD1BAAD2C15D}"/>
              </a:ext>
            </a:extLst>
          </p:cNvPr>
          <p:cNvSpPr>
            <a:spLocks noGrp="1"/>
          </p:cNvSpPr>
          <p:nvPr>
            <p:ph type="body" idx="27" hasCustomPrompt="1"/>
          </p:nvPr>
        </p:nvSpPr>
        <p:spPr>
          <a:xfrm>
            <a:off x="7230599" y="313283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3" name="Text Placeholder 11">
            <a:extLst>
              <a:ext uri="{FF2B5EF4-FFF2-40B4-BE49-F238E27FC236}">
                <a16:creationId xmlns:a16="http://schemas.microsoft.com/office/drawing/2014/main" id="{130B9E51-E0C5-4A35-BEE4-403EC90B9495}"/>
              </a:ext>
            </a:extLst>
          </p:cNvPr>
          <p:cNvSpPr>
            <a:spLocks noGrp="1"/>
          </p:cNvSpPr>
          <p:nvPr>
            <p:ph type="body" sz="quarter" idx="28" hasCustomPrompt="1"/>
          </p:nvPr>
        </p:nvSpPr>
        <p:spPr>
          <a:xfrm>
            <a:off x="7230599" y="351793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4" name="Text Placeholder 2">
            <a:extLst>
              <a:ext uri="{FF2B5EF4-FFF2-40B4-BE49-F238E27FC236}">
                <a16:creationId xmlns:a16="http://schemas.microsoft.com/office/drawing/2014/main" id="{D5BEF9D2-60F1-4384-BF4C-DCE3EDF0F3A5}"/>
              </a:ext>
            </a:extLst>
          </p:cNvPr>
          <p:cNvSpPr>
            <a:spLocks noGrp="1"/>
          </p:cNvSpPr>
          <p:nvPr>
            <p:ph type="body" idx="29" hasCustomPrompt="1"/>
          </p:nvPr>
        </p:nvSpPr>
        <p:spPr>
          <a:xfrm>
            <a:off x="7230599" y="438240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5" name="Text Placeholder 11">
            <a:extLst>
              <a:ext uri="{FF2B5EF4-FFF2-40B4-BE49-F238E27FC236}">
                <a16:creationId xmlns:a16="http://schemas.microsoft.com/office/drawing/2014/main" id="{7F998711-69B2-43A8-A7D8-E7A288289C37}"/>
              </a:ext>
            </a:extLst>
          </p:cNvPr>
          <p:cNvSpPr>
            <a:spLocks noGrp="1"/>
          </p:cNvSpPr>
          <p:nvPr>
            <p:ph type="body" sz="quarter" idx="30" hasCustomPrompt="1"/>
          </p:nvPr>
        </p:nvSpPr>
        <p:spPr>
          <a:xfrm>
            <a:off x="7230599" y="476750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6" name="Text Placeholder 2">
            <a:extLst>
              <a:ext uri="{FF2B5EF4-FFF2-40B4-BE49-F238E27FC236}">
                <a16:creationId xmlns:a16="http://schemas.microsoft.com/office/drawing/2014/main" id="{57B47401-961F-4A4C-8D84-D03D8A8BE7FB}"/>
              </a:ext>
            </a:extLst>
          </p:cNvPr>
          <p:cNvSpPr>
            <a:spLocks noGrp="1"/>
          </p:cNvSpPr>
          <p:nvPr>
            <p:ph type="body" idx="31" hasCustomPrompt="1"/>
          </p:nvPr>
        </p:nvSpPr>
        <p:spPr>
          <a:xfrm>
            <a:off x="9664979" y="1868634"/>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7" name="Text Placeholder 11">
            <a:extLst>
              <a:ext uri="{FF2B5EF4-FFF2-40B4-BE49-F238E27FC236}">
                <a16:creationId xmlns:a16="http://schemas.microsoft.com/office/drawing/2014/main" id="{ED948BF1-3892-42AB-AEF7-4A687A9AE9F7}"/>
              </a:ext>
            </a:extLst>
          </p:cNvPr>
          <p:cNvSpPr>
            <a:spLocks noGrp="1"/>
          </p:cNvSpPr>
          <p:nvPr>
            <p:ph type="body" sz="quarter" idx="32" hasCustomPrompt="1"/>
          </p:nvPr>
        </p:nvSpPr>
        <p:spPr>
          <a:xfrm>
            <a:off x="9664979" y="2253725"/>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8" name="Text Placeholder 2">
            <a:extLst>
              <a:ext uri="{FF2B5EF4-FFF2-40B4-BE49-F238E27FC236}">
                <a16:creationId xmlns:a16="http://schemas.microsoft.com/office/drawing/2014/main" id="{C9C37FED-20A3-48CB-B63E-181FBBF8F3CA}"/>
              </a:ext>
            </a:extLst>
          </p:cNvPr>
          <p:cNvSpPr>
            <a:spLocks noGrp="1"/>
          </p:cNvSpPr>
          <p:nvPr>
            <p:ph type="body" idx="33" hasCustomPrompt="1"/>
          </p:nvPr>
        </p:nvSpPr>
        <p:spPr>
          <a:xfrm>
            <a:off x="9664979" y="313283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9" name="Text Placeholder 11">
            <a:extLst>
              <a:ext uri="{FF2B5EF4-FFF2-40B4-BE49-F238E27FC236}">
                <a16:creationId xmlns:a16="http://schemas.microsoft.com/office/drawing/2014/main" id="{7C32AD82-37DD-4D41-8921-3CBF761FEB0F}"/>
              </a:ext>
            </a:extLst>
          </p:cNvPr>
          <p:cNvSpPr>
            <a:spLocks noGrp="1"/>
          </p:cNvSpPr>
          <p:nvPr>
            <p:ph type="body" sz="quarter" idx="34" hasCustomPrompt="1"/>
          </p:nvPr>
        </p:nvSpPr>
        <p:spPr>
          <a:xfrm>
            <a:off x="9664979" y="351793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30" name="Text Placeholder 2">
            <a:extLst>
              <a:ext uri="{FF2B5EF4-FFF2-40B4-BE49-F238E27FC236}">
                <a16:creationId xmlns:a16="http://schemas.microsoft.com/office/drawing/2014/main" id="{73D98E47-00B1-412D-9DBB-62ACC0398C8B}"/>
              </a:ext>
            </a:extLst>
          </p:cNvPr>
          <p:cNvSpPr>
            <a:spLocks noGrp="1"/>
          </p:cNvSpPr>
          <p:nvPr>
            <p:ph type="body" idx="35" hasCustomPrompt="1"/>
          </p:nvPr>
        </p:nvSpPr>
        <p:spPr>
          <a:xfrm>
            <a:off x="9664979" y="438240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1" name="Text Placeholder 11">
            <a:extLst>
              <a:ext uri="{FF2B5EF4-FFF2-40B4-BE49-F238E27FC236}">
                <a16:creationId xmlns:a16="http://schemas.microsoft.com/office/drawing/2014/main" id="{A753B197-EDD7-45BA-A120-4C3343A3FC58}"/>
              </a:ext>
            </a:extLst>
          </p:cNvPr>
          <p:cNvSpPr>
            <a:spLocks noGrp="1"/>
          </p:cNvSpPr>
          <p:nvPr>
            <p:ph type="body" sz="quarter" idx="36" hasCustomPrompt="1"/>
          </p:nvPr>
        </p:nvSpPr>
        <p:spPr>
          <a:xfrm>
            <a:off x="9664979" y="476750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3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897054596"/>
      </p:ext>
    </p:extLst>
  </p:cSld>
  <p:clrMapOvr>
    <a:masterClrMapping/>
  </p:clrMapOvr>
  <p:extLst>
    <p:ext uri="{DCECCB84-F9BA-43D5-87BE-67443E8EF086}">
      <p15:sldGuideLst xmlns:p15="http://schemas.microsoft.com/office/powerpoint/2012/main">
        <p15:guide id="1" orient="horz" pos="2387">
          <p15:clr>
            <a:srgbClr val="FBAE40"/>
          </p15:clr>
        </p15:guide>
        <p15:guide id="2" pos="279">
          <p15:clr>
            <a:srgbClr val="FBAE40"/>
          </p15:clr>
        </p15:guide>
        <p15:guide id="3" pos="7129">
          <p15:clr>
            <a:srgbClr val="FBAE40"/>
          </p15:clr>
        </p15:guide>
        <p15:guide id="4" pos="7401">
          <p15:clr>
            <a:srgbClr val="FBAE40"/>
          </p15:clr>
        </p15:guide>
        <p15:guide id="5" orient="horz" pos="2115">
          <p15:clr>
            <a:srgbClr val="FBAE40"/>
          </p15:clr>
        </p15:guide>
        <p15:guide id="6" orient="horz" pos="45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s">
    <p:spTree>
      <p:nvGrpSpPr>
        <p:cNvPr id="1" name=""/>
        <p:cNvGrpSpPr/>
        <p:nvPr/>
      </p:nvGrpSpPr>
      <p:grpSpPr>
        <a:xfrm>
          <a:off x="0" y="0"/>
          <a:ext cx="0" cy="0"/>
          <a:chOff x="0" y="0"/>
          <a:chExt cx="0" cy="0"/>
        </a:xfrm>
      </p:grpSpPr>
      <p:sp>
        <p:nvSpPr>
          <p:cNvPr id="21" name="Picture Placeholder 7">
            <a:extLst>
              <a:ext uri="{FF2B5EF4-FFF2-40B4-BE49-F238E27FC236}">
                <a16:creationId xmlns:a16="http://schemas.microsoft.com/office/drawing/2014/main" id="{41B7CDEE-2644-4D36-95CB-1F92049E7FF7}"/>
              </a:ext>
            </a:extLst>
          </p:cNvPr>
          <p:cNvSpPr>
            <a:spLocks noGrp="1"/>
          </p:cNvSpPr>
          <p:nvPr>
            <p:ph type="pic" sz="quarter" idx="13"/>
          </p:nvPr>
        </p:nvSpPr>
        <p:spPr>
          <a:xfrm>
            <a:off x="458724" y="457200"/>
            <a:ext cx="11274552" cy="5943600"/>
          </a:xfrm>
        </p:spPr>
        <p:txBody>
          <a:bodyPr anchor="ctr" anchorCtr="0">
            <a:noAutofit/>
          </a:bodyPr>
          <a:lstStyle>
            <a:lvl1pPr marL="0" indent="0" algn="ctr">
              <a:buNone/>
              <a:defRPr/>
            </a:lvl1pPr>
          </a:lstStyle>
          <a:p>
            <a:r>
              <a:rPr lang="en-US"/>
              <a:t>Click icon to add picture</a:t>
            </a:r>
            <a:endParaRPr lang="ru-RU" dirty="0"/>
          </a:p>
        </p:txBody>
      </p:sp>
      <p:sp>
        <p:nvSpPr>
          <p:cNvPr id="9" name="Picture Placeholder 14">
            <a:extLst>
              <a:ext uri="{FF2B5EF4-FFF2-40B4-BE49-F238E27FC236}">
                <a16:creationId xmlns:a16="http://schemas.microsoft.com/office/drawing/2014/main" id="{4DF168AC-530C-4094-8F5F-FCF3FFDC1E3B}"/>
              </a:ext>
            </a:extLst>
          </p:cNvPr>
          <p:cNvSpPr>
            <a:spLocks noGrp="1"/>
          </p:cNvSpPr>
          <p:nvPr>
            <p:ph type="pic" sz="quarter" idx="14"/>
          </p:nvPr>
        </p:nvSpPr>
        <p:spPr>
          <a:xfrm>
            <a:off x="907903" y="4991383"/>
            <a:ext cx="1463040" cy="987552"/>
          </a:xfrm>
        </p:spPr>
        <p:txBody>
          <a:bodyPr anchor="ctr" anchorCtr="0">
            <a:noAutofit/>
          </a:bodyPr>
          <a:lstStyle>
            <a:lvl1pPr marL="0" indent="0" algn="ctr">
              <a:buNone/>
              <a:defRPr sz="1400"/>
            </a:lvl1pPr>
          </a:lstStyle>
          <a:p>
            <a:r>
              <a:rPr lang="en-US"/>
              <a:t>Click icon to add picture</a:t>
            </a:r>
            <a:endParaRPr lang="ru-RU" dirty="0"/>
          </a:p>
        </p:txBody>
      </p:sp>
      <p:sp>
        <p:nvSpPr>
          <p:cNvPr id="18" name="Text Placeholder 14">
            <a:extLst>
              <a:ext uri="{FF2B5EF4-FFF2-40B4-BE49-F238E27FC236}">
                <a16:creationId xmlns:a16="http://schemas.microsoft.com/office/drawing/2014/main" id="{8373CC7F-8644-430C-90D9-B903ED9F612A}"/>
              </a:ext>
            </a:extLst>
          </p:cNvPr>
          <p:cNvSpPr>
            <a:spLocks noGrp="1"/>
          </p:cNvSpPr>
          <p:nvPr>
            <p:ph type="body" sz="quarter" idx="15"/>
          </p:nvPr>
        </p:nvSpPr>
        <p:spPr>
          <a:xfrm>
            <a:off x="458788" y="2028825"/>
            <a:ext cx="4727575" cy="728663"/>
          </a:xfrm>
          <a:solidFill>
            <a:schemeClr val="accent1">
              <a:alpha val="60000"/>
            </a:schemeClr>
          </a:solidFill>
        </p:spPr>
        <p:txBody>
          <a:bodyPr lIns="396000" anchor="ctr" anchorCtr="0">
            <a:noAutofit/>
          </a:bodyPr>
          <a:lstStyle>
            <a:lvl1pPr marL="0" indent="0">
              <a:buNone/>
              <a:defRPr sz="2800">
                <a:solidFill>
                  <a:schemeClr val="bg1"/>
                </a:solidFill>
              </a:defRPr>
            </a:lvl1pPr>
            <a:lvl2pPr marL="457200" indent="0">
              <a:buNone/>
              <a:defRPr sz="2800">
                <a:solidFill>
                  <a:schemeClr val="bg1"/>
                </a:solidFill>
              </a:defRPr>
            </a:lvl2pPr>
            <a:lvl3pPr marL="914400" indent="0">
              <a:buNone/>
              <a:defRPr sz="2800">
                <a:solidFill>
                  <a:schemeClr val="bg1"/>
                </a:solidFill>
              </a:defRPr>
            </a:lvl3pPr>
            <a:lvl4pPr marL="1371600" indent="0">
              <a:buNone/>
              <a:defRPr sz="2800">
                <a:solidFill>
                  <a:schemeClr val="bg1"/>
                </a:solidFill>
              </a:defRPr>
            </a:lvl4pPr>
            <a:lvl5pPr marL="1828800" indent="0">
              <a:buNone/>
              <a:defRPr sz="2800">
                <a:solidFill>
                  <a:schemeClr val="bg1"/>
                </a:solidFill>
              </a:defRPr>
            </a:lvl5pPr>
          </a:lstStyle>
          <a:p>
            <a:pPr lvl="0"/>
            <a:r>
              <a:rPr lang="en-US"/>
              <a:t>Click to edit Master text styles</a:t>
            </a:r>
          </a:p>
        </p:txBody>
      </p:sp>
      <p:sp>
        <p:nvSpPr>
          <p:cNvPr id="20" name="Title 19">
            <a:extLst>
              <a:ext uri="{FF2B5EF4-FFF2-40B4-BE49-F238E27FC236}">
                <a16:creationId xmlns:a16="http://schemas.microsoft.com/office/drawing/2014/main"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1935530853"/>
      </p:ext>
    </p:extLst>
  </p:cSld>
  <p:clrMapOvr>
    <a:masterClrMapping/>
  </p:clrMapOvr>
  <p:extLst>
    <p:ext uri="{DCECCB84-F9BA-43D5-87BE-67443E8EF086}">
      <p15:sldGuideLst xmlns:p15="http://schemas.microsoft.com/office/powerpoint/2012/main">
        <p15:guide id="4" orient="horz" pos="55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C6B931B8-6920-4B59-AD28-CB99D1D3F1A4}"/>
              </a:ext>
            </a:extLst>
          </p:cNvPr>
          <p:cNvSpPr>
            <a:spLocks noGrp="1"/>
          </p:cNvSpPr>
          <p:nvPr>
            <p:ph type="title"/>
          </p:nvPr>
        </p:nvSpPr>
        <p:spPr>
          <a:xfrm>
            <a:off x="830127" y="1331139"/>
            <a:ext cx="4584212" cy="1107114"/>
          </a:xfrm>
        </p:spPr>
        <p:txBody>
          <a:bodyPr lIns="36000" tIns="0" rIns="0" bIns="0" anchor="b">
            <a:normAutofit/>
          </a:bodyPr>
          <a:lstStyle>
            <a:lvl1pPr>
              <a:defRPr sz="3600"/>
            </a:lvl1pPr>
          </a:lstStyle>
          <a:p>
            <a:r>
              <a:rPr lang="en-US" noProof="0"/>
              <a:t>Click to edit Master title style</a:t>
            </a:r>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hasCustomPrompt="1"/>
          </p:nvPr>
        </p:nvSpPr>
        <p:spPr>
          <a:xfrm>
            <a:off x="830127" y="2545450"/>
            <a:ext cx="4584212"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9/10/2019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hasCustomPrompt="1"/>
          </p:nvPr>
        </p:nvSpPr>
        <p:spPr>
          <a:xfrm>
            <a:off x="830128" y="3300065"/>
            <a:ext cx="4584212" cy="1745768"/>
          </a:xfrm>
        </p:spPr>
        <p:txBody>
          <a:bodyPr lIns="36000" tIns="0" rIns="0" bIns="0">
            <a:noAutofit/>
          </a:bodyPr>
          <a:lstStyle>
            <a:lvl1pPr marL="216000" indent="-216000">
              <a:spcBef>
                <a:spcPts val="600"/>
              </a:spcBef>
              <a:buClr>
                <a:schemeClr val="tx2">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163980351"/>
      </p:ext>
    </p:extLst>
  </p:cSld>
  <p:clrMapOvr>
    <a:masterClrMapping/>
  </p:clrMapOvr>
  <p:extLst>
    <p:ext uri="{DCECCB84-F9BA-43D5-87BE-67443E8EF086}">
      <p15:sldGuideLst xmlns:p15="http://schemas.microsoft.com/office/powerpoint/2012/main">
        <p15:guide id="5"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vl1pPr>
          </a:lstStyle>
          <a:p>
            <a:r>
              <a:rPr lang="en-US" noProof="0"/>
              <a:t>Click icon to add picture</a:t>
            </a:r>
            <a:endParaRPr lang="en-US" noProof="0" dirty="0"/>
          </a:p>
        </p:txBody>
      </p:sp>
      <p:sp>
        <p:nvSpPr>
          <p:cNvPr id="15" name="Picture Placeholder 14">
            <a:extLst>
              <a:ext uri="{FF2B5EF4-FFF2-40B4-BE49-F238E27FC236}">
                <a16:creationId xmlns:a16="http://schemas.microsoft.com/office/drawing/2014/main"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vl1pPr>
          </a:lstStyle>
          <a:p>
            <a:r>
              <a:rPr lang="en-US" noProof="0"/>
              <a:t>Click to edit Master title style</a:t>
            </a:r>
          </a:p>
        </p:txBody>
      </p:sp>
      <p:sp>
        <p:nvSpPr>
          <p:cNvPr id="3" name="Subtitle 2">
            <a:extLst>
              <a:ext uri="{FF2B5EF4-FFF2-40B4-BE49-F238E27FC236}">
                <a16:creationId xmlns:a16="http://schemas.microsoft.com/office/drawing/2014/main" id="{C6A507DE-4CA5-4E76-8450-4125151EB335}"/>
              </a:ext>
            </a:extLst>
          </p:cNvPr>
          <p:cNvSpPr>
            <a:spLocks noGrp="1"/>
          </p:cNvSpPr>
          <p:nvPr>
            <p:ph type="subTitle" idx="1"/>
          </p:nvPr>
        </p:nvSpPr>
        <p:spPr>
          <a:xfrm>
            <a:off x="458724" y="4601258"/>
            <a:ext cx="11274552" cy="1799542"/>
          </a:xfrm>
          <a:solidFill>
            <a:schemeClr val="tx1">
              <a:alpha val="90000"/>
            </a:schemeClr>
          </a:solidFill>
        </p:spPr>
        <p:txBody>
          <a:bodyPr tIns="252000" anchor="t" anchorCtr="0">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6" name="Text Placeholder 12">
            <a:extLst>
              <a:ext uri="{FF2B5EF4-FFF2-40B4-BE49-F238E27FC236}">
                <a16:creationId xmlns:a16="http://schemas.microsoft.com/office/drawing/2014/main" id="{06F64230-8502-4625-8B46-56604589314C}"/>
              </a:ext>
            </a:extLst>
          </p:cNvPr>
          <p:cNvSpPr>
            <a:spLocks noGrp="1"/>
          </p:cNvSpPr>
          <p:nvPr>
            <p:ph type="body" sz="quarter" idx="15" hasCustomPrompt="1"/>
          </p:nvPr>
        </p:nvSpPr>
        <p:spPr>
          <a:xfrm>
            <a:off x="1926767" y="5400675"/>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Email:</a:t>
            </a:r>
          </a:p>
        </p:txBody>
      </p:sp>
      <p:sp>
        <p:nvSpPr>
          <p:cNvPr id="18" name="Text Placeholder 16">
            <a:extLst>
              <a:ext uri="{FF2B5EF4-FFF2-40B4-BE49-F238E27FC236}">
                <a16:creationId xmlns:a16="http://schemas.microsoft.com/office/drawing/2014/main" id="{1B08C5A6-5B1B-4D50-A772-24B26B7B80B5}"/>
              </a:ext>
            </a:extLst>
          </p:cNvPr>
          <p:cNvSpPr>
            <a:spLocks noGrp="1"/>
          </p:cNvSpPr>
          <p:nvPr>
            <p:ph type="body" sz="quarter" idx="16" hasCustomPrompt="1"/>
          </p:nvPr>
        </p:nvSpPr>
        <p:spPr>
          <a:xfrm>
            <a:off x="1134879" y="5695950"/>
            <a:ext cx="3384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noProof="0"/>
              <a:t>victoria@fabrikam.com</a:t>
            </a:r>
          </a:p>
        </p:txBody>
      </p:sp>
      <p:sp>
        <p:nvSpPr>
          <p:cNvPr id="21" name="Text Placeholder 12">
            <a:extLst>
              <a:ext uri="{FF2B5EF4-FFF2-40B4-BE49-F238E27FC236}">
                <a16:creationId xmlns:a16="http://schemas.microsoft.com/office/drawing/2014/main" id="{5C49BB1D-A8D4-4E41-8A43-F84FDE9EE624}"/>
              </a:ext>
            </a:extLst>
          </p:cNvPr>
          <p:cNvSpPr>
            <a:spLocks noGrp="1"/>
          </p:cNvSpPr>
          <p:nvPr>
            <p:ph type="body" sz="quarter" idx="17" hasCustomPrompt="1"/>
          </p:nvPr>
        </p:nvSpPr>
        <p:spPr>
          <a:xfrm>
            <a:off x="5312303"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Phone:</a:t>
            </a:r>
          </a:p>
        </p:txBody>
      </p:sp>
      <p:sp>
        <p:nvSpPr>
          <p:cNvPr id="22" name="Text Placeholder 16">
            <a:extLst>
              <a:ext uri="{FF2B5EF4-FFF2-40B4-BE49-F238E27FC236}">
                <a16:creationId xmlns:a16="http://schemas.microsoft.com/office/drawing/2014/main" id="{DD82CF91-0C32-4E77-9CBF-A777B27493CC}"/>
              </a:ext>
            </a:extLst>
          </p:cNvPr>
          <p:cNvSpPr>
            <a:spLocks noGrp="1"/>
          </p:cNvSpPr>
          <p:nvPr>
            <p:ph type="body" sz="quarter" idx="18" hasCustomPrompt="1"/>
          </p:nvPr>
        </p:nvSpPr>
        <p:spPr>
          <a:xfrm>
            <a:off x="4862415" y="5695559"/>
            <a:ext cx="270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noProof="0"/>
              <a:t>404-555-0115</a:t>
            </a:r>
          </a:p>
        </p:txBody>
      </p:sp>
      <p:sp>
        <p:nvSpPr>
          <p:cNvPr id="11" name="Text Placeholder 12">
            <a:extLst>
              <a:ext uri="{FF2B5EF4-FFF2-40B4-BE49-F238E27FC236}">
                <a16:creationId xmlns:a16="http://schemas.microsoft.com/office/drawing/2014/main" id="{EF7B6245-3D6D-418F-83D6-C8DE0293CCED}"/>
              </a:ext>
            </a:extLst>
          </p:cNvPr>
          <p:cNvSpPr>
            <a:spLocks noGrp="1"/>
          </p:cNvSpPr>
          <p:nvPr>
            <p:ph type="body" sz="quarter" idx="19" hasCustomPrompt="1"/>
          </p:nvPr>
        </p:nvSpPr>
        <p:spPr>
          <a:xfrm>
            <a:off x="8456571"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Website:</a:t>
            </a:r>
          </a:p>
        </p:txBody>
      </p:sp>
      <p:sp>
        <p:nvSpPr>
          <p:cNvPr id="12" name="Text Placeholder 16">
            <a:extLst>
              <a:ext uri="{FF2B5EF4-FFF2-40B4-BE49-F238E27FC236}">
                <a16:creationId xmlns:a16="http://schemas.microsoft.com/office/drawing/2014/main" id="{9410B445-6FE4-4773-A905-61A2C5C69B72}"/>
              </a:ext>
            </a:extLst>
          </p:cNvPr>
          <p:cNvSpPr>
            <a:spLocks noGrp="1"/>
          </p:cNvSpPr>
          <p:nvPr>
            <p:ph type="body" sz="quarter" idx="20" hasCustomPrompt="1"/>
          </p:nvPr>
        </p:nvSpPr>
        <p:spPr>
          <a:xfrm>
            <a:off x="7736683" y="5695559"/>
            <a:ext cx="324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www.fabrikam.com</a:t>
            </a:r>
          </a:p>
        </p:txBody>
      </p:sp>
    </p:spTree>
    <p:extLst>
      <p:ext uri="{BB962C8B-B14F-4D97-AF65-F5344CB8AC3E}">
        <p14:creationId xmlns:p14="http://schemas.microsoft.com/office/powerpoint/2010/main" val="1641162368"/>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99E0FDC-7174-4CCC-8759-832F13BB97E3}"/>
              </a:ext>
            </a:extLst>
          </p:cNvPr>
          <p:cNvSpPr/>
          <p:nvPr userDrawn="1"/>
        </p:nvSpPr>
        <p:spPr>
          <a:xfrm>
            <a:off x="6120456" y="2371154"/>
            <a:ext cx="5165454" cy="14904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42C8867A-E08C-4237-858A-8806988D6BFB}"/>
              </a:ext>
            </a:extLst>
          </p:cNvPr>
          <p:cNvSpPr/>
          <p:nvPr userDrawn="1"/>
        </p:nvSpPr>
        <p:spPr>
          <a:xfrm>
            <a:off x="906089" y="1804226"/>
            <a:ext cx="5214367" cy="20574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9/10/2019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45" name="Text Placeholder 2">
            <a:extLst>
              <a:ext uri="{FF2B5EF4-FFF2-40B4-BE49-F238E27FC236}">
                <a16:creationId xmlns:a16="http://schemas.microsoft.com/office/drawing/2014/main" id="{E6BA5EAA-9D1F-41A8-B061-8C18B61C4F65}"/>
              </a:ext>
            </a:extLst>
          </p:cNvPr>
          <p:cNvSpPr>
            <a:spLocks noGrp="1"/>
          </p:cNvSpPr>
          <p:nvPr>
            <p:ph type="body" idx="1" hasCustomPrompt="1"/>
          </p:nvPr>
        </p:nvSpPr>
        <p:spPr>
          <a:xfrm>
            <a:off x="2046857" y="4156047"/>
            <a:ext cx="3276000" cy="385091"/>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6" name="Text Placeholder 11">
            <a:extLst>
              <a:ext uri="{FF2B5EF4-FFF2-40B4-BE49-F238E27FC236}">
                <a16:creationId xmlns:a16="http://schemas.microsoft.com/office/drawing/2014/main" id="{60E8EB22-EE54-4319-BFD9-B51D4D584ADF}"/>
              </a:ext>
            </a:extLst>
          </p:cNvPr>
          <p:cNvSpPr>
            <a:spLocks noGrp="1"/>
          </p:cNvSpPr>
          <p:nvPr>
            <p:ph type="body" sz="quarter" idx="13" hasCustomPrompt="1"/>
          </p:nvPr>
        </p:nvSpPr>
        <p:spPr>
          <a:xfrm>
            <a:off x="2046857" y="4541138"/>
            <a:ext cx="3276000" cy="1036067"/>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12" name="Picture Placeholder 11">
            <a:extLst>
              <a:ext uri="{FF2B5EF4-FFF2-40B4-BE49-F238E27FC236}">
                <a16:creationId xmlns:a16="http://schemas.microsoft.com/office/drawing/2014/main" id="{50604DC3-2547-4A5A-8AF8-1051ADC267D3}"/>
              </a:ext>
            </a:extLst>
          </p:cNvPr>
          <p:cNvSpPr>
            <a:spLocks noGrp="1"/>
          </p:cNvSpPr>
          <p:nvPr>
            <p:ph type="pic" sz="quarter" idx="25"/>
          </p:nvPr>
        </p:nvSpPr>
        <p:spPr>
          <a:xfrm>
            <a:off x="908006" y="4238758"/>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50" name="Text Placeholder 2">
            <a:extLst>
              <a:ext uri="{FF2B5EF4-FFF2-40B4-BE49-F238E27FC236}">
                <a16:creationId xmlns:a16="http://schemas.microsoft.com/office/drawing/2014/main" id="{D5CAA23C-172B-4B6C-BB10-4F4DB6CFD19B}"/>
              </a:ext>
            </a:extLst>
          </p:cNvPr>
          <p:cNvSpPr>
            <a:spLocks noGrp="1"/>
          </p:cNvSpPr>
          <p:nvPr>
            <p:ph type="body" idx="29" hasCustomPrompt="1"/>
          </p:nvPr>
        </p:nvSpPr>
        <p:spPr>
          <a:xfrm>
            <a:off x="7259308" y="4156047"/>
            <a:ext cx="3276000" cy="334919"/>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5873C0A4-108E-4DD1-A604-311D061489DF}"/>
              </a:ext>
            </a:extLst>
          </p:cNvPr>
          <p:cNvSpPr>
            <a:spLocks noGrp="1"/>
          </p:cNvSpPr>
          <p:nvPr>
            <p:ph type="body" sz="quarter" idx="30" hasCustomPrompt="1"/>
          </p:nvPr>
        </p:nvSpPr>
        <p:spPr>
          <a:xfrm>
            <a:off x="7259308" y="4541138"/>
            <a:ext cx="3276000" cy="1036067"/>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2" name="Picture Placeholder 11">
            <a:extLst>
              <a:ext uri="{FF2B5EF4-FFF2-40B4-BE49-F238E27FC236}">
                <a16:creationId xmlns:a16="http://schemas.microsoft.com/office/drawing/2014/main" id="{FA4996C0-7B37-42C4-BDFF-F0C54D4A88C9}"/>
              </a:ext>
            </a:extLst>
          </p:cNvPr>
          <p:cNvSpPr>
            <a:spLocks noGrp="1"/>
          </p:cNvSpPr>
          <p:nvPr>
            <p:ph type="pic" sz="quarter" idx="31"/>
          </p:nvPr>
        </p:nvSpPr>
        <p:spPr>
          <a:xfrm>
            <a:off x="6120457" y="4238758"/>
            <a:ext cx="960120" cy="961200"/>
          </a:xfrm>
        </p:spPr>
        <p:txBody>
          <a:bodyPr anchor="ctr" anchorCtr="0">
            <a:no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29" name="Text Placeholder 11">
            <a:extLst>
              <a:ext uri="{FF2B5EF4-FFF2-40B4-BE49-F238E27FC236}">
                <a16:creationId xmlns:a16="http://schemas.microsoft.com/office/drawing/2014/main" id="{0601F736-3A21-4DC5-AFCA-F1729A2547A0}"/>
              </a:ext>
            </a:extLst>
          </p:cNvPr>
          <p:cNvSpPr>
            <a:spLocks noGrp="1"/>
          </p:cNvSpPr>
          <p:nvPr>
            <p:ph type="body" sz="quarter" idx="32" hasCustomPrompt="1"/>
          </p:nvPr>
        </p:nvSpPr>
        <p:spPr>
          <a:xfrm>
            <a:off x="1299280" y="2177705"/>
            <a:ext cx="4403527" cy="1315520"/>
          </a:xfrm>
        </p:spPr>
        <p:txBody>
          <a:bodyPr lIns="36000" tIns="0" rIns="0" bIns="0">
            <a:normAutofit/>
          </a:bodyPr>
          <a:lstStyle>
            <a:lvl1pPr marL="0" indent="0">
              <a:spcBef>
                <a:spcPts val="600"/>
              </a:spcBef>
              <a:buClr>
                <a:schemeClr val="bg2"/>
              </a:buClr>
              <a:buSzPct val="125000"/>
              <a:buFont typeface="Wingdings" panose="05000000000000000000" pitchFamily="2" charset="2"/>
              <a:buNone/>
              <a:defRPr sz="1400">
                <a:solidFill>
                  <a:schemeClr val="tx1"/>
                </a:solidFill>
              </a:defRPr>
            </a:lvl1pPr>
            <a:lvl2pPr marL="0" indent="0">
              <a:spcBef>
                <a:spcPts val="600"/>
              </a:spcBef>
              <a:buClr>
                <a:schemeClr val="bg2"/>
              </a:buClr>
              <a:buSzPct val="125000"/>
              <a:buFont typeface="Wingdings" panose="05000000000000000000" pitchFamily="2" charset="2"/>
              <a:buNone/>
              <a:defRPr sz="1400">
                <a:solidFill>
                  <a:schemeClr val="tx1"/>
                </a:solidFill>
              </a:defRPr>
            </a:lvl2pPr>
          </a:lstStyle>
          <a:p>
            <a:pPr lvl="0"/>
            <a:r>
              <a:rPr lang="en-US" noProof="0"/>
              <a:t>Edit Master text styles</a:t>
            </a:r>
          </a:p>
          <a:p>
            <a:pPr lvl="1"/>
            <a:r>
              <a:rPr lang="en-US" noProof="0"/>
              <a:t>Second level</a:t>
            </a:r>
          </a:p>
        </p:txBody>
      </p:sp>
      <p:sp>
        <p:nvSpPr>
          <p:cNvPr id="30" name="Text Placeholder 11">
            <a:extLst>
              <a:ext uri="{FF2B5EF4-FFF2-40B4-BE49-F238E27FC236}">
                <a16:creationId xmlns:a16="http://schemas.microsoft.com/office/drawing/2014/main" id="{96A341BE-3657-48DB-B26D-8D13FDC44D02}"/>
              </a:ext>
            </a:extLst>
          </p:cNvPr>
          <p:cNvSpPr>
            <a:spLocks noGrp="1"/>
          </p:cNvSpPr>
          <p:nvPr>
            <p:ph type="body" sz="quarter" idx="34" hasCustomPrompt="1"/>
          </p:nvPr>
        </p:nvSpPr>
        <p:spPr>
          <a:xfrm>
            <a:off x="6467060" y="2740330"/>
            <a:ext cx="4425658" cy="752895"/>
          </a:xfrm>
        </p:spPr>
        <p:txBody>
          <a:bodyPr lIns="36000" tIns="0" rIns="0" bIns="0">
            <a:normAutofit/>
          </a:bodyPr>
          <a:lstStyle>
            <a:lvl1pPr marL="0" indent="0">
              <a:spcBef>
                <a:spcPts val="600"/>
              </a:spcBef>
              <a:buClr>
                <a:schemeClr val="accent1"/>
              </a:buClr>
              <a:buSzPct val="125000"/>
              <a:buFont typeface="Wingdings" panose="05000000000000000000" pitchFamily="2" charset="2"/>
              <a:buNone/>
              <a:defRPr sz="1400">
                <a:solidFill>
                  <a:schemeClr val="tx1"/>
                </a:solidFill>
              </a:defRPr>
            </a:lvl1pPr>
            <a:lvl2pPr marL="0" indent="0">
              <a:spcBef>
                <a:spcPts val="600"/>
              </a:spcBef>
              <a:buClr>
                <a:schemeClr val="accent1"/>
              </a:buClr>
              <a:buSzPct val="125000"/>
              <a:buFont typeface="Wingdings" panose="05000000000000000000" pitchFamily="2" charset="2"/>
              <a:buNone/>
              <a:defRPr sz="1400">
                <a:solidFill>
                  <a:schemeClr val="tx1"/>
                </a:solidFill>
              </a:defRPr>
            </a:lvl2pPr>
          </a:lstStyle>
          <a:p>
            <a:pPr lvl="0"/>
            <a:r>
              <a:rPr lang="en-US" noProof="0"/>
              <a:t>Edit Master text styles</a:t>
            </a:r>
          </a:p>
          <a:p>
            <a:pPr lvl="1"/>
            <a:r>
              <a:rPr lang="en-US" noProof="0"/>
              <a:t>Second level</a:t>
            </a:r>
          </a:p>
        </p:txBody>
      </p:sp>
      <p:sp>
        <p:nvSpPr>
          <p:cNvPr id="17" name="Picture Placeholder 11">
            <a:extLst>
              <a:ext uri="{FF2B5EF4-FFF2-40B4-BE49-F238E27FC236}">
                <a16:creationId xmlns:a16="http://schemas.microsoft.com/office/drawing/2014/main" id="{48D7F0F9-4118-4257-9D45-A5772C2110D7}"/>
              </a:ext>
            </a:extLst>
          </p:cNvPr>
          <p:cNvSpPr>
            <a:spLocks noGrp="1"/>
          </p:cNvSpPr>
          <p:nvPr>
            <p:ph type="pic" sz="quarter" idx="3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2046297304"/>
      </p:ext>
    </p:extLst>
  </p:cSld>
  <p:clrMapOvr>
    <a:masterClrMapping/>
  </p:clrMapOvr>
  <p:extLst>
    <p:ext uri="{DCECCB84-F9BA-43D5-87BE-67443E8EF086}">
      <p15:sldGuideLst xmlns:p15="http://schemas.microsoft.com/office/powerpoint/2012/main">
        <p15:guide id="1" orient="horz" pos="2387">
          <p15:clr>
            <a:srgbClr val="FBAE40"/>
          </p15:clr>
        </p15:guide>
        <p15:guide id="2" pos="279">
          <p15:clr>
            <a:srgbClr val="FBAE40"/>
          </p15:clr>
        </p15:guide>
        <p15:guide id="3" pos="7129">
          <p15:clr>
            <a:srgbClr val="FBAE40"/>
          </p15:clr>
        </p15:guide>
        <p15:guide id="4" pos="7401">
          <p15:clr>
            <a:srgbClr val="FBAE40"/>
          </p15:clr>
        </p15:guide>
        <p15:guide id="5" orient="horz" pos="2115">
          <p15:clr>
            <a:srgbClr val="FBAE40"/>
          </p15:clr>
        </p15:guide>
        <p15:guide id="6"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Layout">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noProof="0"/>
              <a:t>Title Here</a:t>
            </a:r>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hasCustomPrompt="1"/>
          </p:nvPr>
        </p:nvSpPr>
        <p:spPr>
          <a:xfrm>
            <a:off x="830127" y="1326250"/>
            <a:ext cx="4584212" cy="1353312"/>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9/10/2019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hasCustomPrompt="1"/>
          </p:nvPr>
        </p:nvSpPr>
        <p:spPr>
          <a:xfrm>
            <a:off x="830128" y="2893665"/>
            <a:ext cx="4584212" cy="1538635"/>
          </a:xfrm>
        </p:spPr>
        <p:txBody>
          <a:bodyPr lIns="36000" tIns="0" rIns="0" bIns="0">
            <a:normAutofit/>
          </a:bodyPr>
          <a:lstStyle>
            <a:lvl1pPr marL="0" indent="0">
              <a:spcBef>
                <a:spcPts val="600"/>
              </a:spcBef>
              <a:buClr>
                <a:schemeClr val="bg2"/>
              </a:buClr>
              <a:buSzPct val="125000"/>
              <a:buFont typeface="Wingdings" panose="05000000000000000000" pitchFamily="2" charset="2"/>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 Placeholder 2">
            <a:extLst>
              <a:ext uri="{FF2B5EF4-FFF2-40B4-BE49-F238E27FC236}">
                <a16:creationId xmlns:a16="http://schemas.microsoft.com/office/drawing/2014/main" id="{D5E90A1C-4042-4F0F-BBF6-19CE0BDB72BB}"/>
              </a:ext>
            </a:extLst>
          </p:cNvPr>
          <p:cNvSpPr>
            <a:spLocks noGrp="1"/>
          </p:cNvSpPr>
          <p:nvPr>
            <p:ph type="body" idx="17" hasCustomPrompt="1"/>
          </p:nvPr>
        </p:nvSpPr>
        <p:spPr>
          <a:xfrm>
            <a:off x="846601" y="4579181"/>
            <a:ext cx="4584212" cy="1097719"/>
          </a:xfrm>
        </p:spPr>
        <p:txBody>
          <a:bodyPr lIns="36000" tIns="0" rIns="0" bIns="0">
            <a:normAutofit/>
          </a:bodyPr>
          <a:lstStyle>
            <a:lvl1pPr marL="171450" indent="-171450">
              <a:spcBef>
                <a:spcPts val="600"/>
              </a:spcBef>
              <a:buClr>
                <a:schemeClr val="tx2">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3"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3013157679"/>
      </p:ext>
    </p:extLst>
  </p:cSld>
  <p:clrMapOvr>
    <a:masterClrMapping/>
  </p:clrMapOvr>
  <p:extLst>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userDrawn="1">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ne with Capyion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7D0000-7C67-41EE-B43F-AE22457B36AB}"/>
              </a:ext>
            </a:extLst>
          </p:cNvPr>
          <p:cNvSpPr/>
          <p:nvPr userDrawn="1"/>
        </p:nvSpPr>
        <p:spPr>
          <a:xfrm>
            <a:off x="0" y="1737360"/>
            <a:ext cx="5047488" cy="512064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432466C2-B08E-47AF-9DA7-104243999B45}"/>
              </a:ext>
            </a:extLst>
          </p:cNvPr>
          <p:cNvSpPr>
            <a:spLocks noGrp="1"/>
          </p:cNvSpPr>
          <p:nvPr>
            <p:ph type="title" hasCustomPrompt="1"/>
          </p:nvPr>
        </p:nvSpPr>
        <p:spPr>
          <a:xfrm>
            <a:off x="838201" y="742867"/>
            <a:ext cx="3232108" cy="566931"/>
          </a:xfrm>
        </p:spPr>
        <p:txBody>
          <a:bodyPr lIns="36000" tIns="0" rIns="0" bIns="0"/>
          <a:lstStyle/>
          <a:p>
            <a:r>
              <a:rPr lang="en-US" noProof="0"/>
              <a:t>Title Here</a:t>
            </a:r>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p:txBody>
          <a:bodyPr/>
          <a:lstStyle/>
          <a:p>
            <a:fld id="{D8FBFFEB-7D66-4958-8CB8-D2B18C6A5A9B}" type="datetime1">
              <a:rPr lang="en-US" noProof="0" smtClean="0"/>
              <a:t>9/10/2019</a:t>
            </a:fld>
            <a:endParaRPr lang="en-US" noProof="0"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13" name="Text Placeholder 2">
            <a:extLst>
              <a:ext uri="{FF2B5EF4-FFF2-40B4-BE49-F238E27FC236}">
                <a16:creationId xmlns:a16="http://schemas.microsoft.com/office/drawing/2014/main" id="{3919B118-F379-4011-B1CF-E685CC09FA38}"/>
              </a:ext>
            </a:extLst>
          </p:cNvPr>
          <p:cNvSpPr>
            <a:spLocks noGrp="1"/>
          </p:cNvSpPr>
          <p:nvPr>
            <p:ph type="body" idx="14" hasCustomPrompt="1"/>
          </p:nvPr>
        </p:nvSpPr>
        <p:spPr>
          <a:xfrm>
            <a:off x="6118253" y="3022847"/>
            <a:ext cx="375726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4" name="Text Placeholder 11">
            <a:extLst>
              <a:ext uri="{FF2B5EF4-FFF2-40B4-BE49-F238E27FC236}">
                <a16:creationId xmlns:a16="http://schemas.microsoft.com/office/drawing/2014/main" id="{CF59DFEB-5DA9-4E64-84A0-3FAA808064B5}"/>
              </a:ext>
            </a:extLst>
          </p:cNvPr>
          <p:cNvSpPr>
            <a:spLocks noGrp="1"/>
          </p:cNvSpPr>
          <p:nvPr>
            <p:ph type="body" sz="quarter" idx="15" hasCustomPrompt="1"/>
          </p:nvPr>
        </p:nvSpPr>
        <p:spPr>
          <a:xfrm>
            <a:off x="6118253" y="3390381"/>
            <a:ext cx="3757265" cy="696037"/>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7" name="Picture Placeholder 15">
            <a:extLst>
              <a:ext uri="{FF2B5EF4-FFF2-40B4-BE49-F238E27FC236}">
                <a16:creationId xmlns:a16="http://schemas.microsoft.com/office/drawing/2014/main" id="{F842B3BB-CE92-4AEA-A2FF-5EEC732A4EFF}"/>
              </a:ext>
            </a:extLst>
          </p:cNvPr>
          <p:cNvSpPr>
            <a:spLocks noGrp="1"/>
          </p:cNvSpPr>
          <p:nvPr>
            <p:ph type="pic" sz="quarter" idx="17"/>
          </p:nvPr>
        </p:nvSpPr>
        <p:spPr>
          <a:xfrm>
            <a:off x="6118253" y="2373098"/>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33" name="Text Placeholder 2">
            <a:extLst>
              <a:ext uri="{FF2B5EF4-FFF2-40B4-BE49-F238E27FC236}">
                <a16:creationId xmlns:a16="http://schemas.microsoft.com/office/drawing/2014/main" id="{68514664-8AD0-4DF7-8C6F-12FFA6BEA7B2}"/>
              </a:ext>
            </a:extLst>
          </p:cNvPr>
          <p:cNvSpPr>
            <a:spLocks noGrp="1"/>
          </p:cNvSpPr>
          <p:nvPr>
            <p:ph type="body" idx="24" hasCustomPrompt="1"/>
          </p:nvPr>
        </p:nvSpPr>
        <p:spPr>
          <a:xfrm>
            <a:off x="4097124" y="867177"/>
            <a:ext cx="5699305" cy="1174966"/>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1" name="Picture Placeholder 10">
            <a:extLst>
              <a:ext uri="{FF2B5EF4-FFF2-40B4-BE49-F238E27FC236}">
                <a16:creationId xmlns:a16="http://schemas.microsoft.com/office/drawing/2014/main" id="{3B535E35-8075-4558-BA3A-C9DFB4FCA5B8}"/>
              </a:ext>
            </a:extLst>
          </p:cNvPr>
          <p:cNvSpPr>
            <a:spLocks noGrp="1"/>
          </p:cNvSpPr>
          <p:nvPr>
            <p:ph type="pic" sz="quarter" idx="26"/>
          </p:nvPr>
        </p:nvSpPr>
        <p:spPr>
          <a:xfrm>
            <a:off x="2040340" y="2277360"/>
            <a:ext cx="2029968" cy="3533263"/>
          </a:xfrm>
        </p:spPr>
        <p:txBody>
          <a:bodyPr anchor="ctr" anchorCtr="0">
            <a:normAutofit/>
          </a:bodyPr>
          <a:lstStyle>
            <a:lvl1pPr marL="0" indent="0" algn="ctr">
              <a:buNone/>
              <a:defRPr sz="1800">
                <a:solidFill>
                  <a:schemeClr val="bg1"/>
                </a:solidFill>
              </a:defRPr>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9E1A0053-EF84-446F-850C-6AC8FF9CCEDF}"/>
              </a:ext>
            </a:extLst>
          </p:cNvPr>
          <p:cNvSpPr>
            <a:spLocks noGrp="1"/>
          </p:cNvSpPr>
          <p:nvPr>
            <p:ph type="body" idx="27" hasCustomPrompt="1"/>
          </p:nvPr>
        </p:nvSpPr>
        <p:spPr>
          <a:xfrm>
            <a:off x="6118253" y="5004312"/>
            <a:ext cx="375726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1534A936-14F3-4AEF-8CAD-03D91D568FE0}"/>
              </a:ext>
            </a:extLst>
          </p:cNvPr>
          <p:cNvSpPr>
            <a:spLocks noGrp="1"/>
          </p:cNvSpPr>
          <p:nvPr>
            <p:ph type="body" sz="quarter" idx="28" hasCustomPrompt="1"/>
          </p:nvPr>
        </p:nvSpPr>
        <p:spPr>
          <a:xfrm>
            <a:off x="6118254" y="5371846"/>
            <a:ext cx="3757266"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35" name="Picture Placeholder 15">
            <a:extLst>
              <a:ext uri="{FF2B5EF4-FFF2-40B4-BE49-F238E27FC236}">
                <a16:creationId xmlns:a16="http://schemas.microsoft.com/office/drawing/2014/main" id="{A88BEF2F-BB04-4330-BC4B-2912B69653B6}"/>
              </a:ext>
            </a:extLst>
          </p:cNvPr>
          <p:cNvSpPr>
            <a:spLocks noGrp="1"/>
          </p:cNvSpPr>
          <p:nvPr>
            <p:ph type="pic" sz="quarter" idx="29"/>
          </p:nvPr>
        </p:nvSpPr>
        <p:spPr>
          <a:xfrm>
            <a:off x="6118253" y="4354563"/>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16"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772765757"/>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a:t>Click to edit Master title style</a:t>
            </a:r>
            <a:endParaRPr lang="ru-RU" dirty="0"/>
          </a:p>
        </p:txBody>
      </p:sp>
      <p:sp>
        <p:nvSpPr>
          <p:cNvPr id="3" name="Subtitle 2">
            <a:extLst>
              <a:ext uri="{FF2B5EF4-FFF2-40B4-BE49-F238E27FC236}">
                <a16:creationId xmlns:a16="http://schemas.microsoft.com/office/drawing/2014/main"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Tree>
    <p:extLst>
      <p:ext uri="{BB962C8B-B14F-4D97-AF65-F5344CB8AC3E}">
        <p14:creationId xmlns:p14="http://schemas.microsoft.com/office/powerpoint/2010/main" val="341798795"/>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3C2DEF1B-00D0-44E1-8603-CE979D2C478C}"/>
              </a:ext>
            </a:extLst>
          </p:cNvPr>
          <p:cNvSpPr>
            <a:spLocks noGrp="1"/>
          </p:cNvSpPr>
          <p:nvPr>
            <p:ph type="body" idx="1"/>
          </p:nvPr>
        </p:nvSpPr>
        <p:spPr>
          <a:xfrm>
            <a:off x="458788" y="2028826"/>
            <a:ext cx="4726800" cy="725776"/>
          </a:xfrm>
          <a:solidFill>
            <a:schemeClr val="accent1">
              <a:alpha val="60000"/>
            </a:schemeClr>
          </a:solidFill>
        </p:spPr>
        <p:txBody>
          <a:bodyPr vert="horz" lIns="396000" tIns="45720" rIns="91440" bIns="45720" rtlCol="0" anchor="ctr" anchorCtr="0">
            <a:noAutofit/>
          </a:bodyPr>
          <a:lstStyle>
            <a:lvl1pPr marL="0" indent="0">
              <a:buNone/>
              <a:defRPr lang="en-US" dirty="0">
                <a:solidFill>
                  <a:schemeClr val="bg1"/>
                </a:solidFill>
              </a:defRPr>
            </a:lvl1pPr>
          </a:lstStyle>
          <a:p>
            <a:pPr marL="228600" lvl="0" indent="-228600"/>
            <a:r>
              <a:rPr lang="en-US"/>
              <a:t>Click to edit Master text styles</a:t>
            </a:r>
          </a:p>
        </p:txBody>
      </p:sp>
      <p:sp>
        <p:nvSpPr>
          <p:cNvPr id="20" name="Title 19">
            <a:extLst>
              <a:ext uri="{FF2B5EF4-FFF2-40B4-BE49-F238E27FC236}">
                <a16:creationId xmlns:a16="http://schemas.microsoft.com/office/drawing/2014/main"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4231680191"/>
      </p:ext>
    </p:extLst>
  </p:cSld>
  <p:clrMapOvr>
    <a:masterClrMapping/>
  </p:clrMapOvr>
  <p:extLst>
    <p:ext uri="{DCECCB84-F9BA-43D5-87BE-67443E8EF086}">
      <p15:sldGuideLst xmlns:p15="http://schemas.microsoft.com/office/powerpoint/2012/main">
        <p15:guide id="4" orient="horz" pos="55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E61479DD-CE43-4425-B485-C8F1C75475A8}"/>
              </a:ext>
            </a:extLst>
          </p:cNvPr>
          <p:cNvSpPr>
            <a:spLocks noGrp="1"/>
          </p:cNvSpPr>
          <p:nvPr>
            <p:ph idx="1" hasCustomPrompt="1"/>
          </p:nvPr>
        </p:nvSpPr>
        <p:spPr>
          <a:xfrm>
            <a:off x="838200" y="1597939"/>
            <a:ext cx="10515600" cy="3874709"/>
          </a:xfrm>
        </p:spPr>
        <p:txBody>
          <a:bodyPr>
            <a:normAutofit/>
          </a:bodyPr>
          <a:lstStyle>
            <a:lvl1pPr marL="228600" indent="-228600">
              <a:buClr>
                <a:schemeClr val="tx2">
                  <a:lumMod val="40000"/>
                  <a:lumOff val="60000"/>
                </a:schemeClr>
              </a:buClr>
              <a:buFont typeface="Wingdings" panose="05000000000000000000" pitchFamily="2" charset="2"/>
              <a:buChar char="§"/>
              <a:defRPr sz="2000"/>
            </a:lvl1pPr>
            <a:lvl2pPr marL="685800" indent="-228600">
              <a:buClr>
                <a:schemeClr val="tx2">
                  <a:lumMod val="60000"/>
                  <a:lumOff val="40000"/>
                </a:schemeClr>
              </a:buClr>
              <a:buFont typeface="Wingdings" panose="05000000000000000000" pitchFamily="2" charset="2"/>
              <a:buChar char="§"/>
              <a:defRPr sz="1800"/>
            </a:lvl2pPr>
            <a:lvl3pPr marL="1143000" indent="-228600">
              <a:buClr>
                <a:schemeClr val="tx2">
                  <a:lumMod val="60000"/>
                  <a:lumOff val="40000"/>
                </a:schemeClr>
              </a:buClr>
              <a:buFont typeface="Wingdings" panose="05000000000000000000" pitchFamily="2" charset="2"/>
              <a:buChar char="§"/>
              <a:defRPr sz="1600"/>
            </a:lvl3pPr>
            <a:lvl4pPr marL="1600200" indent="-228600">
              <a:buClr>
                <a:schemeClr val="tx2">
                  <a:lumMod val="60000"/>
                  <a:lumOff val="40000"/>
                </a:schemeClr>
              </a:buClr>
              <a:buFont typeface="Wingdings" panose="05000000000000000000" pitchFamily="2" charset="2"/>
              <a:buChar char="§"/>
              <a:defRPr sz="1400"/>
            </a:lvl4pPr>
            <a:lvl5pPr marL="2057400" indent="-228600">
              <a:buClr>
                <a:schemeClr val="tx2">
                  <a:lumMod val="60000"/>
                  <a:lumOff val="40000"/>
                </a:schemeClr>
              </a:buClr>
              <a:buFont typeface="Wingdings" panose="05000000000000000000" pitchFamily="2" charset="2"/>
              <a:buChar cha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9/10/2019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Tree>
    <p:extLst>
      <p:ext uri="{BB962C8B-B14F-4D97-AF65-F5344CB8AC3E}">
        <p14:creationId xmlns:p14="http://schemas.microsoft.com/office/powerpoint/2010/main" val="386601203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9/10/2019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2"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hasCustomPrompt="1"/>
          </p:nvPr>
        </p:nvSpPr>
        <p:spPr>
          <a:xfrm>
            <a:off x="6495790"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Content Placeholder 7">
            <a:extLst>
              <a:ext uri="{FF2B5EF4-FFF2-40B4-BE49-F238E27FC236}">
                <a16:creationId xmlns:a16="http://schemas.microsoft.com/office/drawing/2014/main" id="{0314D5FA-EBD7-472E-9864-D76743BAB4DF}"/>
              </a:ext>
            </a:extLst>
          </p:cNvPr>
          <p:cNvSpPr>
            <a:spLocks noGrp="1"/>
          </p:cNvSpPr>
          <p:nvPr>
            <p:ph sz="quarter" idx="31" hasCustomPrompt="1"/>
          </p:nvPr>
        </p:nvSpPr>
        <p:spPr>
          <a:xfrm>
            <a:off x="836613"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
        <p:nvSpPr>
          <p:cNvPr id="16" name="Content Placeholder 7">
            <a:extLst>
              <a:ext uri="{FF2B5EF4-FFF2-40B4-BE49-F238E27FC236}">
                <a16:creationId xmlns:a16="http://schemas.microsoft.com/office/drawing/2014/main" id="{BA129CFA-D87C-494E-9E6D-E317C4D157EB}"/>
              </a:ext>
            </a:extLst>
          </p:cNvPr>
          <p:cNvSpPr>
            <a:spLocks noGrp="1"/>
          </p:cNvSpPr>
          <p:nvPr>
            <p:ph sz="quarter" idx="32" hasCustomPrompt="1"/>
          </p:nvPr>
        </p:nvSpPr>
        <p:spPr>
          <a:xfrm>
            <a:off x="6495086"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Tree>
    <p:extLst>
      <p:ext uri="{BB962C8B-B14F-4D97-AF65-F5344CB8AC3E}">
        <p14:creationId xmlns:p14="http://schemas.microsoft.com/office/powerpoint/2010/main" val="115988945"/>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6096000" y="1838558"/>
            <a:ext cx="5653088" cy="3761895"/>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9/10/2019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0" y="1838558"/>
            <a:ext cx="6096000" cy="376189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noProof="0" dirty="0"/>
          </a:p>
        </p:txBody>
      </p:sp>
      <p:sp>
        <p:nvSpPr>
          <p:cNvPr id="12" name="Text Placeholder 2">
            <a:extLst>
              <a:ext uri="{FF2B5EF4-FFF2-40B4-BE49-F238E27FC236}">
                <a16:creationId xmlns:a16="http://schemas.microsoft.com/office/drawing/2014/main" id="{85E84782-CEED-4A74-8650-9CC907EA7201}"/>
              </a:ext>
            </a:extLst>
          </p:cNvPr>
          <p:cNvSpPr>
            <a:spLocks noGrp="1"/>
          </p:cNvSpPr>
          <p:nvPr>
            <p:ph type="body" idx="1" hasCustomPrompt="1"/>
          </p:nvPr>
        </p:nvSpPr>
        <p:spPr>
          <a:xfrm>
            <a:off x="839788" y="2166173"/>
            <a:ext cx="4817357" cy="338901"/>
          </a:xfrm>
        </p:spPr>
        <p:txBody>
          <a:bodyPr anchor="ctr" anchorCtr="0">
            <a:noAutofit/>
          </a:bodyPr>
          <a:lstStyle>
            <a:lvl1pPr marL="0" indent="0">
              <a:buFont typeface="Arial" panose="020B0604020202020204" pitchFamily="34" charset="0"/>
              <a:buNone/>
              <a:defRPr lang="en-US" sz="2200" b="1" kern="1200" dirty="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342900" lvl="0" indent="-342900" algn="l" defTabSz="914400" rtl="0" eaLnBrk="1" latinLnBrk="0" hangingPunct="1">
              <a:lnSpc>
                <a:spcPct val="90000"/>
              </a:lnSpc>
              <a:spcBef>
                <a:spcPts val="1000"/>
              </a:spcBef>
            </a:pPr>
            <a:r>
              <a:rPr lang="en-US" noProof="0"/>
              <a:t>Edit Master text styles</a:t>
            </a:r>
          </a:p>
        </p:txBody>
      </p:sp>
      <p:sp>
        <p:nvSpPr>
          <p:cNvPr id="13" name="Content Placeholder 3">
            <a:extLst>
              <a:ext uri="{FF2B5EF4-FFF2-40B4-BE49-F238E27FC236}">
                <a16:creationId xmlns:a16="http://schemas.microsoft.com/office/drawing/2014/main" id="{A4442761-B05F-4E61-83C8-DA8019B09325}"/>
              </a:ext>
            </a:extLst>
          </p:cNvPr>
          <p:cNvSpPr>
            <a:spLocks noGrp="1"/>
          </p:cNvSpPr>
          <p:nvPr>
            <p:ph sz="half" idx="2" hasCustomPrompt="1"/>
          </p:nvPr>
        </p:nvSpPr>
        <p:spPr>
          <a:xfrm>
            <a:off x="839788" y="2614467"/>
            <a:ext cx="4817357" cy="2667396"/>
          </a:xfrm>
        </p:spPr>
        <p:txBody>
          <a:bodyPr>
            <a:normAutofit/>
          </a:bodyPr>
          <a:lstStyle>
            <a:lvl1pPr marL="228600" indent="-228600">
              <a:buClr>
                <a:schemeClr val="tx2">
                  <a:lumMod val="40000"/>
                  <a:lumOff val="60000"/>
                </a:schemeClr>
              </a:buClr>
              <a:buFont typeface="Wingdings" panose="05000000000000000000" pitchFamily="2" charset="2"/>
              <a:buChar char="§"/>
              <a:defRPr sz="1400"/>
            </a:lvl1pPr>
            <a:lvl2pPr marL="685800" indent="-228600">
              <a:buClr>
                <a:schemeClr val="tx2">
                  <a:lumMod val="40000"/>
                  <a:lumOff val="60000"/>
                </a:schemeClr>
              </a:buClr>
              <a:buFont typeface="Wingdings" panose="05000000000000000000" pitchFamily="2" charset="2"/>
              <a:buChar char="§"/>
              <a:defRPr sz="1400"/>
            </a:lvl2pPr>
            <a:lvl3pPr>
              <a:defRPr sz="1400"/>
            </a:lvl3pPr>
            <a:lvl4pPr>
              <a:defRPr sz="1200"/>
            </a:lvl4pPr>
            <a:lvl5pPr>
              <a:defRPr sz="1200"/>
            </a:lvl5pPr>
          </a:lstStyle>
          <a:p>
            <a:pPr lvl="0"/>
            <a:r>
              <a:rPr lang="en-US" noProof="0"/>
              <a:t>Edit Master text styles</a:t>
            </a:r>
          </a:p>
          <a:p>
            <a:pPr lvl="1"/>
            <a:r>
              <a:rPr lang="en-US" noProof="0"/>
              <a:t>Second level</a:t>
            </a:r>
          </a:p>
        </p:txBody>
      </p:sp>
      <p:sp>
        <p:nvSpPr>
          <p:cNvPr id="14" name="Text Placeholder 4">
            <a:extLst>
              <a:ext uri="{FF2B5EF4-FFF2-40B4-BE49-F238E27FC236}">
                <a16:creationId xmlns:a16="http://schemas.microsoft.com/office/drawing/2014/main" id="{675CE59E-BBF8-4A23-A2D4-859D2A375B8A}"/>
              </a:ext>
            </a:extLst>
          </p:cNvPr>
          <p:cNvSpPr>
            <a:spLocks noGrp="1"/>
          </p:cNvSpPr>
          <p:nvPr>
            <p:ph type="body" sz="quarter" idx="3" hasCustomPrompt="1"/>
          </p:nvPr>
        </p:nvSpPr>
        <p:spPr>
          <a:xfrm>
            <a:off x="6495790" y="2166173"/>
            <a:ext cx="4859598" cy="338902"/>
          </a:xfrm>
        </p:spPr>
        <p:txBody>
          <a:bodyPr vert="horz" lIns="91440" tIns="45720" rIns="91440" bIns="45720" rtlCol="0" anchor="ctr" anchorCtr="0">
            <a:noAutofit/>
          </a:bodyPr>
          <a:lstStyle>
            <a:lvl1pPr marL="0" indent="0">
              <a:buNone/>
              <a:defRPr lang="en-US" sz="2200" b="1">
                <a:latin typeface="+mj-lt"/>
              </a:defRPr>
            </a:lvl1pPr>
          </a:lstStyle>
          <a:p>
            <a:pPr marL="228600" lvl="0" indent="-228600"/>
            <a:r>
              <a:rPr lang="en-US" noProof="0"/>
              <a:t>Edit Master text styles</a:t>
            </a:r>
          </a:p>
        </p:txBody>
      </p:sp>
      <p:sp>
        <p:nvSpPr>
          <p:cNvPr id="15" name="Content Placeholder 5">
            <a:extLst>
              <a:ext uri="{FF2B5EF4-FFF2-40B4-BE49-F238E27FC236}">
                <a16:creationId xmlns:a16="http://schemas.microsoft.com/office/drawing/2014/main" id="{E8F94DDD-6A48-4E09-A419-FAF3E395AB55}"/>
              </a:ext>
            </a:extLst>
          </p:cNvPr>
          <p:cNvSpPr>
            <a:spLocks noGrp="1"/>
          </p:cNvSpPr>
          <p:nvPr>
            <p:ph sz="quarter" idx="4" hasCustomPrompt="1"/>
          </p:nvPr>
        </p:nvSpPr>
        <p:spPr>
          <a:xfrm>
            <a:off x="6495790" y="2614467"/>
            <a:ext cx="4859598" cy="2667396"/>
          </a:xfrm>
        </p:spPr>
        <p:txBody>
          <a:bodyPr>
            <a:normAutofit/>
          </a:bodyPr>
          <a:lstStyle>
            <a:lvl1pPr marL="228600" indent="-228600">
              <a:buClr>
                <a:schemeClr val="bg2">
                  <a:lumMod val="40000"/>
                  <a:lumOff val="60000"/>
                </a:schemeClr>
              </a:buClr>
              <a:buFont typeface="Wingdings" panose="05000000000000000000" pitchFamily="2" charset="2"/>
              <a:buChar char="§"/>
              <a:defRPr sz="1400"/>
            </a:lvl1pPr>
            <a:lvl2pPr marL="685800" indent="-228600">
              <a:buClr>
                <a:schemeClr val="bg2">
                  <a:lumMod val="40000"/>
                  <a:lumOff val="60000"/>
                </a:schemeClr>
              </a:buClr>
              <a:buFont typeface="Wingdings" panose="05000000000000000000" pitchFamily="2" charset="2"/>
              <a:buChar char="§"/>
              <a:defRPr sz="1400"/>
            </a:lvl2pPr>
            <a:lvl3pPr>
              <a:defRPr sz="1400"/>
            </a:lvl3pPr>
            <a:lvl4pPr>
              <a:defRPr sz="1400"/>
            </a:lvl4pPr>
            <a:lvl5pPr>
              <a:defRPr sz="1400"/>
            </a:lvl5pPr>
          </a:lstStyle>
          <a:p>
            <a:pPr lvl="0"/>
            <a:r>
              <a:rPr lang="en-US" noProof="0"/>
              <a:t>Edit Master text styles</a:t>
            </a:r>
          </a:p>
          <a:p>
            <a:pPr lvl="1"/>
            <a:r>
              <a:rPr lang="en-US" noProof="0"/>
              <a:t>Second level</a:t>
            </a:r>
          </a:p>
        </p:txBody>
      </p:sp>
    </p:spTree>
    <p:extLst>
      <p:ext uri="{BB962C8B-B14F-4D97-AF65-F5344CB8AC3E}">
        <p14:creationId xmlns:p14="http://schemas.microsoft.com/office/powerpoint/2010/main" val="343208155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31B8-6920-4B59-AD28-CB99D1D3F1A4}"/>
              </a:ext>
            </a:extLst>
          </p:cNvPr>
          <p:cNvSpPr>
            <a:spLocks noGrp="1"/>
          </p:cNvSpPr>
          <p:nvPr>
            <p:ph type="title" hasCustomPrompt="1"/>
          </p:nvPr>
        </p:nvSpPr>
        <p:spPr>
          <a:xfrm>
            <a:off x="821460" y="3521159"/>
            <a:ext cx="2642616" cy="1041316"/>
          </a:xfrm>
        </p:spPr>
        <p:txBody>
          <a:bodyPr lIns="36000" tIns="0" rIns="0" bIns="0" anchor="b">
            <a:normAutofit/>
          </a:bodyPr>
          <a:lstStyle>
            <a:lvl1pPr>
              <a:defRPr sz="3600"/>
            </a:lvl1pPr>
          </a:lstStyle>
          <a:p>
            <a:r>
              <a:rPr lang="en-US" noProof="0"/>
              <a:t>Click to Edit Title</a:t>
            </a:r>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hasCustomPrompt="1"/>
          </p:nvPr>
        </p:nvSpPr>
        <p:spPr>
          <a:xfrm>
            <a:off x="821460" y="4669674"/>
            <a:ext cx="2642616" cy="1041316"/>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p:txBody>
          <a:bodyPr anchor="b" anchorCtr="0"/>
          <a:lstStyle/>
          <a:p>
            <a:fld id="{78B1225C-A326-43F6-99D9-A073D5261568}" type="datetime1">
              <a:rPr lang="en-US" noProof="0" smtClean="0"/>
              <a:t>9/10/2019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hasCustomPrompt="1"/>
          </p:nvPr>
        </p:nvSpPr>
        <p:spPr>
          <a:xfrm>
            <a:off x="3871830" y="4669674"/>
            <a:ext cx="6275470" cy="1041316"/>
          </a:xfrm>
        </p:spPr>
        <p:txBody>
          <a:bodyPr lIns="36000" tIns="0" rIns="0" bIns="0">
            <a:normAutofit/>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458724" y="457200"/>
            <a:ext cx="11274552" cy="2971800"/>
          </a:xfrm>
        </p:spPr>
        <p:txBody>
          <a:bodyPr anchor="ctr" anchorCtr="0">
            <a:noAutofit/>
          </a:bodyPr>
          <a:lstStyle>
            <a:lvl1pPr marL="0" indent="0" algn="ctr">
              <a:buNone/>
              <a:defRPr/>
            </a:lvl1pPr>
          </a:lstStyle>
          <a:p>
            <a:r>
              <a:rPr lang="en-US" noProof="0"/>
              <a:t>Click icon to add picture</a:t>
            </a:r>
            <a:endParaRPr lang="en-US" noProof="0" dirty="0"/>
          </a:p>
        </p:txBody>
      </p:sp>
      <p:sp>
        <p:nvSpPr>
          <p:cNvPr id="12" name="Picture Placeholder 11">
            <a:extLst>
              <a:ext uri="{FF2B5EF4-FFF2-40B4-BE49-F238E27FC236}">
                <a16:creationId xmlns:a16="http://schemas.microsoft.com/office/drawing/2014/main" id="{11C7490E-08AD-4189-8849-3BD35E900B86}"/>
              </a:ext>
            </a:extLst>
          </p:cNvPr>
          <p:cNvSpPr>
            <a:spLocks noGrp="1"/>
          </p:cNvSpPr>
          <p:nvPr>
            <p:ph type="pic" sz="quarter" idx="15"/>
          </p:nvPr>
        </p:nvSpPr>
        <p:spPr>
          <a:xfrm>
            <a:off x="883175" y="838066"/>
            <a:ext cx="786384" cy="521208"/>
          </a:xfrm>
          <a:ln>
            <a:solidFill>
              <a:schemeClr val="accent5"/>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828364458"/>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p:txBody>
          <a:bodyPr anchor="b" anchorCtr="0"/>
          <a:lstStyle/>
          <a:p>
            <a:fld id="{78B1225C-A326-43F6-99D9-A073D5261568}" type="datetime1">
              <a:rPr lang="en-US" noProof="0" smtClean="0"/>
              <a:t>9/10/2019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8" name="Title 7">
            <a:extLst>
              <a:ext uri="{FF2B5EF4-FFF2-40B4-BE49-F238E27FC236}">
                <a16:creationId xmlns:a16="http://schemas.microsoft.com/office/drawing/2014/main" id="{D0DF9619-89F0-4C89-BF3C-FB75431C0020}"/>
              </a:ext>
            </a:extLst>
          </p:cNvPr>
          <p:cNvSpPr>
            <a:spLocks noGrp="1"/>
          </p:cNvSpPr>
          <p:nvPr>
            <p:ph type="title"/>
          </p:nvPr>
        </p:nvSpPr>
        <p:spPr>
          <a:xfrm>
            <a:off x="2178148" y="622349"/>
            <a:ext cx="7835705" cy="1124611"/>
          </a:xfrm>
        </p:spPr>
        <p:txBody>
          <a:bodyPr/>
          <a:lstStyle>
            <a:lvl1pPr algn="ctr">
              <a:defRPr/>
            </a:lvl1pPr>
          </a:lstStyle>
          <a:p>
            <a:r>
              <a:rPr lang="en-US" noProof="0"/>
              <a:t>Click to edit Master title style</a:t>
            </a:r>
          </a:p>
        </p:txBody>
      </p:sp>
    </p:spTree>
    <p:extLst>
      <p:ext uri="{BB962C8B-B14F-4D97-AF65-F5344CB8AC3E}">
        <p14:creationId xmlns:p14="http://schemas.microsoft.com/office/powerpoint/2010/main" val="4200028303"/>
      </p:ext>
    </p:extLst>
  </p:cSld>
  <p:clrMapOvr>
    <a:masterClrMapping/>
  </p:clrMapOvr>
  <p:extLst>
    <p:ext uri="{DCECCB84-F9BA-43D5-87BE-67443E8EF086}">
      <p15:sldGuideLst xmlns:p15="http://schemas.microsoft.com/office/powerpoint/2012/main">
        <p15:guide id="5"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9/10/2019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Tree>
    <p:extLst>
      <p:ext uri="{BB962C8B-B14F-4D97-AF65-F5344CB8AC3E}">
        <p14:creationId xmlns:p14="http://schemas.microsoft.com/office/powerpoint/2010/main" val="1611811041"/>
      </p:ext>
    </p:extLst>
  </p:cSld>
  <p:clrMapOvr>
    <a:masterClrMapping/>
  </p:clrMapOvr>
  <p:extLst>
    <p:ext uri="{DCECCB84-F9BA-43D5-87BE-67443E8EF086}">
      <p15:sldGuideLst xmlns:p15="http://schemas.microsoft.com/office/powerpoint/2012/main">
        <p15:guide id="1" orient="horz" pos="4042">
          <p15:clr>
            <a:srgbClr val="FBAE40"/>
          </p15:clr>
        </p15:guide>
        <p15:guide id="2" pos="506">
          <p15:clr>
            <a:srgbClr val="FBAE40"/>
          </p15:clr>
        </p15:guide>
        <p15:guide id="3" orient="horz" pos="504">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0595AFC1-BF2C-4C83-B474-7121F9C0BC8C}"/>
              </a:ext>
            </a:extLst>
          </p:cNvPr>
          <p:cNvSpPr>
            <a:spLocks noGrp="1"/>
          </p:cNvSpPr>
          <p:nvPr>
            <p:ph idx="1" hasCustomPrompt="1"/>
          </p:nvPr>
        </p:nvSpPr>
        <p:spPr>
          <a:xfrm>
            <a:off x="6096000" y="457199"/>
            <a:ext cx="5653088" cy="5403851"/>
          </a:xfrm>
          <a:noFill/>
        </p:spPr>
        <p:txBody>
          <a:bodyPr>
            <a:normAutofit/>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p:txBody>
      </p:sp>
      <p:sp>
        <p:nvSpPr>
          <p:cNvPr id="2" name="Title 1">
            <a:extLst>
              <a:ext uri="{FF2B5EF4-FFF2-40B4-BE49-F238E27FC236}">
                <a16:creationId xmlns:a16="http://schemas.microsoft.com/office/drawing/2014/main"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noProof="0"/>
              <a:t>Title Here</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9/10/2019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9" name="Text Placeholder 3">
            <a:extLst>
              <a:ext uri="{FF2B5EF4-FFF2-40B4-BE49-F238E27FC236}">
                <a16:creationId xmlns:a16="http://schemas.microsoft.com/office/drawing/2014/main" id="{8ECAA0F2-C20F-4289-BFB8-9BC2C65A8B9F}"/>
              </a:ext>
            </a:extLst>
          </p:cNvPr>
          <p:cNvSpPr>
            <a:spLocks noGrp="1"/>
          </p:cNvSpPr>
          <p:nvPr>
            <p:ph type="body" sz="half" idx="2" hasCustomPrompt="1"/>
          </p:nvPr>
        </p:nvSpPr>
        <p:spPr>
          <a:xfrm>
            <a:off x="839788" y="1326250"/>
            <a:ext cx="4574551" cy="4484150"/>
          </a:xfrm>
        </p:spPr>
        <p:txBody>
          <a:bodyPr vert="horz" lIns="36000" tIns="0" rIns="0" bIns="0" rtlCol="0">
            <a:normAutofit/>
          </a:bodyPr>
          <a:lstStyle>
            <a:lvl1pPr marL="0" indent="0">
              <a:buNone/>
              <a:defRPr lang="en-US" sz="1800">
                <a:solidFill>
                  <a:schemeClr val="tx2"/>
                </a:solidFill>
              </a:defRPr>
            </a:lvl1pPr>
          </a:lstStyle>
          <a:p>
            <a:pPr marL="228600" lvl="0" indent="-228600"/>
            <a:r>
              <a:rPr lang="en-US" noProof="0"/>
              <a:t>Edit Master text styles</a:t>
            </a:r>
          </a:p>
        </p:txBody>
      </p:sp>
    </p:spTree>
    <p:extLst>
      <p:ext uri="{BB962C8B-B14F-4D97-AF65-F5344CB8AC3E}">
        <p14:creationId xmlns:p14="http://schemas.microsoft.com/office/powerpoint/2010/main" val="1985006598"/>
      </p:ext>
    </p:extLst>
  </p:cSld>
  <p:clrMapOvr>
    <a:masterClrMapping/>
  </p:clrMapOvr>
  <p:extLst>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p:txBody>
          <a:bodyPr anchor="b" anchorCtr="0"/>
          <a:lstStyle>
            <a:lvl1pPr>
              <a:defRPr>
                <a:solidFill>
                  <a:schemeClr val="bg1"/>
                </a:solidFill>
              </a:defRPr>
            </a:lvl1pPr>
          </a:lstStyle>
          <a:p>
            <a:fld id="{3BDA9C29-DD8E-4518-B4D3-44806885A5F9}" type="datetime1">
              <a:rPr lang="en-US" noProof="0" smtClean="0"/>
              <a:t>9/10/2019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bg1"/>
                </a:solidFill>
              </a:defRPr>
            </a:lvl1pPr>
          </a:lstStyle>
          <a:p>
            <a:r>
              <a:rPr lang="en-US" noProof="0" dirty="0"/>
              <a:t>ADD A FOOADDTER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lvl1pPr>
              <a:defRPr>
                <a:solidFill>
                  <a:schemeClr val="bg1"/>
                </a:solidFill>
              </a:defRPr>
            </a:lvl1pPr>
          </a:lstStyle>
          <a:p>
            <a:fld id="{3CE5352E-9B9F-4EDC-8769-7FA3D3F814C7}" type="slidenum">
              <a:rPr lang="en-US" noProof="0" smtClean="0"/>
              <a:pPr/>
              <a:t>‹#›</a:t>
            </a:fld>
            <a:endParaRPr lang="en-US" noProof="0" dirty="0"/>
          </a:p>
        </p:txBody>
      </p:sp>
      <p:sp>
        <p:nvSpPr>
          <p:cNvPr id="11" name="Title 1">
            <a:extLst>
              <a:ext uri="{FF2B5EF4-FFF2-40B4-BE49-F238E27FC236}">
                <a16:creationId xmlns:a16="http://schemas.microsoft.com/office/drawing/2014/main" id="{ED46F9B8-64BA-45E5-845E-CA6696C25C5F}"/>
              </a:ext>
            </a:extLst>
          </p:cNvPr>
          <p:cNvSpPr>
            <a:spLocks noGrp="1"/>
          </p:cNvSpPr>
          <p:nvPr>
            <p:ph type="title"/>
          </p:nvPr>
        </p:nvSpPr>
        <p:spPr>
          <a:xfrm>
            <a:off x="2394975" y="742867"/>
            <a:ext cx="7402050" cy="566931"/>
          </a:xfrm>
        </p:spPr>
        <p:txBody>
          <a:bodyPr lIns="36000" tIns="0" rIns="0" bIns="0"/>
          <a:lstStyle>
            <a:lvl1pPr algn="ctr">
              <a:defRPr/>
            </a:lvl1pPr>
          </a:lstStyle>
          <a:p>
            <a:r>
              <a:rPr lang="en-US" noProof="0"/>
              <a:t>Click to edit Master title style</a:t>
            </a:r>
          </a:p>
        </p:txBody>
      </p:sp>
      <p:sp>
        <p:nvSpPr>
          <p:cNvPr id="8" name="Picture Placeholder 2">
            <a:extLst>
              <a:ext uri="{FF2B5EF4-FFF2-40B4-BE49-F238E27FC236}">
                <a16:creationId xmlns:a16="http://schemas.microsoft.com/office/drawing/2014/main" id="{704937D3-320F-475C-B607-8D8AE31FF3A3}"/>
              </a:ext>
            </a:extLst>
          </p:cNvPr>
          <p:cNvSpPr>
            <a:spLocks noGrp="1"/>
          </p:cNvSpPr>
          <p:nvPr>
            <p:ph type="pic" idx="1"/>
          </p:nvPr>
        </p:nvSpPr>
        <p:spPr>
          <a:xfrm>
            <a:off x="458724" y="2277980"/>
            <a:ext cx="11290364" cy="412282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Text Placeholder 3">
            <a:extLst>
              <a:ext uri="{FF2B5EF4-FFF2-40B4-BE49-F238E27FC236}">
                <a16:creationId xmlns:a16="http://schemas.microsoft.com/office/drawing/2014/main" id="{68404903-B722-4F8B-94E9-F478DB3A75E2}"/>
              </a:ext>
            </a:extLst>
          </p:cNvPr>
          <p:cNvSpPr>
            <a:spLocks noGrp="1"/>
          </p:cNvSpPr>
          <p:nvPr>
            <p:ph type="body" sz="half" idx="2" hasCustomPrompt="1"/>
          </p:nvPr>
        </p:nvSpPr>
        <p:spPr>
          <a:xfrm>
            <a:off x="2394975" y="1377834"/>
            <a:ext cx="7402050" cy="540000"/>
          </a:xfrm>
        </p:spPr>
        <p:txBody>
          <a:bodyPr vert="horz" lIns="36000" tIns="0" rIns="0" bIns="0" rtlCol="0">
            <a:normAutofit/>
          </a:bodyPr>
          <a:lstStyle>
            <a:lvl1pPr marL="0" indent="0" algn="ctr">
              <a:buNone/>
              <a:defRPr lang="en-US" sz="1800">
                <a:solidFill>
                  <a:schemeClr val="tx2"/>
                </a:solidFill>
              </a:defRPr>
            </a:lvl1pPr>
          </a:lstStyle>
          <a:p>
            <a:pPr marL="228600" lvl="0" indent="-228600" algn="ctr"/>
            <a:r>
              <a:rPr lang="en-US" noProof="0"/>
              <a:t>Edit Master text styles</a:t>
            </a:r>
          </a:p>
        </p:txBody>
      </p:sp>
    </p:spTree>
    <p:extLst>
      <p:ext uri="{BB962C8B-B14F-4D97-AF65-F5344CB8AC3E}">
        <p14:creationId xmlns:p14="http://schemas.microsoft.com/office/powerpoint/2010/main" val="1867728691"/>
      </p:ext>
    </p:extLst>
  </p:cSld>
  <p:clrMapOvr>
    <a:masterClrMapping/>
  </p:clrMapOvr>
  <p:extLst>
    <p:ext uri="{DCECCB84-F9BA-43D5-87BE-67443E8EF086}">
      <p15:sldGuideLst xmlns:p15="http://schemas.microsoft.com/office/powerpoint/2012/main">
        <p15:guide id="5" pos="3840">
          <p15:clr>
            <a:srgbClr val="FBAE40"/>
          </p15:clr>
        </p15:guide>
        <p15:guide id="6"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9C1590D-4639-4494-A37B-A15E7114FE5B}"/>
              </a:ext>
            </a:extLst>
          </p:cNvPr>
          <p:cNvSpPr>
            <a:spLocks noGrp="1"/>
          </p:cNvSpPr>
          <p:nvPr>
            <p:ph type="title"/>
          </p:nvPr>
        </p:nvSpPr>
        <p:spPr>
          <a:xfrm>
            <a:off x="838200" y="742867"/>
            <a:ext cx="9037320" cy="566931"/>
          </a:xfrm>
        </p:spPr>
        <p:txBody>
          <a:bodyPr lIns="36000" tIns="0" rIns="0" bIns="0"/>
          <a:lstStyle/>
          <a:p>
            <a:r>
              <a:rPr lang="en-US"/>
              <a:t>Click to edit Master title style</a:t>
            </a:r>
            <a:endParaRPr lang="ru-RU" dirty="0"/>
          </a:p>
        </p:txBody>
      </p:sp>
      <p:sp>
        <p:nvSpPr>
          <p:cNvPr id="7" name="Text Placeholder 3">
            <a:extLst>
              <a:ext uri="{FF2B5EF4-FFF2-40B4-BE49-F238E27FC236}">
                <a16:creationId xmlns:a16="http://schemas.microsoft.com/office/drawing/2014/main" id="{E40C1F5F-4B50-4906-83E6-9A2F1CB1F66E}"/>
              </a:ext>
            </a:extLst>
          </p:cNvPr>
          <p:cNvSpPr>
            <a:spLocks noGrp="1"/>
          </p:cNvSpPr>
          <p:nvPr>
            <p:ph type="body" sz="half" idx="2"/>
          </p:nvPr>
        </p:nvSpPr>
        <p:spPr>
          <a:xfrm>
            <a:off x="898161" y="2982416"/>
            <a:ext cx="1645920"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ext Placeholder 3">
            <a:extLst>
              <a:ext uri="{FF2B5EF4-FFF2-40B4-BE49-F238E27FC236}">
                <a16:creationId xmlns:a16="http://schemas.microsoft.com/office/drawing/2014/main" id="{172EC0A4-5E0C-44C7-B8BF-100C17934C9D}"/>
              </a:ext>
            </a:extLst>
          </p:cNvPr>
          <p:cNvSpPr>
            <a:spLocks noGrp="1"/>
          </p:cNvSpPr>
          <p:nvPr>
            <p:ph type="body" sz="half" idx="34" hasCustomPrompt="1"/>
          </p:nvPr>
        </p:nvSpPr>
        <p:spPr>
          <a:xfrm>
            <a:off x="1399426" y="1924687"/>
            <a:ext cx="2469965"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1" name="Text Placeholder 3">
            <a:extLst>
              <a:ext uri="{FF2B5EF4-FFF2-40B4-BE49-F238E27FC236}">
                <a16:creationId xmlns:a16="http://schemas.microsoft.com/office/drawing/2014/main" id="{709E18E3-2E11-4B74-AF2C-001F81DE3F24}"/>
              </a:ext>
            </a:extLst>
          </p:cNvPr>
          <p:cNvSpPr>
            <a:spLocks noGrp="1"/>
          </p:cNvSpPr>
          <p:nvPr>
            <p:ph type="body" sz="half" idx="36"/>
          </p:nvPr>
        </p:nvSpPr>
        <p:spPr>
          <a:xfrm>
            <a:off x="2611286" y="2982416"/>
            <a:ext cx="1389888"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Click to edit Master text styles</a:t>
            </a:r>
          </a:p>
        </p:txBody>
      </p:sp>
      <p:sp>
        <p:nvSpPr>
          <p:cNvPr id="12" name="Picture Placeholder 12">
            <a:extLst>
              <a:ext uri="{FF2B5EF4-FFF2-40B4-BE49-F238E27FC236}">
                <a16:creationId xmlns:a16="http://schemas.microsoft.com/office/drawing/2014/main" id="{D61E6447-2CC7-47A3-8681-4133CCCB54D6}"/>
              </a:ext>
            </a:extLst>
          </p:cNvPr>
          <p:cNvSpPr>
            <a:spLocks noGrp="1"/>
          </p:cNvSpPr>
          <p:nvPr>
            <p:ph type="pic" sz="quarter" idx="37"/>
          </p:nvPr>
        </p:nvSpPr>
        <p:spPr>
          <a:xfrm>
            <a:off x="890694" y="3605411"/>
            <a:ext cx="1636776" cy="1618488"/>
          </a:xfrm>
        </p:spPr>
        <p:txBody>
          <a:bodyPr anchor="ctr" anchorCtr="0">
            <a:noAutofit/>
          </a:bodyPr>
          <a:lstStyle>
            <a:lvl1pPr marL="0" indent="0" algn="ctr">
              <a:buNone/>
              <a:defRPr sz="1400"/>
            </a:lvl1pPr>
          </a:lstStyle>
          <a:p>
            <a:r>
              <a:rPr lang="en-US"/>
              <a:t>Click icon to add picture</a:t>
            </a:r>
            <a:endParaRPr lang="ru-RU" dirty="0"/>
          </a:p>
        </p:txBody>
      </p:sp>
      <p:sp>
        <p:nvSpPr>
          <p:cNvPr id="13" name="Picture Placeholder 12">
            <a:extLst>
              <a:ext uri="{FF2B5EF4-FFF2-40B4-BE49-F238E27FC236}">
                <a16:creationId xmlns:a16="http://schemas.microsoft.com/office/drawing/2014/main" id="{CAD91B82-5EEF-4712-A699-B8302B6558DD}"/>
              </a:ext>
            </a:extLst>
          </p:cNvPr>
          <p:cNvSpPr>
            <a:spLocks noGrp="1"/>
          </p:cNvSpPr>
          <p:nvPr>
            <p:ph type="pic" sz="quarter" idx="38"/>
          </p:nvPr>
        </p:nvSpPr>
        <p:spPr>
          <a:xfrm>
            <a:off x="2514673" y="3605411"/>
            <a:ext cx="1636776" cy="1618488"/>
          </a:xfrm>
        </p:spPr>
        <p:txBody>
          <a:bodyPr anchor="ctr" anchorCtr="0">
            <a:noAutofit/>
          </a:bodyPr>
          <a:lstStyle>
            <a:lvl1pPr marL="0" indent="0" algn="ctr">
              <a:buNone/>
              <a:defRPr sz="1400"/>
            </a:lvl1pPr>
          </a:lstStyle>
          <a:p>
            <a:r>
              <a:rPr lang="en-US"/>
              <a:t>Click icon to add picture</a:t>
            </a:r>
            <a:endParaRPr lang="ru-RU" dirty="0"/>
          </a:p>
        </p:txBody>
      </p:sp>
      <p:sp>
        <p:nvSpPr>
          <p:cNvPr id="14" name="Text Placeholder 3">
            <a:extLst>
              <a:ext uri="{FF2B5EF4-FFF2-40B4-BE49-F238E27FC236}">
                <a16:creationId xmlns:a16="http://schemas.microsoft.com/office/drawing/2014/main" id="{57FAEB2B-6A01-4C63-ACA3-03B6E2919E8A}"/>
              </a:ext>
            </a:extLst>
          </p:cNvPr>
          <p:cNvSpPr>
            <a:spLocks noGrp="1"/>
          </p:cNvSpPr>
          <p:nvPr>
            <p:ph type="body" sz="half" idx="39"/>
          </p:nvPr>
        </p:nvSpPr>
        <p:spPr>
          <a:xfrm>
            <a:off x="4955269" y="2982416"/>
            <a:ext cx="2113508"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Click to edit Master text styles</a:t>
            </a:r>
          </a:p>
        </p:txBody>
      </p:sp>
      <p:sp>
        <p:nvSpPr>
          <p:cNvPr id="15" name="Text Placeholder 3">
            <a:extLst>
              <a:ext uri="{FF2B5EF4-FFF2-40B4-BE49-F238E27FC236}">
                <a16:creationId xmlns:a16="http://schemas.microsoft.com/office/drawing/2014/main" id="{89680D39-3D54-40CF-ABCB-BA448F099B30}"/>
              </a:ext>
            </a:extLst>
          </p:cNvPr>
          <p:cNvSpPr>
            <a:spLocks noGrp="1"/>
          </p:cNvSpPr>
          <p:nvPr>
            <p:ph type="body" sz="half" idx="40" hasCustomPrompt="1"/>
          </p:nvPr>
        </p:nvSpPr>
        <p:spPr>
          <a:xfrm>
            <a:off x="5509170"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7" name="Picture Placeholder 12">
            <a:extLst>
              <a:ext uri="{FF2B5EF4-FFF2-40B4-BE49-F238E27FC236}">
                <a16:creationId xmlns:a16="http://schemas.microsoft.com/office/drawing/2014/main" id="{E81CA5F1-31CE-4D4C-A27D-2B342ECD994A}"/>
              </a:ext>
            </a:extLst>
          </p:cNvPr>
          <p:cNvSpPr>
            <a:spLocks noGrp="1"/>
          </p:cNvSpPr>
          <p:nvPr>
            <p:ph type="pic" sz="quarter" idx="43"/>
          </p:nvPr>
        </p:nvSpPr>
        <p:spPr>
          <a:xfrm>
            <a:off x="4961249" y="3605411"/>
            <a:ext cx="2048256" cy="896112"/>
          </a:xfrm>
        </p:spPr>
        <p:txBody>
          <a:bodyPr anchor="ctr" anchorCtr="0">
            <a:noAutofit/>
          </a:bodyPr>
          <a:lstStyle>
            <a:lvl1pPr marL="0" indent="0" algn="ctr">
              <a:buNone/>
              <a:defRPr sz="1400"/>
            </a:lvl1pPr>
          </a:lstStyle>
          <a:p>
            <a:r>
              <a:rPr lang="en-US"/>
              <a:t>Click icon to add picture</a:t>
            </a:r>
            <a:endParaRPr lang="ru-RU" dirty="0"/>
          </a:p>
        </p:txBody>
      </p:sp>
      <p:sp>
        <p:nvSpPr>
          <p:cNvPr id="19" name="Text Placeholder 3">
            <a:extLst>
              <a:ext uri="{FF2B5EF4-FFF2-40B4-BE49-F238E27FC236}">
                <a16:creationId xmlns:a16="http://schemas.microsoft.com/office/drawing/2014/main" id="{7C3544C3-FDC7-4C8F-A615-9529597C549D}"/>
              </a:ext>
            </a:extLst>
          </p:cNvPr>
          <p:cNvSpPr>
            <a:spLocks noGrp="1"/>
          </p:cNvSpPr>
          <p:nvPr>
            <p:ph type="body" sz="half" idx="45"/>
          </p:nvPr>
        </p:nvSpPr>
        <p:spPr>
          <a:xfrm>
            <a:off x="7915161" y="2982416"/>
            <a:ext cx="2197045"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Click to edit Master text styles</a:t>
            </a:r>
          </a:p>
        </p:txBody>
      </p:sp>
      <p:sp>
        <p:nvSpPr>
          <p:cNvPr id="22" name="Text Placeholder 3">
            <a:extLst>
              <a:ext uri="{FF2B5EF4-FFF2-40B4-BE49-F238E27FC236}">
                <a16:creationId xmlns:a16="http://schemas.microsoft.com/office/drawing/2014/main" id="{7691DC2D-3064-4822-9D2D-80D59EA85EBB}"/>
              </a:ext>
            </a:extLst>
          </p:cNvPr>
          <p:cNvSpPr>
            <a:spLocks noGrp="1"/>
          </p:cNvSpPr>
          <p:nvPr>
            <p:ph type="body" sz="half" idx="46" hasCustomPrompt="1"/>
          </p:nvPr>
        </p:nvSpPr>
        <p:spPr>
          <a:xfrm>
            <a:off x="8469062"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4" name="Picture Placeholder 12">
            <a:extLst>
              <a:ext uri="{FF2B5EF4-FFF2-40B4-BE49-F238E27FC236}">
                <a16:creationId xmlns:a16="http://schemas.microsoft.com/office/drawing/2014/main" id="{130FD286-B22E-4EEB-8B67-4CE7BF2FBA89}"/>
              </a:ext>
            </a:extLst>
          </p:cNvPr>
          <p:cNvSpPr>
            <a:spLocks noGrp="1"/>
          </p:cNvSpPr>
          <p:nvPr>
            <p:ph type="pic" sz="quarter" idx="48"/>
          </p:nvPr>
        </p:nvSpPr>
        <p:spPr>
          <a:xfrm>
            <a:off x="7921141" y="3605411"/>
            <a:ext cx="1280160" cy="896112"/>
          </a:xfrm>
          <a:ln>
            <a:solidFill>
              <a:schemeClr val="accent5"/>
            </a:solidFill>
          </a:ln>
        </p:spPr>
        <p:txBody>
          <a:bodyPr anchor="ctr" anchorCtr="0">
            <a:noAutofit/>
          </a:bodyPr>
          <a:lstStyle>
            <a:lvl1pPr marL="0" indent="0" algn="ctr">
              <a:buNone/>
              <a:defRPr sz="1400"/>
            </a:lvl1pPr>
          </a:lstStyle>
          <a:p>
            <a:r>
              <a:rPr lang="en-US"/>
              <a:t>Click icon to add picture</a:t>
            </a:r>
            <a:endParaRPr lang="ru-RU" dirty="0"/>
          </a:p>
        </p:txBody>
      </p:sp>
      <p:sp>
        <p:nvSpPr>
          <p:cNvPr id="25" name="Text Placeholder 3">
            <a:extLst>
              <a:ext uri="{FF2B5EF4-FFF2-40B4-BE49-F238E27FC236}">
                <a16:creationId xmlns:a16="http://schemas.microsoft.com/office/drawing/2014/main" id="{EDCAE751-A04A-4A9B-8EE4-3E1B64E955F3}"/>
              </a:ext>
            </a:extLst>
          </p:cNvPr>
          <p:cNvSpPr>
            <a:spLocks noGrp="1"/>
          </p:cNvSpPr>
          <p:nvPr>
            <p:ph type="body" sz="half" idx="49"/>
          </p:nvPr>
        </p:nvSpPr>
        <p:spPr>
          <a:xfrm>
            <a:off x="7888266" y="4704396"/>
            <a:ext cx="2223939"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Click to edit Master text styles</a:t>
            </a:r>
          </a:p>
        </p:txBody>
      </p:sp>
      <p:sp>
        <p:nvSpPr>
          <p:cNvPr id="26" name="Text Placeholder 3">
            <a:extLst>
              <a:ext uri="{FF2B5EF4-FFF2-40B4-BE49-F238E27FC236}">
                <a16:creationId xmlns:a16="http://schemas.microsoft.com/office/drawing/2014/main" id="{21FD07BB-52C2-4F52-A969-6778D844E8D4}"/>
              </a:ext>
            </a:extLst>
          </p:cNvPr>
          <p:cNvSpPr>
            <a:spLocks noGrp="1"/>
          </p:cNvSpPr>
          <p:nvPr>
            <p:ph type="body" sz="half" idx="50"/>
          </p:nvPr>
        </p:nvSpPr>
        <p:spPr>
          <a:xfrm>
            <a:off x="874713" y="5838788"/>
            <a:ext cx="8993089" cy="365122"/>
          </a:xfrm>
        </p:spPr>
        <p:txBody>
          <a:bodyPr lIns="0" tIns="0" rIns="0" bIns="0" anchor="t" anchorCtr="0">
            <a:normAutofit/>
          </a:bodyPr>
          <a:lstStyle>
            <a:lvl1pPr marL="0" indent="0" algn="l">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7" name="Text Placeholder 3">
            <a:extLst>
              <a:ext uri="{FF2B5EF4-FFF2-40B4-BE49-F238E27FC236}">
                <a16:creationId xmlns:a16="http://schemas.microsoft.com/office/drawing/2014/main" id="{2E1D5C74-7DD8-44F1-8142-1961D0C932B3}"/>
              </a:ext>
            </a:extLst>
          </p:cNvPr>
          <p:cNvSpPr>
            <a:spLocks noGrp="1"/>
          </p:cNvSpPr>
          <p:nvPr>
            <p:ph type="body" sz="half" idx="51"/>
          </p:nvPr>
        </p:nvSpPr>
        <p:spPr>
          <a:xfrm>
            <a:off x="4955269" y="4704395"/>
            <a:ext cx="2048256"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Click to edit Master text styles</a:t>
            </a:r>
          </a:p>
        </p:txBody>
      </p:sp>
      <p:sp>
        <p:nvSpPr>
          <p:cNvPr id="28" name="Text Placeholder 7">
            <a:extLst>
              <a:ext uri="{FF2B5EF4-FFF2-40B4-BE49-F238E27FC236}">
                <a16:creationId xmlns:a16="http://schemas.microsoft.com/office/drawing/2014/main" id="{9A6D3509-A776-4654-B6B2-F528C9FE78EA}"/>
              </a:ext>
            </a:extLst>
          </p:cNvPr>
          <p:cNvSpPr>
            <a:spLocks noGrp="1"/>
          </p:cNvSpPr>
          <p:nvPr>
            <p:ph type="body" sz="quarter" idx="25" hasCustomPrompt="1"/>
          </p:nvPr>
        </p:nvSpPr>
        <p:spPr>
          <a:xfrm>
            <a:off x="838200" y="195163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29" name="Text Placeholder 7">
            <a:extLst>
              <a:ext uri="{FF2B5EF4-FFF2-40B4-BE49-F238E27FC236}">
                <a16:creationId xmlns:a16="http://schemas.microsoft.com/office/drawing/2014/main" id="{BCA4A1CD-2E82-40FA-88EC-3D9F238493C2}"/>
              </a:ext>
            </a:extLst>
          </p:cNvPr>
          <p:cNvSpPr>
            <a:spLocks noGrp="1"/>
          </p:cNvSpPr>
          <p:nvPr>
            <p:ph type="body" sz="quarter" idx="52" hasCustomPrompt="1"/>
          </p:nvPr>
        </p:nvSpPr>
        <p:spPr>
          <a:xfrm>
            <a:off x="4927665" y="192771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0" name="Text Placeholder 7">
            <a:extLst>
              <a:ext uri="{FF2B5EF4-FFF2-40B4-BE49-F238E27FC236}">
                <a16:creationId xmlns:a16="http://schemas.microsoft.com/office/drawing/2014/main" id="{476CA787-1443-453E-A0C1-A9391E1B647D}"/>
              </a:ext>
            </a:extLst>
          </p:cNvPr>
          <p:cNvSpPr>
            <a:spLocks noGrp="1"/>
          </p:cNvSpPr>
          <p:nvPr>
            <p:ph type="body" sz="quarter" idx="53" hasCustomPrompt="1"/>
          </p:nvPr>
        </p:nvSpPr>
        <p:spPr>
          <a:xfrm>
            <a:off x="7888266" y="1931188"/>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Tree>
    <p:extLst>
      <p:ext uri="{BB962C8B-B14F-4D97-AF65-F5344CB8AC3E}">
        <p14:creationId xmlns:p14="http://schemas.microsoft.com/office/powerpoint/2010/main" val="706827135"/>
      </p:ext>
    </p:extLst>
  </p:cSld>
  <p:clrMapOvr>
    <a:masterClrMapping/>
  </p:clrMapOvr>
  <p:extLst>
    <p:ext uri="{DCECCB84-F9BA-43D5-87BE-67443E8EF086}">
      <p15:sldGuideLst xmlns:p15="http://schemas.microsoft.com/office/powerpoint/2012/main">
        <p15:guide id="4" orient="horz" pos="5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icture and Caption">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C6B931B8-6920-4B59-AD28-CB99D1D3F1A4}"/>
              </a:ext>
            </a:extLst>
          </p:cNvPr>
          <p:cNvSpPr>
            <a:spLocks noGrp="1"/>
          </p:cNvSpPr>
          <p:nvPr>
            <p:ph type="title"/>
          </p:nvPr>
        </p:nvSpPr>
        <p:spPr>
          <a:xfrm>
            <a:off x="830127" y="1436915"/>
            <a:ext cx="4584212" cy="1001338"/>
          </a:xfrm>
        </p:spPr>
        <p:txBody>
          <a:bodyPr lIns="36000" tIns="0" rIns="0" bIns="0" anchor="b">
            <a:normAutofit/>
          </a:bodyPr>
          <a:lstStyle>
            <a:lvl1pPr>
              <a:defRPr sz="3600"/>
            </a:lvl1pPr>
          </a:lstStyle>
          <a:p>
            <a:r>
              <a:rPr lang="en-US" noProof="0"/>
              <a:t>Click to edit Master title style</a:t>
            </a:r>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hasCustomPrompt="1"/>
          </p:nvPr>
        </p:nvSpPr>
        <p:spPr>
          <a:xfrm>
            <a:off x="830127" y="2545450"/>
            <a:ext cx="4584212"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9/10/2019</a:t>
            </a:fld>
            <a:endParaRPr lang="en-US" noProof="0"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hasCustomPrompt="1"/>
          </p:nvPr>
        </p:nvSpPr>
        <p:spPr>
          <a:xfrm>
            <a:off x="830128" y="3300065"/>
            <a:ext cx="4584212" cy="1745768"/>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Picture Placeholder 11">
            <a:extLst>
              <a:ext uri="{FF2B5EF4-FFF2-40B4-BE49-F238E27FC236}">
                <a16:creationId xmlns:a16="http://schemas.microsoft.com/office/drawing/2014/main" id="{11C7490E-08AD-4189-8849-3BD35E900B86}"/>
              </a:ext>
            </a:extLst>
          </p:cNvPr>
          <p:cNvSpPr>
            <a:spLocks noGrp="1"/>
          </p:cNvSpPr>
          <p:nvPr>
            <p:ph type="pic" sz="quarter" idx="15"/>
          </p:nvPr>
        </p:nvSpPr>
        <p:spPr>
          <a:xfrm>
            <a:off x="884897" y="805589"/>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80961137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icture and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66C2-B08E-47AF-9DA7-104243999B45}"/>
              </a:ext>
            </a:extLst>
          </p:cNvPr>
          <p:cNvSpPr>
            <a:spLocks noGrp="1"/>
          </p:cNvSpPr>
          <p:nvPr>
            <p:ph type="title" hasCustomPrompt="1"/>
          </p:nvPr>
        </p:nvSpPr>
        <p:spPr>
          <a:xfrm>
            <a:off x="6726213" y="2264012"/>
            <a:ext cx="4584212" cy="540000"/>
          </a:xfrm>
        </p:spPr>
        <p:txBody>
          <a:bodyPr lIns="36000" tIns="0" rIns="0" bIns="0"/>
          <a:lstStyle/>
          <a:p>
            <a:r>
              <a:rPr lang="en-US" noProof="0"/>
              <a:t>Click to edit title style</a:t>
            </a:r>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a:xfrm>
            <a:off x="10265399" y="5810400"/>
            <a:ext cx="1080000" cy="234000"/>
          </a:xfrm>
        </p:spPr>
        <p:txBody>
          <a:bodyPr/>
          <a:lstStyle/>
          <a:p>
            <a:fld id="{23D0A551-48C9-48F6-BF4E-DE641842128B}" type="datetime1">
              <a:rPr lang="en-US" noProof="0" smtClean="0"/>
              <a:t>9/10/2019</a:t>
            </a:fld>
            <a:endParaRPr lang="en-US" noProof="0"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35" name="Picture Placeholder 7">
            <a:extLst>
              <a:ext uri="{FF2B5EF4-FFF2-40B4-BE49-F238E27FC236}">
                <a16:creationId xmlns:a16="http://schemas.microsoft.com/office/drawing/2014/main" id="{CD3882F6-C786-40F3-902A-6D4D2E6ED789}"/>
              </a:ext>
            </a:extLst>
          </p:cNvPr>
          <p:cNvSpPr>
            <a:spLocks noGrp="1"/>
          </p:cNvSpPr>
          <p:nvPr>
            <p:ph type="pic" sz="quarter" idx="14"/>
          </p:nvPr>
        </p:nvSpPr>
        <p:spPr>
          <a:xfrm>
            <a:off x="454854" y="457199"/>
            <a:ext cx="5637276" cy="5959476"/>
          </a:xfrm>
        </p:spPr>
        <p:txBody>
          <a:bodyPr anchor="ctr" anchorCtr="0">
            <a:noAutofit/>
          </a:bodyPr>
          <a:lstStyle>
            <a:lvl1pPr marL="0" indent="0" algn="ctr">
              <a:buNone/>
              <a:defRPr/>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1100B10F-F811-4557-88AB-52E9E7FE0378}"/>
              </a:ext>
            </a:extLst>
          </p:cNvPr>
          <p:cNvSpPr>
            <a:spLocks noGrp="1"/>
          </p:cNvSpPr>
          <p:nvPr>
            <p:ph type="body" idx="13" hasCustomPrompt="1"/>
          </p:nvPr>
        </p:nvSpPr>
        <p:spPr>
          <a:xfrm>
            <a:off x="6726213" y="2990573"/>
            <a:ext cx="4584212" cy="2467690"/>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5099285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66C2-B08E-47AF-9DA7-104243999B45}"/>
              </a:ext>
            </a:extLst>
          </p:cNvPr>
          <p:cNvSpPr>
            <a:spLocks noGrp="1"/>
          </p:cNvSpPr>
          <p:nvPr>
            <p:ph type="title"/>
          </p:nvPr>
        </p:nvSpPr>
        <p:spPr>
          <a:xfrm>
            <a:off x="838200" y="742867"/>
            <a:ext cx="9037320" cy="566931"/>
          </a:xfrm>
        </p:spPr>
        <p:txBody>
          <a:bodyPr lIns="36000" tIns="0" rIns="0" bIns="0"/>
          <a:lstStyle/>
          <a:p>
            <a:r>
              <a:rPr lang="en-US" noProof="0"/>
              <a:t>Click to edit Master title style</a:t>
            </a:r>
          </a:p>
        </p:txBody>
      </p:sp>
      <p:sp>
        <p:nvSpPr>
          <p:cNvPr id="3" name="Text Placeholder 2">
            <a:extLst>
              <a:ext uri="{FF2B5EF4-FFF2-40B4-BE49-F238E27FC236}">
                <a16:creationId xmlns:a16="http://schemas.microsoft.com/office/drawing/2014/main" id="{8DCD31C4-8140-4486-8E32-7EA32B162A92}"/>
              </a:ext>
            </a:extLst>
          </p:cNvPr>
          <p:cNvSpPr>
            <a:spLocks noGrp="1"/>
          </p:cNvSpPr>
          <p:nvPr>
            <p:ph type="body" idx="1" hasCustomPrompt="1"/>
          </p:nvPr>
        </p:nvSpPr>
        <p:spPr>
          <a:xfrm>
            <a:off x="836612" y="2950868"/>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p:txBody>
          <a:bodyPr/>
          <a:lstStyle/>
          <a:p>
            <a:fld id="{23D0A551-48C9-48F6-BF4E-DE641842128B}" type="datetime1">
              <a:rPr lang="en-US" noProof="0" smtClean="0"/>
              <a:t>9/10/2019</a:t>
            </a:fld>
            <a:endParaRPr lang="en-US" noProof="0"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12" name="Text Placeholder 11">
            <a:extLst>
              <a:ext uri="{FF2B5EF4-FFF2-40B4-BE49-F238E27FC236}">
                <a16:creationId xmlns:a16="http://schemas.microsoft.com/office/drawing/2014/main" id="{801E1CE2-D1DE-4252-B61A-6630E4C2CA05}"/>
              </a:ext>
            </a:extLst>
          </p:cNvPr>
          <p:cNvSpPr>
            <a:spLocks noGrp="1"/>
          </p:cNvSpPr>
          <p:nvPr>
            <p:ph type="body" sz="quarter" idx="13" hasCustomPrompt="1"/>
          </p:nvPr>
        </p:nvSpPr>
        <p:spPr>
          <a:xfrm>
            <a:off x="836612" y="3322311"/>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3" name="Text Placeholder 2">
            <a:extLst>
              <a:ext uri="{FF2B5EF4-FFF2-40B4-BE49-F238E27FC236}">
                <a16:creationId xmlns:a16="http://schemas.microsoft.com/office/drawing/2014/main" id="{3919B118-F379-4011-B1CF-E685CC09FA38}"/>
              </a:ext>
            </a:extLst>
          </p:cNvPr>
          <p:cNvSpPr>
            <a:spLocks noGrp="1"/>
          </p:cNvSpPr>
          <p:nvPr>
            <p:ph type="body" idx="14" hasCustomPrompt="1"/>
          </p:nvPr>
        </p:nvSpPr>
        <p:spPr>
          <a:xfrm>
            <a:off x="6486746" y="2950868"/>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4" name="Text Placeholder 11">
            <a:extLst>
              <a:ext uri="{FF2B5EF4-FFF2-40B4-BE49-F238E27FC236}">
                <a16:creationId xmlns:a16="http://schemas.microsoft.com/office/drawing/2014/main" id="{CF59DFEB-5DA9-4E64-84A0-3FAA808064B5}"/>
              </a:ext>
            </a:extLst>
          </p:cNvPr>
          <p:cNvSpPr>
            <a:spLocks noGrp="1"/>
          </p:cNvSpPr>
          <p:nvPr>
            <p:ph type="body" sz="quarter" idx="15" hasCustomPrompt="1"/>
          </p:nvPr>
        </p:nvSpPr>
        <p:spPr>
          <a:xfrm>
            <a:off x="6486746" y="3318403"/>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6" name="Picture Placeholder 15">
            <a:extLst>
              <a:ext uri="{FF2B5EF4-FFF2-40B4-BE49-F238E27FC236}">
                <a16:creationId xmlns:a16="http://schemas.microsoft.com/office/drawing/2014/main" id="{E6F4EC4F-5660-46EA-97AC-4F2DD125B485}"/>
              </a:ext>
            </a:extLst>
          </p:cNvPr>
          <p:cNvSpPr>
            <a:spLocks noGrp="1"/>
          </p:cNvSpPr>
          <p:nvPr>
            <p:ph type="pic" sz="quarter" idx="16"/>
          </p:nvPr>
        </p:nvSpPr>
        <p:spPr>
          <a:xfrm>
            <a:off x="836612" y="2284186"/>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17" name="Picture Placeholder 15">
            <a:extLst>
              <a:ext uri="{FF2B5EF4-FFF2-40B4-BE49-F238E27FC236}">
                <a16:creationId xmlns:a16="http://schemas.microsoft.com/office/drawing/2014/main" id="{F842B3BB-CE92-4AEA-A2FF-5EEC732A4EFF}"/>
              </a:ext>
            </a:extLst>
          </p:cNvPr>
          <p:cNvSpPr>
            <a:spLocks noGrp="1"/>
          </p:cNvSpPr>
          <p:nvPr>
            <p:ph type="pic" sz="quarter" idx="17"/>
          </p:nvPr>
        </p:nvSpPr>
        <p:spPr>
          <a:xfrm>
            <a:off x="6486746" y="2284186"/>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26" name="Text Placeholder 2">
            <a:extLst>
              <a:ext uri="{FF2B5EF4-FFF2-40B4-BE49-F238E27FC236}">
                <a16:creationId xmlns:a16="http://schemas.microsoft.com/office/drawing/2014/main" id="{797EA708-3A77-4F99-A2EA-0333462ED1F9}"/>
              </a:ext>
            </a:extLst>
          </p:cNvPr>
          <p:cNvSpPr>
            <a:spLocks noGrp="1"/>
          </p:cNvSpPr>
          <p:nvPr>
            <p:ph type="body" idx="18" hasCustomPrompt="1"/>
          </p:nvPr>
        </p:nvSpPr>
        <p:spPr>
          <a:xfrm>
            <a:off x="836612" y="4654845"/>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a16="http://schemas.microsoft.com/office/drawing/2014/main" id="{67207F0C-C876-4E0B-B625-1FDCC3DE6BB8}"/>
              </a:ext>
            </a:extLst>
          </p:cNvPr>
          <p:cNvSpPr>
            <a:spLocks noGrp="1"/>
          </p:cNvSpPr>
          <p:nvPr>
            <p:ph type="body" sz="quarter" idx="19" hasCustomPrompt="1"/>
          </p:nvPr>
        </p:nvSpPr>
        <p:spPr>
          <a:xfrm>
            <a:off x="836612" y="5026287"/>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8" name="Text Placeholder 2">
            <a:extLst>
              <a:ext uri="{FF2B5EF4-FFF2-40B4-BE49-F238E27FC236}">
                <a16:creationId xmlns:a16="http://schemas.microsoft.com/office/drawing/2014/main" id="{8D53F1E4-6C15-48EA-8342-A2127473F132}"/>
              </a:ext>
            </a:extLst>
          </p:cNvPr>
          <p:cNvSpPr>
            <a:spLocks noGrp="1"/>
          </p:cNvSpPr>
          <p:nvPr>
            <p:ph type="body" idx="20" hasCustomPrompt="1"/>
          </p:nvPr>
        </p:nvSpPr>
        <p:spPr>
          <a:xfrm>
            <a:off x="6486746" y="4654845"/>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9" name="Text Placeholder 11">
            <a:extLst>
              <a:ext uri="{FF2B5EF4-FFF2-40B4-BE49-F238E27FC236}">
                <a16:creationId xmlns:a16="http://schemas.microsoft.com/office/drawing/2014/main" id="{F3CFD351-584A-4587-BC54-F35254DC7E24}"/>
              </a:ext>
            </a:extLst>
          </p:cNvPr>
          <p:cNvSpPr>
            <a:spLocks noGrp="1"/>
          </p:cNvSpPr>
          <p:nvPr>
            <p:ph type="body" sz="quarter" idx="21" hasCustomPrompt="1"/>
          </p:nvPr>
        </p:nvSpPr>
        <p:spPr>
          <a:xfrm>
            <a:off x="6486746" y="5022379"/>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30" name="Picture Placeholder 15">
            <a:extLst>
              <a:ext uri="{FF2B5EF4-FFF2-40B4-BE49-F238E27FC236}">
                <a16:creationId xmlns:a16="http://schemas.microsoft.com/office/drawing/2014/main" id="{1303F657-7B5B-4B28-8EAA-386438351FB4}"/>
              </a:ext>
            </a:extLst>
          </p:cNvPr>
          <p:cNvSpPr>
            <a:spLocks noGrp="1"/>
          </p:cNvSpPr>
          <p:nvPr>
            <p:ph type="pic" sz="quarter" idx="22"/>
          </p:nvPr>
        </p:nvSpPr>
        <p:spPr>
          <a:xfrm>
            <a:off x="836612" y="3988163"/>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31" name="Picture Placeholder 15">
            <a:extLst>
              <a:ext uri="{FF2B5EF4-FFF2-40B4-BE49-F238E27FC236}">
                <a16:creationId xmlns:a16="http://schemas.microsoft.com/office/drawing/2014/main" id="{F994D41E-0FC7-48BC-98E8-C6B199A7B04F}"/>
              </a:ext>
            </a:extLst>
          </p:cNvPr>
          <p:cNvSpPr>
            <a:spLocks noGrp="1"/>
          </p:cNvSpPr>
          <p:nvPr>
            <p:ph type="pic" sz="quarter" idx="23"/>
          </p:nvPr>
        </p:nvSpPr>
        <p:spPr>
          <a:xfrm>
            <a:off x="6486746" y="3988163"/>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33" name="Text Placeholder 2">
            <a:extLst>
              <a:ext uri="{FF2B5EF4-FFF2-40B4-BE49-F238E27FC236}">
                <a16:creationId xmlns:a16="http://schemas.microsoft.com/office/drawing/2014/main" id="{68514664-8AD0-4DF7-8C6F-12FFA6BEA7B2}"/>
              </a:ext>
            </a:extLst>
          </p:cNvPr>
          <p:cNvSpPr>
            <a:spLocks noGrp="1"/>
          </p:cNvSpPr>
          <p:nvPr>
            <p:ph type="body" idx="24" hasCustomPrompt="1"/>
          </p:nvPr>
        </p:nvSpPr>
        <p:spPr>
          <a:xfrm>
            <a:off x="838200" y="1377833"/>
            <a:ext cx="9037320"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4"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240834853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Two Text Block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E44FD2-4D01-4152-92DA-14AD1463CC94}"/>
              </a:ext>
            </a:extLst>
          </p:cNvPr>
          <p:cNvSpPr/>
          <p:nvPr userDrawn="1"/>
        </p:nvSpPr>
        <p:spPr>
          <a:xfrm>
            <a:off x="879144" y="2301657"/>
            <a:ext cx="5257799" cy="4374516"/>
          </a:xfrm>
          <a:prstGeom prst="rect">
            <a:avLst/>
          </a:prstGeom>
          <a:blipFill>
            <a:blip r:embed="rId2"/>
            <a:srcRect/>
            <a:stretch>
              <a:fillRect l="-2654" t="-2825" r="2654" b="-101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32466C2-B08E-47AF-9DA7-104243999B45}"/>
              </a:ext>
            </a:extLst>
          </p:cNvPr>
          <p:cNvSpPr>
            <a:spLocks noGrp="1"/>
          </p:cNvSpPr>
          <p:nvPr>
            <p:ph type="title"/>
          </p:nvPr>
        </p:nvSpPr>
        <p:spPr>
          <a:xfrm>
            <a:off x="838200" y="742867"/>
            <a:ext cx="9037320" cy="566931"/>
          </a:xfrm>
        </p:spPr>
        <p:txBody>
          <a:bodyPr lIns="36000" tIns="0" rIns="0" bIns="0"/>
          <a:lstStyle/>
          <a:p>
            <a:r>
              <a:rPr lang="en-US" noProof="0"/>
              <a:t>Click to edit Master title style</a:t>
            </a:r>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p:txBody>
          <a:bodyPr/>
          <a:lstStyle/>
          <a:p>
            <a:fld id="{D8FBFFEB-7D66-4958-8CB8-D2B18C6A5A9B}" type="datetime1">
              <a:rPr lang="en-US" noProof="0" smtClean="0"/>
              <a:t>9/10/2019</a:t>
            </a:fld>
            <a:endParaRPr lang="en-US" noProof="0"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13" name="Text Placeholder 2">
            <a:extLst>
              <a:ext uri="{FF2B5EF4-FFF2-40B4-BE49-F238E27FC236}">
                <a16:creationId xmlns:a16="http://schemas.microsoft.com/office/drawing/2014/main" id="{3919B118-F379-4011-B1CF-E685CC09FA38}"/>
              </a:ext>
            </a:extLst>
          </p:cNvPr>
          <p:cNvSpPr>
            <a:spLocks noGrp="1"/>
          </p:cNvSpPr>
          <p:nvPr>
            <p:ph type="body" idx="14" hasCustomPrompt="1"/>
          </p:nvPr>
        </p:nvSpPr>
        <p:spPr>
          <a:xfrm>
            <a:off x="6486746" y="3718884"/>
            <a:ext cx="20895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4" name="Text Placeholder 11">
            <a:extLst>
              <a:ext uri="{FF2B5EF4-FFF2-40B4-BE49-F238E27FC236}">
                <a16:creationId xmlns:a16="http://schemas.microsoft.com/office/drawing/2014/main" id="{CF59DFEB-5DA9-4E64-84A0-3FAA808064B5}"/>
              </a:ext>
            </a:extLst>
          </p:cNvPr>
          <p:cNvSpPr>
            <a:spLocks noGrp="1"/>
          </p:cNvSpPr>
          <p:nvPr>
            <p:ph type="body" sz="quarter" idx="15" hasCustomPrompt="1"/>
          </p:nvPr>
        </p:nvSpPr>
        <p:spPr>
          <a:xfrm>
            <a:off x="6486747" y="4086418"/>
            <a:ext cx="1783080" cy="1271016"/>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7" name="Picture Placeholder 15">
            <a:extLst>
              <a:ext uri="{FF2B5EF4-FFF2-40B4-BE49-F238E27FC236}">
                <a16:creationId xmlns:a16="http://schemas.microsoft.com/office/drawing/2014/main" id="{F842B3BB-CE92-4AEA-A2FF-5EEC732A4EFF}"/>
              </a:ext>
            </a:extLst>
          </p:cNvPr>
          <p:cNvSpPr>
            <a:spLocks noGrp="1"/>
          </p:cNvSpPr>
          <p:nvPr>
            <p:ph type="pic" sz="quarter" idx="17"/>
          </p:nvPr>
        </p:nvSpPr>
        <p:spPr>
          <a:xfrm>
            <a:off x="6486746" y="3069135"/>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33" name="Text Placeholder 2">
            <a:extLst>
              <a:ext uri="{FF2B5EF4-FFF2-40B4-BE49-F238E27FC236}">
                <a16:creationId xmlns:a16="http://schemas.microsoft.com/office/drawing/2014/main" id="{68514664-8AD0-4DF7-8C6F-12FFA6BEA7B2}"/>
              </a:ext>
            </a:extLst>
          </p:cNvPr>
          <p:cNvSpPr>
            <a:spLocks noGrp="1"/>
          </p:cNvSpPr>
          <p:nvPr>
            <p:ph type="body" idx="24" hasCustomPrompt="1"/>
          </p:nvPr>
        </p:nvSpPr>
        <p:spPr>
          <a:xfrm>
            <a:off x="838200" y="1377833"/>
            <a:ext cx="9037320"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1" name="Picture Placeholder 10">
            <a:extLst>
              <a:ext uri="{FF2B5EF4-FFF2-40B4-BE49-F238E27FC236}">
                <a16:creationId xmlns:a16="http://schemas.microsoft.com/office/drawing/2014/main" id="{3B535E35-8075-4558-BA3A-C9DFB4FCA5B8}"/>
              </a:ext>
            </a:extLst>
          </p:cNvPr>
          <p:cNvSpPr>
            <a:spLocks noGrp="1"/>
          </p:cNvSpPr>
          <p:nvPr>
            <p:ph type="pic" sz="quarter" idx="26"/>
          </p:nvPr>
        </p:nvSpPr>
        <p:spPr>
          <a:xfrm>
            <a:off x="1061177" y="2461528"/>
            <a:ext cx="4555067" cy="25908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9E1A0053-EF84-446F-850C-6AC8FF9CCEDF}"/>
              </a:ext>
            </a:extLst>
          </p:cNvPr>
          <p:cNvSpPr>
            <a:spLocks noGrp="1"/>
          </p:cNvSpPr>
          <p:nvPr>
            <p:ph type="body" idx="27" hasCustomPrompt="1"/>
          </p:nvPr>
        </p:nvSpPr>
        <p:spPr>
          <a:xfrm>
            <a:off x="9098279" y="3718884"/>
            <a:ext cx="20895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1534A936-14F3-4AEF-8CAD-03D91D568FE0}"/>
              </a:ext>
            </a:extLst>
          </p:cNvPr>
          <p:cNvSpPr>
            <a:spLocks noGrp="1"/>
          </p:cNvSpPr>
          <p:nvPr>
            <p:ph type="body" sz="quarter" idx="28" hasCustomPrompt="1"/>
          </p:nvPr>
        </p:nvSpPr>
        <p:spPr>
          <a:xfrm>
            <a:off x="9098280" y="4086418"/>
            <a:ext cx="1783080" cy="1271016"/>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35" name="Picture Placeholder 15">
            <a:extLst>
              <a:ext uri="{FF2B5EF4-FFF2-40B4-BE49-F238E27FC236}">
                <a16:creationId xmlns:a16="http://schemas.microsoft.com/office/drawing/2014/main" id="{A88BEF2F-BB04-4330-BC4B-2912B69653B6}"/>
              </a:ext>
            </a:extLst>
          </p:cNvPr>
          <p:cNvSpPr>
            <a:spLocks noGrp="1"/>
          </p:cNvSpPr>
          <p:nvPr>
            <p:ph type="pic" sz="quarter" idx="29"/>
          </p:nvPr>
        </p:nvSpPr>
        <p:spPr>
          <a:xfrm>
            <a:off x="9098279" y="3069135"/>
            <a:ext cx="612648" cy="557784"/>
          </a:xfrm>
        </p:spPr>
        <p:txBody>
          <a:bodyPr anchor="ctr" anchorCtr="0">
            <a:noAutofit/>
          </a:bodyPr>
          <a:lstStyle>
            <a:lvl1pPr marL="0" indent="0" algn="ctr">
              <a:buNone/>
              <a:defRPr sz="900"/>
            </a:lvl1pPr>
          </a:lstStyle>
          <a:p>
            <a:r>
              <a:rPr lang="en-US" noProof="0"/>
              <a:t>Click icon to add picture</a:t>
            </a:r>
            <a:endParaRPr lang="en-US" noProof="0" dirty="0"/>
          </a:p>
        </p:txBody>
      </p:sp>
      <p:sp>
        <p:nvSpPr>
          <p:cNvPr id="16"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526567414"/>
      </p:ext>
    </p:extLst>
  </p:cSld>
  <p:clrMapOvr>
    <a:masterClrMapping/>
  </p:clrMapOvr>
  <p:extLst>
    <p:ext uri="{DCECCB84-F9BA-43D5-87BE-67443E8EF086}">
      <p15:sldGuideLst xmlns:p15="http://schemas.microsoft.com/office/powerpoint/2012/main">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 3">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7975232" y="2875541"/>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noProof="0" smtClean="0"/>
              <a:t>9/10/2019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Rectangle 15">
            <a:extLst>
              <a:ext uri="{FF2B5EF4-FFF2-40B4-BE49-F238E27FC236}">
                <a16:creationId xmlns:a16="http://schemas.microsoft.com/office/drawing/2014/main" id="{7684F357-0C41-471E-A413-4D42ADE55B12}"/>
              </a:ext>
            </a:extLst>
          </p:cNvPr>
          <p:cNvSpPr/>
          <p:nvPr userDrawn="1"/>
        </p:nvSpPr>
        <p:spPr>
          <a:xfrm>
            <a:off x="458724" y="2852928"/>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4216908" y="2395728"/>
            <a:ext cx="3758184" cy="446227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ext Placeholder 7">
            <a:extLst>
              <a:ext uri="{FF2B5EF4-FFF2-40B4-BE49-F238E27FC236}">
                <a16:creationId xmlns:a16="http://schemas.microsoft.com/office/drawing/2014/main" id="{63C66F5D-DEC7-40DB-ACC1-70F67F4C9F4B}"/>
              </a:ext>
            </a:extLst>
          </p:cNvPr>
          <p:cNvSpPr>
            <a:spLocks noGrp="1"/>
          </p:cNvSpPr>
          <p:nvPr>
            <p:ph type="body" sz="quarter" idx="25" hasCustomPrompt="1"/>
          </p:nvPr>
        </p:nvSpPr>
        <p:spPr>
          <a:xfrm>
            <a:off x="838086"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3"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hasCustomPrompt="1"/>
          </p:nvPr>
        </p:nvSpPr>
        <p:spPr>
          <a:xfrm>
            <a:off x="836613" y="4433657"/>
            <a:ext cx="2992278"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2" name="Text Placeholder 7">
            <a:extLst>
              <a:ext uri="{FF2B5EF4-FFF2-40B4-BE49-F238E27FC236}">
                <a16:creationId xmlns:a16="http://schemas.microsoft.com/office/drawing/2014/main" id="{78844A59-978B-47C0-B59A-F529FA41BF10}"/>
              </a:ext>
            </a:extLst>
          </p:cNvPr>
          <p:cNvSpPr>
            <a:spLocks noGrp="1"/>
          </p:cNvSpPr>
          <p:nvPr>
            <p:ph type="body" sz="quarter" idx="26" hasCustomPrompt="1"/>
          </p:nvPr>
        </p:nvSpPr>
        <p:spPr>
          <a:xfrm>
            <a:off x="835823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3</a:t>
            </a:r>
          </a:p>
        </p:txBody>
      </p:sp>
      <p:sp>
        <p:nvSpPr>
          <p:cNvPr id="23" name="Text Placeholder 2">
            <a:extLst>
              <a:ext uri="{FF2B5EF4-FFF2-40B4-BE49-F238E27FC236}">
                <a16:creationId xmlns:a16="http://schemas.microsoft.com/office/drawing/2014/main" id="{D09F31D3-FC19-4A61-A915-5F11C6F7EBD8}"/>
              </a:ext>
            </a:extLst>
          </p:cNvPr>
          <p:cNvSpPr>
            <a:spLocks noGrp="1"/>
          </p:cNvSpPr>
          <p:nvPr>
            <p:ph type="body" idx="27" hasCustomPrompt="1"/>
          </p:nvPr>
        </p:nvSpPr>
        <p:spPr>
          <a:xfrm>
            <a:off x="835675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4" name="Text Placeholder 11">
            <a:extLst>
              <a:ext uri="{FF2B5EF4-FFF2-40B4-BE49-F238E27FC236}">
                <a16:creationId xmlns:a16="http://schemas.microsoft.com/office/drawing/2014/main" id="{6AA97C78-ABC3-4559-8EFA-1F24C3A6E3FE}"/>
              </a:ext>
            </a:extLst>
          </p:cNvPr>
          <p:cNvSpPr>
            <a:spLocks noGrp="1"/>
          </p:cNvSpPr>
          <p:nvPr>
            <p:ph type="body" sz="quarter" idx="28" hasCustomPrompt="1"/>
          </p:nvPr>
        </p:nvSpPr>
        <p:spPr>
          <a:xfrm>
            <a:off x="8356757" y="4433657"/>
            <a:ext cx="2992278"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5" name="Text Placeholder 7">
            <a:extLst>
              <a:ext uri="{FF2B5EF4-FFF2-40B4-BE49-F238E27FC236}">
                <a16:creationId xmlns:a16="http://schemas.microsoft.com/office/drawing/2014/main" id="{92A70C67-E4B2-45C8-BD5F-DF3679B00C82}"/>
              </a:ext>
            </a:extLst>
          </p:cNvPr>
          <p:cNvSpPr>
            <a:spLocks noGrp="1"/>
          </p:cNvSpPr>
          <p:nvPr>
            <p:ph type="body" sz="quarter" idx="29" hasCustomPrompt="1"/>
          </p:nvPr>
        </p:nvSpPr>
        <p:spPr>
          <a:xfrm>
            <a:off x="459627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hasCustomPrompt="1"/>
          </p:nvPr>
        </p:nvSpPr>
        <p:spPr>
          <a:xfrm>
            <a:off x="459479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a16="http://schemas.microsoft.com/office/drawing/2014/main" id="{62E97E9F-0DAA-48F4-90F4-640195EAD7DA}"/>
              </a:ext>
            </a:extLst>
          </p:cNvPr>
          <p:cNvSpPr>
            <a:spLocks noGrp="1"/>
          </p:cNvSpPr>
          <p:nvPr>
            <p:ph type="body" sz="quarter" idx="31" hasCustomPrompt="1"/>
          </p:nvPr>
        </p:nvSpPr>
        <p:spPr>
          <a:xfrm>
            <a:off x="4594797" y="4433657"/>
            <a:ext cx="2992278"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8" name="Picture Placeholder 11">
            <a:extLst>
              <a:ext uri="{FF2B5EF4-FFF2-40B4-BE49-F238E27FC236}">
                <a16:creationId xmlns:a16="http://schemas.microsoft.com/office/drawing/2014/main" id="{48D7F0F9-4118-4257-9D45-A5772C2110D7}"/>
              </a:ext>
            </a:extLst>
          </p:cNvPr>
          <p:cNvSpPr>
            <a:spLocks noGrp="1"/>
          </p:cNvSpPr>
          <p:nvPr>
            <p:ph type="pic" sz="quarter" idx="32"/>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11441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noProof="0"/>
              <a:t>Click to edit Master title style</a:t>
            </a:r>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7B50B3BF-9C89-4723-AE4C-8AC5E6572CE2}" type="datetime1">
              <a:rPr lang="en-US" noProof="0" smtClean="0"/>
              <a:t>9/10/2019</a:t>
            </a:fld>
            <a:endParaRPr lang="en-US" noProof="0"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6" name="Rectangle 5">
            <a:extLst>
              <a:ext uri="{FF2B5EF4-FFF2-40B4-BE49-F238E27FC236}">
                <a16:creationId xmlns:a16="http://schemas.microsoft.com/office/drawing/2014/main" id="{933A2111-9E77-40EF-86DB-0DCF4279EE04}"/>
              </a:ext>
            </a:extLst>
          </p:cNvPr>
          <p:cNvSpPr/>
          <p:nvPr userDrawn="1"/>
        </p:nvSpPr>
        <p:spPr>
          <a:xfrm>
            <a:off x="442913" y="2238229"/>
            <a:ext cx="11749087" cy="1538525"/>
          </a:xfrm>
          <a:prstGeom prst="rect">
            <a:avLst/>
          </a:prstGeom>
          <a:gradFill>
            <a:gsLst>
              <a:gs pos="100000">
                <a:schemeClr val="accent1">
                  <a:lumMod val="75000"/>
                  <a:alpha val="20000"/>
                </a:schemeClr>
              </a:gs>
              <a:gs pos="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hasCustomPrompt="1"/>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Text Placeholder 7">
            <a:extLst>
              <a:ext uri="{FF2B5EF4-FFF2-40B4-BE49-F238E27FC236}">
                <a16:creationId xmlns:a16="http://schemas.microsoft.com/office/drawing/2014/main" id="{BB9AC69A-F349-47A4-BC2D-27B0A7514469}"/>
              </a:ext>
            </a:extLst>
          </p:cNvPr>
          <p:cNvSpPr>
            <a:spLocks noGrp="1"/>
          </p:cNvSpPr>
          <p:nvPr>
            <p:ph type="body" sz="quarter" idx="25" hasCustomPrompt="1"/>
          </p:nvPr>
        </p:nvSpPr>
        <p:spPr>
          <a:xfrm>
            <a:off x="874713" y="2623018"/>
            <a:ext cx="2992278"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11" name="Text Placeholder 2">
            <a:extLst>
              <a:ext uri="{FF2B5EF4-FFF2-40B4-BE49-F238E27FC236}">
                <a16:creationId xmlns:a16="http://schemas.microsoft.com/office/drawing/2014/main" id="{CAC4E2DC-6DA0-4F8B-846F-A0B6430B2768}"/>
              </a:ext>
            </a:extLst>
          </p:cNvPr>
          <p:cNvSpPr>
            <a:spLocks noGrp="1"/>
          </p:cNvSpPr>
          <p:nvPr>
            <p:ph type="body" idx="1" hasCustomPrompt="1"/>
          </p:nvPr>
        </p:nvSpPr>
        <p:spPr>
          <a:xfrm>
            <a:off x="836613"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2" name="Text Placeholder 11">
            <a:extLst>
              <a:ext uri="{FF2B5EF4-FFF2-40B4-BE49-F238E27FC236}">
                <a16:creationId xmlns:a16="http://schemas.microsoft.com/office/drawing/2014/main" id="{F87794B2-6DF5-42E5-A435-F8FADACBCF86}"/>
              </a:ext>
            </a:extLst>
          </p:cNvPr>
          <p:cNvSpPr>
            <a:spLocks noGrp="1"/>
          </p:cNvSpPr>
          <p:nvPr>
            <p:ph type="body" sz="quarter" idx="13" hasCustomPrompt="1"/>
          </p:nvPr>
        </p:nvSpPr>
        <p:spPr>
          <a:xfrm>
            <a:off x="836613" y="4433657"/>
            <a:ext cx="4893566"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3" name="Text Placeholder 7">
            <a:extLst>
              <a:ext uri="{FF2B5EF4-FFF2-40B4-BE49-F238E27FC236}">
                <a16:creationId xmlns:a16="http://schemas.microsoft.com/office/drawing/2014/main" id="{DFC6F434-B720-414A-A92B-EFFC947E69C5}"/>
              </a:ext>
            </a:extLst>
          </p:cNvPr>
          <p:cNvSpPr>
            <a:spLocks noGrp="1"/>
          </p:cNvSpPr>
          <p:nvPr>
            <p:ph type="body" sz="quarter" idx="26" hasCustomPrompt="1"/>
          </p:nvPr>
        </p:nvSpPr>
        <p:spPr>
          <a:xfrm>
            <a:off x="6501650" y="2616710"/>
            <a:ext cx="2992278"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14" name="Text Placeholder 2">
            <a:extLst>
              <a:ext uri="{FF2B5EF4-FFF2-40B4-BE49-F238E27FC236}">
                <a16:creationId xmlns:a16="http://schemas.microsoft.com/office/drawing/2014/main" id="{7DDDFEB1-7872-4940-890E-713981F69C4B}"/>
              </a:ext>
            </a:extLst>
          </p:cNvPr>
          <p:cNvSpPr>
            <a:spLocks noGrp="1"/>
          </p:cNvSpPr>
          <p:nvPr>
            <p:ph type="body" idx="30" hasCustomPrompt="1"/>
          </p:nvPr>
        </p:nvSpPr>
        <p:spPr>
          <a:xfrm>
            <a:off x="6501650"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11">
            <a:extLst>
              <a:ext uri="{FF2B5EF4-FFF2-40B4-BE49-F238E27FC236}">
                <a16:creationId xmlns:a16="http://schemas.microsoft.com/office/drawing/2014/main" id="{9F54982B-78F2-4014-A84C-F25539C6DC8A}"/>
              </a:ext>
            </a:extLst>
          </p:cNvPr>
          <p:cNvSpPr>
            <a:spLocks noGrp="1"/>
          </p:cNvSpPr>
          <p:nvPr>
            <p:ph type="body" sz="quarter" idx="31" hasCustomPrompt="1"/>
          </p:nvPr>
        </p:nvSpPr>
        <p:spPr>
          <a:xfrm>
            <a:off x="6501650" y="4433657"/>
            <a:ext cx="4853737" cy="1376965"/>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6" name="Picture Placeholder 11">
            <a:extLst>
              <a:ext uri="{FF2B5EF4-FFF2-40B4-BE49-F238E27FC236}">
                <a16:creationId xmlns:a16="http://schemas.microsoft.com/office/drawing/2014/main" id="{48D7F0F9-4118-4257-9D45-A5772C2110D7}"/>
              </a:ext>
            </a:extLst>
          </p:cNvPr>
          <p:cNvSpPr>
            <a:spLocks noGrp="1"/>
          </p:cNvSpPr>
          <p:nvPr>
            <p:ph type="pic" sz="quarter" idx="32"/>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a:t>Click icon to add picture</a:t>
            </a:r>
            <a:endParaRPr lang="en-US" noProof="0" dirty="0"/>
          </a:p>
        </p:txBody>
      </p:sp>
    </p:spTree>
    <p:extLst>
      <p:ext uri="{BB962C8B-B14F-4D97-AF65-F5344CB8AC3E}">
        <p14:creationId xmlns:p14="http://schemas.microsoft.com/office/powerpoint/2010/main" val="410253252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1909F8-4C72-41AE-A265-A2B21B72E9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14C406D-18BA-41D1-9AE4-5455C4F8FB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C2C08778-B918-4CC2-ACB0-052809B793CD}"/>
              </a:ext>
            </a:extLst>
          </p:cNvPr>
          <p:cNvSpPr>
            <a:spLocks noGrp="1"/>
          </p:cNvSpPr>
          <p:nvPr>
            <p:ph type="dt" sz="half" idx="2"/>
          </p:nvPr>
        </p:nvSpPr>
        <p:spPr>
          <a:xfrm>
            <a:off x="10265399" y="5810623"/>
            <a:ext cx="1080000" cy="234000"/>
          </a:xfrm>
          <a:prstGeom prst="rect">
            <a:avLst/>
          </a:prstGeom>
        </p:spPr>
        <p:txBody>
          <a:bodyPr vert="horz" lIns="91440" tIns="0" rIns="0" bIns="0" rtlCol="0" anchor="b" anchorCtr="0"/>
          <a:lstStyle>
            <a:lvl1pPr algn="r">
              <a:defRPr sz="1000">
                <a:solidFill>
                  <a:schemeClr val="tx1">
                    <a:lumMod val="60000"/>
                    <a:lumOff val="40000"/>
                  </a:schemeClr>
                </a:solidFill>
              </a:defRPr>
            </a:lvl1pPr>
          </a:lstStyle>
          <a:p>
            <a:fld id="{3435D83B-8639-4535-9E2A-6F2776DA544B}" type="datetime1">
              <a:rPr lang="en-US" noProof="0" smtClean="0"/>
              <a:t>9/10/2019</a:t>
            </a:fld>
            <a:endParaRPr lang="en-US" noProof="0" dirty="0"/>
          </a:p>
        </p:txBody>
      </p:sp>
      <p:sp>
        <p:nvSpPr>
          <p:cNvPr id="5" name="Footer Placeholder 4">
            <a:extLst>
              <a:ext uri="{FF2B5EF4-FFF2-40B4-BE49-F238E27FC236}">
                <a16:creationId xmlns:a16="http://schemas.microsoft.com/office/drawing/2014/main" id="{21498005-9236-461C-A055-9B9AB0DDFC31}"/>
              </a:ext>
            </a:extLst>
          </p:cNvPr>
          <p:cNvSpPr>
            <a:spLocks noGrp="1"/>
          </p:cNvSpPr>
          <p:nvPr>
            <p:ph type="ftr" sz="quarter" idx="3"/>
          </p:nvPr>
        </p:nvSpPr>
        <p:spPr>
          <a:xfrm>
            <a:off x="7230599" y="6057923"/>
            <a:ext cx="4114800" cy="234000"/>
          </a:xfrm>
          <a:prstGeom prst="rect">
            <a:avLst/>
          </a:prstGeom>
        </p:spPr>
        <p:txBody>
          <a:bodyPr vert="horz" lIns="91440" tIns="0" rIns="0" bIns="0" rtlCol="0" anchor="t" anchorCtr="0"/>
          <a:lstStyle>
            <a:lvl1pPr algn="r">
              <a:defRPr sz="1000">
                <a:solidFill>
                  <a:schemeClr val="tx1">
                    <a:lumMod val="60000"/>
                    <a:lumOff val="4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7320050C-14A2-4A8D-A783-08B8265C7B57}"/>
              </a:ext>
            </a:extLst>
          </p:cNvPr>
          <p:cNvSpPr>
            <a:spLocks noGrp="1"/>
          </p:cNvSpPr>
          <p:nvPr>
            <p:ph type="sldNum" sz="quarter" idx="4"/>
          </p:nvPr>
        </p:nvSpPr>
        <p:spPr>
          <a:xfrm>
            <a:off x="641478" y="6057923"/>
            <a:ext cx="394063" cy="234000"/>
          </a:xfrm>
          <a:prstGeom prst="rect">
            <a:avLst/>
          </a:prstGeom>
        </p:spPr>
        <p:txBody>
          <a:bodyPr vert="horz" lIns="90000" tIns="0" rIns="0" bIns="0" rtlCol="0" anchor="t" anchorCtr="0"/>
          <a:lstStyle>
            <a:lvl1pPr algn="ctr">
              <a:defRPr sz="1000">
                <a:solidFill>
                  <a:schemeClr val="tx2">
                    <a:lumMod val="60000"/>
                    <a:lumOff val="40000"/>
                  </a:schemeClr>
                </a:solidFill>
              </a:defRPr>
            </a:lvl1pPr>
          </a:lstStyle>
          <a:p>
            <a:fld id="{3CE5352E-9B9F-4EDC-8769-7FA3D3F814C7}" type="slidenum">
              <a:rPr lang="en-US" noProof="0" smtClean="0"/>
              <a:pPr/>
              <a:t>‹#›</a:t>
            </a:fld>
            <a:endParaRPr lang="en-US" noProof="0" dirty="0"/>
          </a:p>
        </p:txBody>
      </p:sp>
    </p:spTree>
    <p:extLst>
      <p:ext uri="{BB962C8B-B14F-4D97-AF65-F5344CB8AC3E}">
        <p14:creationId xmlns:p14="http://schemas.microsoft.com/office/powerpoint/2010/main" val="1565337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69" r:id="rId6"/>
    <p:sldLayoutId id="2147483662" r:id="rId7"/>
    <p:sldLayoutId id="2147483667" r:id="rId8"/>
    <p:sldLayoutId id="2147483668" r:id="rId9"/>
    <p:sldLayoutId id="2147483654"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2" r:id="rId22"/>
    <p:sldLayoutId id="2147483683" r:id="rId23"/>
    <p:sldLayoutId id="2147483684" r:id="rId24"/>
    <p:sldLayoutId id="2147483687" r:id="rId25"/>
    <p:sldLayoutId id="2147483688" r:id="rId26"/>
    <p:sldLayoutId id="2147483696" r:id="rId27"/>
    <p:sldLayoutId id="2147483693" r:id="rId28"/>
    <p:sldLayoutId id="2147483692" r:id="rId29"/>
    <p:sldLayoutId id="2147483694" r:id="rId30"/>
    <p:sldLayoutId id="2147483686" r:id="rId31"/>
    <p:sldLayoutId id="2147483695" r:id="rId32"/>
    <p:sldLayoutId id="2147483690" r:id="rId33"/>
    <p:sldLayoutId id="2147483685" r:id="rId34"/>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0" userDrawn="1">
          <p15:clr>
            <a:srgbClr val="F26B43"/>
          </p15:clr>
        </p15:guide>
        <p15:guide id="2" pos="7401" userDrawn="1">
          <p15:clr>
            <a:srgbClr val="F26B43"/>
          </p15:clr>
        </p15:guide>
        <p15:guide id="3" pos="279" userDrawn="1">
          <p15:clr>
            <a:srgbClr val="F26B43"/>
          </p15:clr>
        </p15:guide>
        <p15:guide id="4" pos="551" userDrawn="1">
          <p15:clr>
            <a:srgbClr val="F26B43"/>
          </p15:clr>
        </p15:guide>
        <p15:guide id="5" pos="7129" userDrawn="1">
          <p15:clr>
            <a:srgbClr val="F26B43"/>
          </p15:clr>
        </p15:guide>
        <p15:guide id="6" orient="horz" pos="4042" userDrawn="1">
          <p15:clr>
            <a:srgbClr val="F26B43"/>
          </p15:clr>
        </p15:guide>
        <p15:guide id="7" orient="horz" pos="37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linkedin.com/in/jnyh/" TargetMode="External"/><Relationship Id="rId2" Type="http://schemas.openxmlformats.org/officeDocument/2006/relationships/image" Target="../media/image3.jpg"/><Relationship Id="rId1" Type="http://schemas.openxmlformats.org/officeDocument/2006/relationships/slideLayout" Target="../slideLayouts/slideLayout2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0.svg"/></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finiti/grammar-and-online-product-reviews" TargetMode="External"/><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finiti/grammar-and-online-product-reviews" TargetMode="External"/><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Сlothes showcase image">
            <a:extLst>
              <a:ext uri="{FF2B5EF4-FFF2-40B4-BE49-F238E27FC236}">
                <a16:creationId xmlns:a16="http://schemas.microsoft.com/office/drawing/2014/main" id="{7D9BB4A7-CAD8-4F37-B282-CE7BA8863076}"/>
              </a:ext>
            </a:extLst>
          </p:cNvPr>
          <p:cNvPicPr>
            <a:picLocks noGrp="1" noChangeAspect="1"/>
          </p:cNvPicPr>
          <p:nvPr>
            <p:ph type="pic" sz="quarter" idx="13"/>
          </p:nvPr>
        </p:nvPicPr>
        <p:blipFill>
          <a:blip r:embed="rId2"/>
          <a:srcRect l="14" r="14"/>
          <a:stretch>
            <a:fillRect/>
          </a:stretch>
        </p:blipFill>
        <p:spPr>
          <a:xfrm>
            <a:off x="458724" y="457200"/>
            <a:ext cx="11274552" cy="5943600"/>
          </a:xfrm>
        </p:spPr>
      </p:pic>
      <p:grpSp>
        <p:nvGrpSpPr>
          <p:cNvPr id="6" name="Group 5" descr="Logo with hanger, text, and mini mountain on the bottom"/>
          <p:cNvGrpSpPr/>
          <p:nvPr/>
        </p:nvGrpSpPr>
        <p:grpSpPr>
          <a:xfrm>
            <a:off x="5210129" y="1843215"/>
            <a:ext cx="1771742" cy="1219812"/>
            <a:chOff x="2657977" y="886406"/>
            <a:chExt cx="1771742" cy="1219812"/>
          </a:xfrm>
        </p:grpSpPr>
        <p:sp>
          <p:nvSpPr>
            <p:cNvPr id="7" name="Rounded Rectangle 6">
              <a:extLst>
                <a:ext uri="{C183D7F6-B498-43B3-948B-1728B52AA6E4}">
                  <adec:decorative xmlns:adec="http://schemas.microsoft.com/office/drawing/2017/decorative" val="1"/>
                </a:ext>
              </a:extLst>
            </p:cNvPr>
            <p:cNvSpPr/>
            <p:nvPr/>
          </p:nvSpPr>
          <p:spPr>
            <a:xfrm>
              <a:off x="2808514" y="886406"/>
              <a:ext cx="1467317" cy="785074"/>
            </a:xfrm>
            <a:prstGeom prst="roundRect">
              <a:avLst/>
            </a:prstGeom>
            <a:solidFill>
              <a:schemeClr val="bg1">
                <a:alpha val="8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p:cNvGrpSpPr/>
            <p:nvPr/>
          </p:nvGrpSpPr>
          <p:grpSpPr>
            <a:xfrm>
              <a:off x="2657977" y="961054"/>
              <a:ext cx="1771742" cy="1145164"/>
              <a:chOff x="4309495" y="-448810"/>
              <a:chExt cx="1771742" cy="1145164"/>
            </a:xfrm>
          </p:grpSpPr>
          <p:sp>
            <p:nvSpPr>
              <p:cNvPr id="10" name="Block Arc 9">
                <a:extLst>
                  <a:ext uri="{C183D7F6-B498-43B3-948B-1728B52AA6E4}">
                    <adec:decorative xmlns:adec="http://schemas.microsoft.com/office/drawing/2017/decorative" val="1"/>
                  </a:ext>
                </a:extLst>
              </p:cNvPr>
              <p:cNvSpPr/>
              <p:nvPr/>
            </p:nvSpPr>
            <p:spPr>
              <a:xfrm>
                <a:off x="4309495" y="-224124"/>
                <a:ext cx="1771742" cy="920478"/>
              </a:xfrm>
              <a:prstGeom prst="blockArc">
                <a:avLst>
                  <a:gd name="adj1" fmla="val 12693424"/>
                  <a:gd name="adj2" fmla="val 19655028"/>
                  <a:gd name="adj3" fmla="val 290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1" name="Group 10"/>
              <p:cNvGrpSpPr/>
              <p:nvPr/>
            </p:nvGrpSpPr>
            <p:grpSpPr>
              <a:xfrm>
                <a:off x="4485259" y="-448810"/>
                <a:ext cx="1461169" cy="627008"/>
                <a:chOff x="4485259" y="-448810"/>
                <a:chExt cx="1461169" cy="627008"/>
              </a:xfrm>
            </p:grpSpPr>
            <p:sp>
              <p:nvSpPr>
                <p:cNvPr id="12" name="TextBox 11"/>
                <p:cNvSpPr txBox="1"/>
                <p:nvPr/>
              </p:nvSpPr>
              <p:spPr>
                <a:xfrm>
                  <a:off x="4485259" y="-114190"/>
                  <a:ext cx="1461169" cy="292388"/>
                </a:xfrm>
                <a:prstGeom prst="rect">
                  <a:avLst/>
                </a:prstGeom>
                <a:noFill/>
              </p:spPr>
              <p:txBody>
                <a:bodyPr wrap="none" rtlCol="0">
                  <a:spAutoFit/>
                </a:bodyPr>
                <a:lstStyle/>
                <a:p>
                  <a:r>
                    <a:rPr lang="en-US" sz="1300" b="1" spc="300" dirty="0">
                      <a:latin typeface="Arial Black" panose="020B0A04020102020204" pitchFamily="34" charset="0"/>
                      <a:ea typeface="Verdana" panose="020B0604030504040204" pitchFamily="34" charset="0"/>
                      <a:cs typeface="Verdana" panose="020B0604030504040204" pitchFamily="34" charset="0"/>
                    </a:rPr>
                    <a:t>JAMES NG</a:t>
                  </a:r>
                </a:p>
              </p:txBody>
            </p:sp>
            <p:grpSp>
              <p:nvGrpSpPr>
                <p:cNvPr id="13" name="Group 12"/>
                <p:cNvGrpSpPr/>
                <p:nvPr/>
              </p:nvGrpSpPr>
              <p:grpSpPr>
                <a:xfrm>
                  <a:off x="5120201" y="-448810"/>
                  <a:ext cx="150327" cy="239667"/>
                  <a:chOff x="5212147" y="-425745"/>
                  <a:chExt cx="150327" cy="239667"/>
                </a:xfrm>
              </p:grpSpPr>
              <p:grpSp>
                <p:nvGrpSpPr>
                  <p:cNvPr id="14" name="Group 13"/>
                  <p:cNvGrpSpPr/>
                  <p:nvPr/>
                </p:nvGrpSpPr>
                <p:grpSpPr>
                  <a:xfrm>
                    <a:off x="5212147" y="-425745"/>
                    <a:ext cx="150327" cy="175178"/>
                    <a:chOff x="1721099" y="-394146"/>
                    <a:chExt cx="368989" cy="429987"/>
                  </a:xfrm>
                </p:grpSpPr>
                <p:sp>
                  <p:nvSpPr>
                    <p:cNvPr id="16" name="Freeform 530">
                      <a:extLst>
                        <a:ext uri="{C183D7F6-B498-43B3-948B-1728B52AA6E4}">
                          <adec:decorative xmlns:adec="http://schemas.microsoft.com/office/drawing/2017/decorative" val="1"/>
                        </a:ext>
                      </a:extLst>
                    </p:cNvPr>
                    <p:cNvSpPr>
                      <a:spLocks noChangeAspect="1"/>
                    </p:cNvSpPr>
                    <p:nvPr/>
                  </p:nvSpPr>
                  <p:spPr bwMode="auto">
                    <a:xfrm>
                      <a:off x="1721099" y="-394146"/>
                      <a:ext cx="368989" cy="243993"/>
                    </a:xfrm>
                    <a:custGeom>
                      <a:avLst/>
                      <a:gdLst>
                        <a:gd name="T0" fmla="*/ 78 w 156"/>
                        <a:gd name="T1" fmla="*/ 0 h 103"/>
                        <a:gd name="T2" fmla="*/ 0 w 156"/>
                        <a:gd name="T3" fmla="*/ 78 h 103"/>
                        <a:gd name="T4" fmla="*/ 25 w 156"/>
                        <a:gd name="T5" fmla="*/ 103 h 103"/>
                        <a:gd name="T6" fmla="*/ 51 w 156"/>
                        <a:gd name="T7" fmla="*/ 78 h 103"/>
                        <a:gd name="T8" fmla="*/ 78 w 156"/>
                        <a:gd name="T9" fmla="*/ 51 h 103"/>
                        <a:gd name="T10" fmla="*/ 105 w 156"/>
                        <a:gd name="T11" fmla="*/ 78 h 103"/>
                        <a:gd name="T12" fmla="*/ 105 w 156"/>
                        <a:gd name="T13" fmla="*/ 78 h 103"/>
                        <a:gd name="T14" fmla="*/ 130 w 156"/>
                        <a:gd name="T15" fmla="*/ 52 h 103"/>
                        <a:gd name="T16" fmla="*/ 156 w 156"/>
                        <a:gd name="T17" fmla="*/ 78 h 103"/>
                        <a:gd name="T18" fmla="*/ 78 w 156"/>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03">
                          <a:moveTo>
                            <a:pt x="78" y="0"/>
                          </a:moveTo>
                          <a:cubicBezTo>
                            <a:pt x="35" y="0"/>
                            <a:pt x="0" y="35"/>
                            <a:pt x="0" y="78"/>
                          </a:cubicBezTo>
                          <a:cubicBezTo>
                            <a:pt x="0" y="92"/>
                            <a:pt x="11" y="103"/>
                            <a:pt x="25" y="103"/>
                          </a:cubicBezTo>
                          <a:cubicBezTo>
                            <a:pt x="39" y="103"/>
                            <a:pt x="51" y="92"/>
                            <a:pt x="51" y="78"/>
                          </a:cubicBezTo>
                          <a:cubicBezTo>
                            <a:pt x="51" y="63"/>
                            <a:pt x="63" y="51"/>
                            <a:pt x="78" y="51"/>
                          </a:cubicBezTo>
                          <a:cubicBezTo>
                            <a:pt x="93" y="51"/>
                            <a:pt x="105" y="63"/>
                            <a:pt x="105" y="78"/>
                          </a:cubicBezTo>
                          <a:cubicBezTo>
                            <a:pt x="105" y="78"/>
                            <a:pt x="105" y="78"/>
                            <a:pt x="105" y="78"/>
                          </a:cubicBezTo>
                          <a:cubicBezTo>
                            <a:pt x="105" y="64"/>
                            <a:pt x="116" y="52"/>
                            <a:pt x="130" y="52"/>
                          </a:cubicBezTo>
                          <a:cubicBezTo>
                            <a:pt x="144" y="52"/>
                            <a:pt x="156" y="64"/>
                            <a:pt x="156" y="78"/>
                          </a:cubicBezTo>
                          <a:cubicBezTo>
                            <a:pt x="156" y="35"/>
                            <a:pt x="121" y="0"/>
                            <a:pt x="78" y="0"/>
                          </a:cubicBezTo>
                        </a:path>
                      </a:pathLst>
                    </a:cu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17" name="Freeform 532">
                      <a:extLst>
                        <a:ext uri="{C183D7F6-B498-43B3-948B-1728B52AA6E4}">
                          <adec:decorative xmlns:adec="http://schemas.microsoft.com/office/drawing/2017/decorative" val="1"/>
                        </a:ext>
                      </a:extLst>
                    </p:cNvPr>
                    <p:cNvSpPr>
                      <a:spLocks noChangeAspect="1"/>
                    </p:cNvSpPr>
                    <p:nvPr/>
                  </p:nvSpPr>
                  <p:spPr bwMode="auto">
                    <a:xfrm>
                      <a:off x="1844095" y="-210151"/>
                      <a:ext cx="245992" cy="245992"/>
                    </a:xfrm>
                    <a:custGeom>
                      <a:avLst/>
                      <a:gdLst>
                        <a:gd name="T0" fmla="*/ 104 w 104"/>
                        <a:gd name="T1" fmla="*/ 0 h 104"/>
                        <a:gd name="T2" fmla="*/ 78 w 104"/>
                        <a:gd name="T3" fmla="*/ 25 h 104"/>
                        <a:gd name="T4" fmla="*/ 53 w 104"/>
                        <a:gd name="T5" fmla="*/ 0 h 104"/>
                        <a:gd name="T6" fmla="*/ 53 w 104"/>
                        <a:gd name="T7" fmla="*/ 0 h 104"/>
                        <a:gd name="T8" fmla="*/ 37 w 104"/>
                        <a:gd name="T9" fmla="*/ 24 h 104"/>
                        <a:gd name="T10" fmla="*/ 0 w 104"/>
                        <a:gd name="T11" fmla="*/ 78 h 104"/>
                        <a:gd name="T12" fmla="*/ 26 w 104"/>
                        <a:gd name="T13" fmla="*/ 104 h 104"/>
                        <a:gd name="T14" fmla="*/ 51 w 104"/>
                        <a:gd name="T15" fmla="*/ 78 h 104"/>
                        <a:gd name="T16" fmla="*/ 59 w 104"/>
                        <a:gd name="T17" fmla="*/ 70 h 104"/>
                        <a:gd name="T18" fmla="*/ 104 w 104"/>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104" y="0"/>
                          </a:moveTo>
                          <a:cubicBezTo>
                            <a:pt x="104" y="14"/>
                            <a:pt x="92" y="25"/>
                            <a:pt x="78" y="25"/>
                          </a:cubicBezTo>
                          <a:cubicBezTo>
                            <a:pt x="64" y="25"/>
                            <a:pt x="53" y="14"/>
                            <a:pt x="53" y="0"/>
                          </a:cubicBezTo>
                          <a:cubicBezTo>
                            <a:pt x="53" y="0"/>
                            <a:pt x="53" y="0"/>
                            <a:pt x="53" y="0"/>
                          </a:cubicBezTo>
                          <a:cubicBezTo>
                            <a:pt x="53" y="10"/>
                            <a:pt x="47" y="20"/>
                            <a:pt x="37" y="24"/>
                          </a:cubicBezTo>
                          <a:cubicBezTo>
                            <a:pt x="15" y="35"/>
                            <a:pt x="0" y="56"/>
                            <a:pt x="0" y="78"/>
                          </a:cubicBezTo>
                          <a:cubicBezTo>
                            <a:pt x="0" y="92"/>
                            <a:pt x="12" y="104"/>
                            <a:pt x="26" y="104"/>
                          </a:cubicBezTo>
                          <a:cubicBezTo>
                            <a:pt x="40" y="104"/>
                            <a:pt x="51" y="93"/>
                            <a:pt x="51" y="78"/>
                          </a:cubicBezTo>
                          <a:cubicBezTo>
                            <a:pt x="52" y="77"/>
                            <a:pt x="54" y="73"/>
                            <a:pt x="59" y="70"/>
                          </a:cubicBezTo>
                          <a:cubicBezTo>
                            <a:pt x="86" y="57"/>
                            <a:pt x="104" y="30"/>
                            <a:pt x="104" y="0"/>
                          </a:cubicBezTo>
                        </a:path>
                      </a:pathLst>
                    </a:cu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18" name="Freeform 533">
                      <a:extLst>
                        <a:ext uri="{C183D7F6-B498-43B3-948B-1728B52AA6E4}">
                          <adec:decorative xmlns:adec="http://schemas.microsoft.com/office/drawing/2017/decorative" val="1"/>
                        </a:ext>
                      </a:extLst>
                    </p:cNvPr>
                    <p:cNvSpPr>
                      <a:spLocks noChangeAspect="1"/>
                    </p:cNvSpPr>
                    <p:nvPr/>
                  </p:nvSpPr>
                  <p:spPr bwMode="auto">
                    <a:xfrm>
                      <a:off x="1969091" y="-271150"/>
                      <a:ext cx="120996" cy="120996"/>
                    </a:xfrm>
                    <a:custGeom>
                      <a:avLst/>
                      <a:gdLst>
                        <a:gd name="T0" fmla="*/ 25 w 51"/>
                        <a:gd name="T1" fmla="*/ 0 h 51"/>
                        <a:gd name="T2" fmla="*/ 0 w 51"/>
                        <a:gd name="T3" fmla="*/ 26 h 51"/>
                        <a:gd name="T4" fmla="*/ 0 w 51"/>
                        <a:gd name="T5" fmla="*/ 26 h 51"/>
                        <a:gd name="T6" fmla="*/ 0 w 51"/>
                        <a:gd name="T7" fmla="*/ 26 h 51"/>
                        <a:gd name="T8" fmla="*/ 25 w 51"/>
                        <a:gd name="T9" fmla="*/ 51 h 51"/>
                        <a:gd name="T10" fmla="*/ 51 w 51"/>
                        <a:gd name="T11" fmla="*/ 26 h 51"/>
                        <a:gd name="T12" fmla="*/ 51 w 51"/>
                        <a:gd name="T13" fmla="*/ 26 h 51"/>
                        <a:gd name="T14" fmla="*/ 51 w 51"/>
                        <a:gd name="T15" fmla="*/ 26 h 51"/>
                        <a:gd name="T16" fmla="*/ 25 w 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1">
                          <a:moveTo>
                            <a:pt x="25" y="0"/>
                          </a:moveTo>
                          <a:cubicBezTo>
                            <a:pt x="11" y="0"/>
                            <a:pt x="0" y="12"/>
                            <a:pt x="0" y="26"/>
                          </a:cubicBezTo>
                          <a:cubicBezTo>
                            <a:pt x="0" y="26"/>
                            <a:pt x="0" y="26"/>
                            <a:pt x="0" y="26"/>
                          </a:cubicBezTo>
                          <a:cubicBezTo>
                            <a:pt x="0" y="26"/>
                            <a:pt x="0" y="26"/>
                            <a:pt x="0" y="26"/>
                          </a:cubicBezTo>
                          <a:cubicBezTo>
                            <a:pt x="0" y="40"/>
                            <a:pt x="11" y="51"/>
                            <a:pt x="25" y="51"/>
                          </a:cubicBezTo>
                          <a:cubicBezTo>
                            <a:pt x="39" y="51"/>
                            <a:pt x="51" y="40"/>
                            <a:pt x="51" y="26"/>
                          </a:cubicBezTo>
                          <a:cubicBezTo>
                            <a:pt x="51" y="26"/>
                            <a:pt x="51" y="26"/>
                            <a:pt x="51" y="26"/>
                          </a:cubicBezTo>
                          <a:cubicBezTo>
                            <a:pt x="51" y="26"/>
                            <a:pt x="51" y="26"/>
                            <a:pt x="51" y="26"/>
                          </a:cubicBezTo>
                          <a:cubicBezTo>
                            <a:pt x="51" y="12"/>
                            <a:pt x="39" y="0"/>
                            <a:pt x="25" y="0"/>
                          </a:cubicBezTo>
                        </a:path>
                      </a:pathLst>
                    </a:cu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grpSp>
              <p:sp>
                <p:nvSpPr>
                  <p:cNvPr id="15" name="Oval 531">
                    <a:extLst>
                      <a:ext uri="{C183D7F6-B498-43B3-948B-1728B52AA6E4}">
                        <adec:decorative xmlns:adec="http://schemas.microsoft.com/office/drawing/2017/decorative" val="1"/>
                      </a:ext>
                    </a:extLst>
                  </p:cNvPr>
                  <p:cNvSpPr>
                    <a:spLocks noChangeAspect="1" noChangeArrowheads="1"/>
                  </p:cNvSpPr>
                  <p:nvPr/>
                </p:nvSpPr>
                <p:spPr bwMode="auto">
                  <a:xfrm>
                    <a:off x="5254367" y="-251382"/>
                    <a:ext cx="65304" cy="65304"/>
                  </a:xfrm>
                  <a:prstGeom prst="ellipse">
                    <a:avLst/>
                  </a:pr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grpSp>
          </p:grpSp>
        </p:grpSp>
      </p:grpSp>
      <p:sp>
        <p:nvSpPr>
          <p:cNvPr id="4" name="Title 3">
            <a:extLst>
              <a:ext uri="{FF2B5EF4-FFF2-40B4-BE49-F238E27FC236}">
                <a16:creationId xmlns:a16="http://schemas.microsoft.com/office/drawing/2014/main" id="{D5B2BC59-134D-4AFC-B52F-67591CAB8762}"/>
              </a:ext>
            </a:extLst>
          </p:cNvPr>
          <p:cNvSpPr>
            <a:spLocks noGrp="1"/>
          </p:cNvSpPr>
          <p:nvPr>
            <p:ph type="ctrTitle"/>
          </p:nvPr>
        </p:nvSpPr>
        <p:spPr/>
        <p:txBody>
          <a:bodyPr/>
          <a:lstStyle/>
          <a:p>
            <a:r>
              <a:rPr lang="en-US" dirty="0"/>
              <a:t>Product Review</a:t>
            </a:r>
            <a:endParaRPr lang="ru-RU" dirty="0"/>
          </a:p>
        </p:txBody>
      </p:sp>
      <p:sp>
        <p:nvSpPr>
          <p:cNvPr id="5" name="Subtitle 4">
            <a:extLst>
              <a:ext uri="{FF2B5EF4-FFF2-40B4-BE49-F238E27FC236}">
                <a16:creationId xmlns:a16="http://schemas.microsoft.com/office/drawing/2014/main" id="{B39A2B74-3287-4C03-80AF-662CC92EF148}"/>
              </a:ext>
            </a:extLst>
          </p:cNvPr>
          <p:cNvSpPr>
            <a:spLocks noGrp="1"/>
          </p:cNvSpPr>
          <p:nvPr>
            <p:ph type="subTitle" idx="1"/>
          </p:nvPr>
        </p:nvSpPr>
        <p:spPr>
          <a:xfrm>
            <a:off x="458724" y="4601258"/>
            <a:ext cx="11274552" cy="1799542"/>
          </a:xfrm>
        </p:spPr>
        <p:txBody>
          <a:bodyPr/>
          <a:lstStyle/>
          <a:p>
            <a:r>
              <a:rPr lang="en-US" dirty="0"/>
              <a:t>06 Sep 2019</a:t>
            </a:r>
            <a:endParaRPr lang="ru-RU" dirty="0"/>
          </a:p>
        </p:txBody>
      </p:sp>
    </p:spTree>
    <p:extLst>
      <p:ext uri="{BB962C8B-B14F-4D97-AF65-F5344CB8AC3E}">
        <p14:creationId xmlns:p14="http://schemas.microsoft.com/office/powerpoint/2010/main" val="1670252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DDC2-29D0-4966-B14C-A8992AE59BA4}"/>
              </a:ext>
            </a:extLst>
          </p:cNvPr>
          <p:cNvSpPr>
            <a:spLocks noGrp="1"/>
          </p:cNvSpPr>
          <p:nvPr>
            <p:ph type="title"/>
          </p:nvPr>
        </p:nvSpPr>
        <p:spPr>
          <a:xfrm>
            <a:off x="6726213" y="1980262"/>
            <a:ext cx="4584212" cy="540000"/>
          </a:xfrm>
        </p:spPr>
        <p:txBody>
          <a:bodyPr>
            <a:normAutofit/>
          </a:bodyPr>
          <a:lstStyle/>
          <a:p>
            <a:r>
              <a:rPr lang="en-SG" sz="3200" dirty="0"/>
              <a:t>Rating: 5</a:t>
            </a:r>
          </a:p>
        </p:txBody>
      </p:sp>
      <p:sp>
        <p:nvSpPr>
          <p:cNvPr id="7" name="Rectangle 6">
            <a:extLst>
              <a:ext uri="{FF2B5EF4-FFF2-40B4-BE49-F238E27FC236}">
                <a16:creationId xmlns:a16="http://schemas.microsoft.com/office/drawing/2014/main" id="{592C7F37-FDB5-49E9-BEF9-5BA735026C81}"/>
              </a:ext>
            </a:extLst>
          </p:cNvPr>
          <p:cNvSpPr/>
          <p:nvPr/>
        </p:nvSpPr>
        <p:spPr>
          <a:xfrm>
            <a:off x="9018319" y="5583475"/>
            <a:ext cx="2306465" cy="369332"/>
          </a:xfrm>
          <a:prstGeom prst="rect">
            <a:avLst/>
          </a:prstGeom>
        </p:spPr>
        <p:txBody>
          <a:bodyPr wrap="none">
            <a:spAutoFit/>
          </a:bodyPr>
          <a:lstStyle/>
          <a:p>
            <a:r>
              <a:rPr lang="en-US" dirty="0">
                <a:solidFill>
                  <a:srgbClr val="FF0000"/>
                </a:solidFill>
              </a:rPr>
              <a:t>keeps vegetables fresh</a:t>
            </a:r>
            <a:endParaRPr lang="en-SG" dirty="0">
              <a:solidFill>
                <a:srgbClr val="FF0000"/>
              </a:solidFill>
            </a:endParaRPr>
          </a:p>
        </p:txBody>
      </p:sp>
      <p:sp>
        <p:nvSpPr>
          <p:cNvPr id="13" name="Rectangle 12">
            <a:extLst>
              <a:ext uri="{FF2B5EF4-FFF2-40B4-BE49-F238E27FC236}">
                <a16:creationId xmlns:a16="http://schemas.microsoft.com/office/drawing/2014/main" id="{1B3B4CBD-AE4D-49E7-B4C6-A4F1A2E13480}"/>
              </a:ext>
            </a:extLst>
          </p:cNvPr>
          <p:cNvSpPr/>
          <p:nvPr/>
        </p:nvSpPr>
        <p:spPr>
          <a:xfrm>
            <a:off x="9718767" y="4665872"/>
            <a:ext cx="1606017" cy="369332"/>
          </a:xfrm>
          <a:prstGeom prst="rect">
            <a:avLst/>
          </a:prstGeom>
        </p:spPr>
        <p:txBody>
          <a:bodyPr wrap="none">
            <a:spAutoFit/>
          </a:bodyPr>
          <a:lstStyle/>
          <a:p>
            <a:r>
              <a:rPr lang="en-US" dirty="0">
                <a:solidFill>
                  <a:srgbClr val="FF0000"/>
                </a:solidFill>
              </a:rPr>
              <a:t>promotion sale</a:t>
            </a:r>
            <a:endParaRPr lang="en-SG" dirty="0">
              <a:solidFill>
                <a:srgbClr val="FF0000"/>
              </a:solidFill>
            </a:endParaRPr>
          </a:p>
        </p:txBody>
      </p:sp>
      <p:sp>
        <p:nvSpPr>
          <p:cNvPr id="14" name="Rectangle 13">
            <a:extLst>
              <a:ext uri="{FF2B5EF4-FFF2-40B4-BE49-F238E27FC236}">
                <a16:creationId xmlns:a16="http://schemas.microsoft.com/office/drawing/2014/main" id="{8FF8851B-0213-443F-82C6-8841AD2278BE}"/>
              </a:ext>
            </a:extLst>
          </p:cNvPr>
          <p:cNvSpPr/>
          <p:nvPr/>
        </p:nvSpPr>
        <p:spPr>
          <a:xfrm>
            <a:off x="9966980" y="3563712"/>
            <a:ext cx="1343445" cy="369332"/>
          </a:xfrm>
          <a:prstGeom prst="rect">
            <a:avLst/>
          </a:prstGeom>
        </p:spPr>
        <p:txBody>
          <a:bodyPr wrap="none">
            <a:spAutoFit/>
          </a:bodyPr>
          <a:lstStyle/>
          <a:p>
            <a:r>
              <a:rPr lang="en-US" dirty="0">
                <a:solidFill>
                  <a:srgbClr val="FF0000"/>
                </a:solidFill>
              </a:rPr>
              <a:t>vacuum seal</a:t>
            </a:r>
            <a:endParaRPr lang="en-SG" dirty="0">
              <a:solidFill>
                <a:srgbClr val="FF0000"/>
              </a:solidFill>
            </a:endParaRPr>
          </a:p>
        </p:txBody>
      </p:sp>
      <p:sp>
        <p:nvSpPr>
          <p:cNvPr id="21" name="Rectangle 20">
            <a:extLst>
              <a:ext uri="{FF2B5EF4-FFF2-40B4-BE49-F238E27FC236}">
                <a16:creationId xmlns:a16="http://schemas.microsoft.com/office/drawing/2014/main" id="{2D9D2F8B-36A0-4F0F-B218-7FD955F7FAB5}"/>
              </a:ext>
            </a:extLst>
          </p:cNvPr>
          <p:cNvSpPr/>
          <p:nvPr/>
        </p:nvSpPr>
        <p:spPr>
          <a:xfrm>
            <a:off x="708013" y="5881727"/>
            <a:ext cx="4809137" cy="523220"/>
          </a:xfrm>
          <a:prstGeom prst="rect">
            <a:avLst/>
          </a:prstGeom>
        </p:spPr>
        <p:txBody>
          <a:bodyPr wrap="none">
            <a:spAutoFit/>
          </a:bodyPr>
          <a:lstStyle/>
          <a:p>
            <a:r>
              <a:rPr lang="en-SG" sz="1400" dirty="0"/>
              <a:t>Product: The Foodsaver174 10 Cup Fresh Container - Fac10-000</a:t>
            </a:r>
          </a:p>
          <a:p>
            <a:r>
              <a:rPr lang="en-SG" sz="1400" dirty="0"/>
              <a:t>Category: food and household items</a:t>
            </a:r>
          </a:p>
        </p:txBody>
      </p:sp>
      <p:pic>
        <p:nvPicPr>
          <p:cNvPr id="20" name="Picture 19">
            <a:extLst>
              <a:ext uri="{FF2B5EF4-FFF2-40B4-BE49-F238E27FC236}">
                <a16:creationId xmlns:a16="http://schemas.microsoft.com/office/drawing/2014/main" id="{1B13A4FB-02F0-4BE1-8A56-9396BEBDF624}"/>
              </a:ext>
            </a:extLst>
          </p:cNvPr>
          <p:cNvPicPr>
            <a:picLocks noChangeAspect="1"/>
          </p:cNvPicPr>
          <p:nvPr/>
        </p:nvPicPr>
        <p:blipFill>
          <a:blip r:embed="rId2"/>
          <a:stretch>
            <a:fillRect/>
          </a:stretch>
        </p:blipFill>
        <p:spPr>
          <a:xfrm>
            <a:off x="985542" y="1736900"/>
            <a:ext cx="4274929" cy="4090068"/>
          </a:xfrm>
          <a:prstGeom prst="rect">
            <a:avLst/>
          </a:prstGeom>
        </p:spPr>
      </p:pic>
      <p:sp>
        <p:nvSpPr>
          <p:cNvPr id="15" name="Text Placeholder 7">
            <a:extLst>
              <a:ext uri="{FF2B5EF4-FFF2-40B4-BE49-F238E27FC236}">
                <a16:creationId xmlns:a16="http://schemas.microsoft.com/office/drawing/2014/main" id="{0F66082F-AA4D-4030-A7C0-A8708EE57CDD}"/>
              </a:ext>
            </a:extLst>
          </p:cNvPr>
          <p:cNvSpPr txBox="1">
            <a:spLocks/>
          </p:cNvSpPr>
          <p:nvPr/>
        </p:nvSpPr>
        <p:spPr>
          <a:xfrm>
            <a:off x="6726213" y="2990665"/>
            <a:ext cx="4584212" cy="2891154"/>
          </a:xfrm>
          <a:prstGeom prst="rect">
            <a:avLst/>
          </a:prstGeom>
        </p:spPr>
        <p:txBody>
          <a:bodyPr vert="horz" lIns="36000" tIns="0" rIns="0" bIns="0" rtlCol="0">
            <a:normAutofit fontScale="92500" lnSpcReduction="10000"/>
          </a:bodyPr>
          <a:lstStyle>
            <a:lvl1pPr marL="216000" indent="-216000" algn="l" defTabSz="914400" rtl="0" eaLnBrk="1" latinLnBrk="0" hangingPunct="1">
              <a:lnSpc>
                <a:spcPct val="90000"/>
              </a:lnSpc>
              <a:spcBef>
                <a:spcPts val="600"/>
              </a:spcBef>
              <a:buClr>
                <a:schemeClr val="accent1">
                  <a:lumMod val="40000"/>
                  <a:lumOff val="60000"/>
                </a:schemeClr>
              </a:buClr>
              <a:buSzPct val="125000"/>
              <a:buFont typeface="Wingdings" panose="05000000000000000000" pitchFamily="2" charset="2"/>
              <a:buChar char="§"/>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SG" dirty="0"/>
              <a:t>Topic 1</a:t>
            </a:r>
          </a:p>
          <a:p>
            <a:pPr marL="0" indent="0">
              <a:buFont typeface="Wingdings" panose="05000000000000000000" pitchFamily="2" charset="2"/>
              <a:buNone/>
            </a:pPr>
            <a:r>
              <a:rPr lang="en-SG" dirty="0"/>
              <a:t>containers, food, fresh, use, container, </a:t>
            </a:r>
            <a:r>
              <a:rPr lang="en-SG" b="1" dirty="0"/>
              <a:t>seal</a:t>
            </a:r>
            <a:r>
              <a:rPr lang="en-SG" dirty="0"/>
              <a:t>, </a:t>
            </a:r>
            <a:r>
              <a:rPr lang="en-SG" dirty="0" err="1"/>
              <a:t>foodsaver</a:t>
            </a:r>
            <a:r>
              <a:rPr lang="en-SG" dirty="0"/>
              <a:t>, love, </a:t>
            </a:r>
            <a:r>
              <a:rPr lang="en-SG" b="1" dirty="0"/>
              <a:t>vacuum</a:t>
            </a:r>
            <a:r>
              <a:rPr lang="en-SG" dirty="0"/>
              <a:t>, saver, great, food saver, longer, like, bought, one, new, much, review, used </a:t>
            </a:r>
          </a:p>
          <a:p>
            <a:pPr marL="0" indent="0">
              <a:buFont typeface="Wingdings" panose="05000000000000000000" pitchFamily="2" charset="2"/>
              <a:buNone/>
            </a:pPr>
            <a:endParaRPr lang="en-SG" dirty="0"/>
          </a:p>
          <a:p>
            <a:r>
              <a:rPr lang="en-SG" dirty="0"/>
              <a:t>Topic 2</a:t>
            </a:r>
          </a:p>
          <a:p>
            <a:pPr marL="0" indent="0">
              <a:buFont typeface="Wingdings" panose="05000000000000000000" pitchFamily="2" charset="2"/>
              <a:buNone/>
            </a:pPr>
            <a:r>
              <a:rPr lang="en-SG" dirty="0"/>
              <a:t>containers, vacuum, seal, </a:t>
            </a:r>
            <a:r>
              <a:rPr lang="en-SG" dirty="0" err="1"/>
              <a:t>foodsaver</a:t>
            </a:r>
            <a:r>
              <a:rPr lang="en-SG" dirty="0"/>
              <a:t>, review, lid, storage, much, sizes, little, make, also, canisters, would, </a:t>
            </a:r>
            <a:r>
              <a:rPr lang="en-SG" b="1" dirty="0"/>
              <a:t>received</a:t>
            </a:r>
            <a:r>
              <a:rPr lang="en-SG" dirty="0"/>
              <a:t>, sealer, </a:t>
            </a:r>
            <a:r>
              <a:rPr lang="en-SG" b="1" dirty="0"/>
              <a:t>collected</a:t>
            </a:r>
            <a:r>
              <a:rPr lang="en-SG" dirty="0"/>
              <a:t>, part, </a:t>
            </a:r>
            <a:r>
              <a:rPr lang="en-SG" b="1" dirty="0"/>
              <a:t>collected</a:t>
            </a:r>
            <a:r>
              <a:rPr lang="en-SG" dirty="0"/>
              <a:t> part </a:t>
            </a:r>
            <a:r>
              <a:rPr lang="en-SG" b="1" dirty="0"/>
              <a:t>promotion</a:t>
            </a:r>
            <a:r>
              <a:rPr lang="en-SG" dirty="0"/>
              <a:t>, review </a:t>
            </a:r>
            <a:r>
              <a:rPr lang="en-SG" b="1" dirty="0"/>
              <a:t>collected</a:t>
            </a:r>
          </a:p>
          <a:p>
            <a:pPr marL="0" indent="0">
              <a:buFont typeface="Wingdings" panose="05000000000000000000" pitchFamily="2" charset="2"/>
              <a:buNone/>
            </a:pPr>
            <a:r>
              <a:rPr lang="en-SG" dirty="0"/>
              <a:t> </a:t>
            </a:r>
          </a:p>
          <a:p>
            <a:r>
              <a:rPr lang="en-SG" dirty="0"/>
              <a:t>Topic 3</a:t>
            </a:r>
          </a:p>
          <a:p>
            <a:pPr marL="0" indent="0">
              <a:buFont typeface="Wingdings" panose="05000000000000000000" pitchFamily="2" charset="2"/>
              <a:buNone/>
            </a:pPr>
            <a:r>
              <a:rPr lang="en-SG" dirty="0"/>
              <a:t>one, </a:t>
            </a:r>
            <a:r>
              <a:rPr lang="en-SG" b="1" dirty="0"/>
              <a:t>fresh</a:t>
            </a:r>
            <a:r>
              <a:rPr lang="en-SG" dirty="0"/>
              <a:t>, </a:t>
            </a:r>
            <a:r>
              <a:rPr lang="en-SG" dirty="0" err="1"/>
              <a:t>foodsaver</a:t>
            </a:r>
            <a:r>
              <a:rPr lang="en-SG" dirty="0"/>
              <a:t>, days, bought, long, new, still, </a:t>
            </a:r>
            <a:r>
              <a:rPr lang="en-SG" b="1" dirty="0"/>
              <a:t>salad</a:t>
            </a:r>
            <a:r>
              <a:rPr lang="en-SG" dirty="0"/>
              <a:t>, </a:t>
            </a:r>
            <a:r>
              <a:rPr lang="en-SG" b="1" dirty="0"/>
              <a:t>celery</a:t>
            </a:r>
            <a:r>
              <a:rPr lang="en-SG" dirty="0"/>
              <a:t>, time, week, </a:t>
            </a:r>
            <a:r>
              <a:rPr lang="en-SG" b="1" dirty="0"/>
              <a:t>peppers</a:t>
            </a:r>
            <a:r>
              <a:rPr lang="en-SG" dirty="0"/>
              <a:t>, weeks, bell, </a:t>
            </a:r>
            <a:r>
              <a:rPr lang="en-SG" b="1" dirty="0"/>
              <a:t>bell</a:t>
            </a:r>
            <a:r>
              <a:rPr lang="en-SG" dirty="0"/>
              <a:t> </a:t>
            </a:r>
            <a:r>
              <a:rPr lang="en-SG" b="1" dirty="0"/>
              <a:t>peppers</a:t>
            </a:r>
            <a:r>
              <a:rPr lang="en-SG" dirty="0"/>
              <a:t>, dry, like, washed, </a:t>
            </a:r>
            <a:r>
              <a:rPr lang="en-SG" b="1" dirty="0"/>
              <a:t>lettuce</a:t>
            </a:r>
          </a:p>
          <a:p>
            <a:endParaRPr lang="en-US" dirty="0"/>
          </a:p>
        </p:txBody>
      </p:sp>
      <p:sp>
        <p:nvSpPr>
          <p:cNvPr id="11" name="Text Placeholder 3">
            <a:extLst>
              <a:ext uri="{FF2B5EF4-FFF2-40B4-BE49-F238E27FC236}">
                <a16:creationId xmlns:a16="http://schemas.microsoft.com/office/drawing/2014/main" id="{45E04CC8-001A-4F92-9EA8-D63163B83C35}"/>
              </a:ext>
            </a:extLst>
          </p:cNvPr>
          <p:cNvSpPr txBox="1">
            <a:spLocks/>
          </p:cNvSpPr>
          <p:nvPr/>
        </p:nvSpPr>
        <p:spPr>
          <a:xfrm>
            <a:off x="6675879" y="2452260"/>
            <a:ext cx="2590165" cy="540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rPr>
              <a:t>Why do people like it?</a:t>
            </a:r>
          </a:p>
        </p:txBody>
      </p:sp>
      <p:sp>
        <p:nvSpPr>
          <p:cNvPr id="12" name="Rectangle 11">
            <a:extLst>
              <a:ext uri="{FF2B5EF4-FFF2-40B4-BE49-F238E27FC236}">
                <a16:creationId xmlns:a16="http://schemas.microsoft.com/office/drawing/2014/main" id="{94BD636D-851C-487F-97B2-787AC433184E}"/>
              </a:ext>
            </a:extLst>
          </p:cNvPr>
          <p:cNvSpPr/>
          <p:nvPr/>
        </p:nvSpPr>
        <p:spPr>
          <a:xfrm>
            <a:off x="6058653" y="397232"/>
            <a:ext cx="5536689" cy="1508105"/>
          </a:xfrm>
          <a:prstGeom prst="rect">
            <a:avLst/>
          </a:prstGeom>
        </p:spPr>
        <p:txBody>
          <a:bodyPr wrap="square">
            <a:spAutoFit/>
          </a:bodyPr>
          <a:lstStyle/>
          <a:p>
            <a:pPr algn="r"/>
            <a:r>
              <a:rPr lang="en-SG" sz="3200" b="1" dirty="0"/>
              <a:t>Latent Semantic Analysis (LSA) </a:t>
            </a:r>
          </a:p>
          <a:p>
            <a:pPr algn="r"/>
            <a:endParaRPr lang="en-SG" sz="2000" dirty="0"/>
          </a:p>
          <a:p>
            <a:pPr algn="r"/>
            <a:r>
              <a:rPr lang="en-SG" sz="2000" dirty="0"/>
              <a:t>Sample size: 410 / 477 (86%)</a:t>
            </a:r>
          </a:p>
          <a:p>
            <a:pPr algn="r"/>
            <a:r>
              <a:rPr lang="en-SG" sz="2000" dirty="0"/>
              <a:t>Model: </a:t>
            </a:r>
            <a:r>
              <a:rPr lang="en-SG" sz="2000" b="1" dirty="0"/>
              <a:t>Count Vectorizer</a:t>
            </a:r>
          </a:p>
        </p:txBody>
      </p:sp>
    </p:spTree>
    <p:extLst>
      <p:ext uri="{BB962C8B-B14F-4D97-AF65-F5344CB8AC3E}">
        <p14:creationId xmlns:p14="http://schemas.microsoft.com/office/powerpoint/2010/main" val="106990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A325F2-7A9D-4CD2-BC2A-E62618D9D0D9}"/>
              </a:ext>
            </a:extLst>
          </p:cNvPr>
          <p:cNvSpPr>
            <a:spLocks noGrp="1"/>
          </p:cNvSpPr>
          <p:nvPr>
            <p:ph type="title"/>
          </p:nvPr>
        </p:nvSpPr>
        <p:spPr>
          <a:xfrm>
            <a:off x="802135" y="2551394"/>
            <a:ext cx="4584212" cy="540001"/>
          </a:xfrm>
        </p:spPr>
        <p:txBody>
          <a:bodyPr/>
          <a:lstStyle/>
          <a:p>
            <a:r>
              <a:rPr lang="en-SG" dirty="0"/>
              <a:t>Rating: 1</a:t>
            </a:r>
          </a:p>
        </p:txBody>
      </p:sp>
      <p:sp>
        <p:nvSpPr>
          <p:cNvPr id="4" name="Text Placeholder 3">
            <a:extLst>
              <a:ext uri="{FF2B5EF4-FFF2-40B4-BE49-F238E27FC236}">
                <a16:creationId xmlns:a16="http://schemas.microsoft.com/office/drawing/2014/main" id="{DE0D5F10-D404-44BB-9FA3-BB375B5A7876}"/>
              </a:ext>
            </a:extLst>
          </p:cNvPr>
          <p:cNvSpPr>
            <a:spLocks noGrp="1"/>
          </p:cNvSpPr>
          <p:nvPr>
            <p:ph type="body" idx="1"/>
          </p:nvPr>
        </p:nvSpPr>
        <p:spPr>
          <a:xfrm>
            <a:off x="802135" y="3198593"/>
            <a:ext cx="4584212" cy="540000"/>
          </a:xfrm>
        </p:spPr>
        <p:txBody>
          <a:bodyPr>
            <a:normAutofit/>
          </a:bodyPr>
          <a:lstStyle/>
          <a:p>
            <a:r>
              <a:rPr lang="en-US" dirty="0"/>
              <a:t>Why the poor rating?</a:t>
            </a:r>
          </a:p>
        </p:txBody>
      </p:sp>
      <p:sp>
        <p:nvSpPr>
          <p:cNvPr id="8" name="Text Placeholder 7">
            <a:extLst>
              <a:ext uri="{FF2B5EF4-FFF2-40B4-BE49-F238E27FC236}">
                <a16:creationId xmlns:a16="http://schemas.microsoft.com/office/drawing/2014/main" id="{CE7DC52B-CC70-4061-93ED-F4C2DD548EB5}"/>
              </a:ext>
            </a:extLst>
          </p:cNvPr>
          <p:cNvSpPr>
            <a:spLocks noGrp="1"/>
          </p:cNvSpPr>
          <p:nvPr>
            <p:ph type="body" idx="13"/>
          </p:nvPr>
        </p:nvSpPr>
        <p:spPr>
          <a:xfrm>
            <a:off x="802136" y="3953207"/>
            <a:ext cx="4584212" cy="2251649"/>
          </a:xfrm>
        </p:spPr>
        <p:txBody>
          <a:bodyPr>
            <a:normAutofit/>
          </a:bodyPr>
          <a:lstStyle/>
          <a:p>
            <a:r>
              <a:rPr lang="en-SG" dirty="0"/>
              <a:t>Topic 1</a:t>
            </a:r>
          </a:p>
          <a:p>
            <a:pPr marL="0" indent="0">
              <a:buNone/>
            </a:pPr>
            <a:r>
              <a:rPr lang="en-SG" dirty="0"/>
              <a:t>vacuum, containers, work, bought, hold vacuum, lids, tried, hold, use, </a:t>
            </a:r>
            <a:r>
              <a:rPr lang="en-SG" dirty="0" err="1"/>
              <a:t>dont</a:t>
            </a:r>
            <a:r>
              <a:rPr lang="en-SG" dirty="0"/>
              <a:t>, one, sealed, hold vacuum one, vacuum one, even, day, stay, expensive, sealing, container </a:t>
            </a:r>
          </a:p>
          <a:p>
            <a:pPr marL="0" indent="0">
              <a:buNone/>
            </a:pPr>
            <a:endParaRPr lang="en-SG" dirty="0"/>
          </a:p>
          <a:p>
            <a:r>
              <a:rPr lang="en-SG" dirty="0"/>
              <a:t>Topic 2</a:t>
            </a:r>
          </a:p>
          <a:p>
            <a:pPr marL="0" indent="0">
              <a:buNone/>
            </a:pPr>
            <a:r>
              <a:rPr lang="en-SG" dirty="0"/>
              <a:t>seal, hold seal, container, containers, get, hold, get seal, able get seal, able get, able, square, day, held, stay sealed 12, purchased, get seal last, last one day, last one, last, seal last</a:t>
            </a:r>
            <a:endParaRPr lang="en-SG" sz="700" dirty="0"/>
          </a:p>
          <a:p>
            <a:endParaRPr lang="en-US" dirty="0"/>
          </a:p>
        </p:txBody>
      </p:sp>
      <p:sp>
        <p:nvSpPr>
          <p:cNvPr id="13" name="Rectangle 12">
            <a:extLst>
              <a:ext uri="{FF2B5EF4-FFF2-40B4-BE49-F238E27FC236}">
                <a16:creationId xmlns:a16="http://schemas.microsoft.com/office/drawing/2014/main" id="{D4B7B1F0-A488-4FE4-A479-115F5971E2A7}"/>
              </a:ext>
            </a:extLst>
          </p:cNvPr>
          <p:cNvSpPr/>
          <p:nvPr/>
        </p:nvSpPr>
        <p:spPr>
          <a:xfrm>
            <a:off x="504798" y="566077"/>
            <a:ext cx="7263408" cy="1508105"/>
          </a:xfrm>
          <a:prstGeom prst="rect">
            <a:avLst/>
          </a:prstGeom>
        </p:spPr>
        <p:txBody>
          <a:bodyPr wrap="square">
            <a:spAutoFit/>
          </a:bodyPr>
          <a:lstStyle/>
          <a:p>
            <a:r>
              <a:rPr lang="en-SG" sz="3200" b="1" dirty="0"/>
              <a:t>Non-Negative Matrix Factorization (NMF)</a:t>
            </a:r>
          </a:p>
          <a:p>
            <a:endParaRPr lang="en-SG" sz="2000" dirty="0"/>
          </a:p>
          <a:p>
            <a:r>
              <a:rPr lang="en-SG" sz="2000" dirty="0"/>
              <a:t>Sample size: 44 / 477 (9%)</a:t>
            </a:r>
          </a:p>
          <a:p>
            <a:r>
              <a:rPr lang="en-SG" sz="2000" dirty="0"/>
              <a:t>Model: </a:t>
            </a:r>
            <a:r>
              <a:rPr lang="en-SG" sz="2000" b="1" dirty="0"/>
              <a:t>TF-IDF Vectorizer</a:t>
            </a:r>
          </a:p>
        </p:txBody>
      </p:sp>
    </p:spTree>
    <p:extLst>
      <p:ext uri="{BB962C8B-B14F-4D97-AF65-F5344CB8AC3E}">
        <p14:creationId xmlns:p14="http://schemas.microsoft.com/office/powerpoint/2010/main" val="1083471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A325F2-7A9D-4CD2-BC2A-E62618D9D0D9}"/>
              </a:ext>
            </a:extLst>
          </p:cNvPr>
          <p:cNvSpPr>
            <a:spLocks noGrp="1"/>
          </p:cNvSpPr>
          <p:nvPr>
            <p:ph type="title"/>
          </p:nvPr>
        </p:nvSpPr>
        <p:spPr>
          <a:xfrm>
            <a:off x="802135" y="2551394"/>
            <a:ext cx="4584212" cy="540001"/>
          </a:xfrm>
        </p:spPr>
        <p:txBody>
          <a:bodyPr/>
          <a:lstStyle/>
          <a:p>
            <a:r>
              <a:rPr lang="en-SG" dirty="0"/>
              <a:t>Rating: 1</a:t>
            </a:r>
          </a:p>
        </p:txBody>
      </p:sp>
      <p:sp>
        <p:nvSpPr>
          <p:cNvPr id="4" name="Text Placeholder 3">
            <a:extLst>
              <a:ext uri="{FF2B5EF4-FFF2-40B4-BE49-F238E27FC236}">
                <a16:creationId xmlns:a16="http://schemas.microsoft.com/office/drawing/2014/main" id="{DE0D5F10-D404-44BB-9FA3-BB375B5A7876}"/>
              </a:ext>
            </a:extLst>
          </p:cNvPr>
          <p:cNvSpPr>
            <a:spLocks noGrp="1"/>
          </p:cNvSpPr>
          <p:nvPr>
            <p:ph type="body" idx="1"/>
          </p:nvPr>
        </p:nvSpPr>
        <p:spPr>
          <a:xfrm>
            <a:off x="802135" y="3198593"/>
            <a:ext cx="4584212" cy="540000"/>
          </a:xfrm>
        </p:spPr>
        <p:txBody>
          <a:bodyPr>
            <a:normAutofit/>
          </a:bodyPr>
          <a:lstStyle/>
          <a:p>
            <a:r>
              <a:rPr lang="en-US" dirty="0"/>
              <a:t>Why the poor rating?</a:t>
            </a:r>
          </a:p>
        </p:txBody>
      </p:sp>
      <p:sp>
        <p:nvSpPr>
          <p:cNvPr id="8" name="Text Placeholder 7">
            <a:extLst>
              <a:ext uri="{FF2B5EF4-FFF2-40B4-BE49-F238E27FC236}">
                <a16:creationId xmlns:a16="http://schemas.microsoft.com/office/drawing/2014/main" id="{CE7DC52B-CC70-4061-93ED-F4C2DD548EB5}"/>
              </a:ext>
            </a:extLst>
          </p:cNvPr>
          <p:cNvSpPr>
            <a:spLocks noGrp="1"/>
          </p:cNvSpPr>
          <p:nvPr>
            <p:ph type="body" idx="13"/>
          </p:nvPr>
        </p:nvSpPr>
        <p:spPr>
          <a:xfrm>
            <a:off x="802136" y="3953207"/>
            <a:ext cx="4584212" cy="2251649"/>
          </a:xfrm>
        </p:spPr>
        <p:txBody>
          <a:bodyPr>
            <a:normAutofit/>
          </a:bodyPr>
          <a:lstStyle/>
          <a:p>
            <a:r>
              <a:rPr lang="en-SG" dirty="0"/>
              <a:t>Topic 1</a:t>
            </a:r>
          </a:p>
          <a:p>
            <a:pPr marL="0" indent="0">
              <a:buNone/>
            </a:pPr>
            <a:r>
              <a:rPr lang="en-SG" b="1" dirty="0"/>
              <a:t>vacuum</a:t>
            </a:r>
            <a:r>
              <a:rPr lang="en-SG" dirty="0"/>
              <a:t>, containers, </a:t>
            </a:r>
            <a:r>
              <a:rPr lang="en-SG" b="1" dirty="0"/>
              <a:t>work</a:t>
            </a:r>
            <a:r>
              <a:rPr lang="en-SG" dirty="0"/>
              <a:t>, bought, </a:t>
            </a:r>
            <a:r>
              <a:rPr lang="en-SG" b="1" dirty="0"/>
              <a:t>hold vacuum</a:t>
            </a:r>
            <a:r>
              <a:rPr lang="en-SG" dirty="0"/>
              <a:t>, lids, tried, hold, use, </a:t>
            </a:r>
            <a:r>
              <a:rPr lang="en-SG" b="1" dirty="0" err="1"/>
              <a:t>dont</a:t>
            </a:r>
            <a:r>
              <a:rPr lang="en-SG" dirty="0"/>
              <a:t>, one, sealed, hold vacuum one, vacuum one, even, day, stay, expensive, </a:t>
            </a:r>
            <a:r>
              <a:rPr lang="en-SG" b="1" dirty="0"/>
              <a:t>sealing</a:t>
            </a:r>
            <a:r>
              <a:rPr lang="en-SG" dirty="0"/>
              <a:t>, container </a:t>
            </a:r>
          </a:p>
          <a:p>
            <a:pPr marL="0" indent="0">
              <a:buNone/>
            </a:pPr>
            <a:endParaRPr lang="en-SG" dirty="0"/>
          </a:p>
          <a:p>
            <a:r>
              <a:rPr lang="en-SG" dirty="0"/>
              <a:t>Topic 2</a:t>
            </a:r>
          </a:p>
          <a:p>
            <a:pPr marL="0" indent="0">
              <a:buNone/>
            </a:pPr>
            <a:r>
              <a:rPr lang="en-SG" dirty="0"/>
              <a:t>seal, </a:t>
            </a:r>
            <a:r>
              <a:rPr lang="en-SG" b="1" dirty="0"/>
              <a:t>hold seal</a:t>
            </a:r>
            <a:r>
              <a:rPr lang="en-SG" dirty="0"/>
              <a:t>, container, containers, get, hold, get seal, able get seal, able get, </a:t>
            </a:r>
            <a:r>
              <a:rPr lang="en-SG" b="1" dirty="0"/>
              <a:t>able</a:t>
            </a:r>
            <a:r>
              <a:rPr lang="en-SG" dirty="0"/>
              <a:t>, square, day, held, </a:t>
            </a:r>
            <a:r>
              <a:rPr lang="en-SG" b="1" dirty="0"/>
              <a:t>stay sealed 12</a:t>
            </a:r>
            <a:r>
              <a:rPr lang="en-SG" dirty="0"/>
              <a:t>, purchased, get seal last, </a:t>
            </a:r>
            <a:r>
              <a:rPr lang="en-SG" b="1" dirty="0"/>
              <a:t>last one day</a:t>
            </a:r>
            <a:r>
              <a:rPr lang="en-SG" dirty="0"/>
              <a:t>, last one, last, seal last</a:t>
            </a:r>
            <a:endParaRPr lang="en-SG" sz="700" dirty="0"/>
          </a:p>
          <a:p>
            <a:endParaRPr lang="en-US" dirty="0"/>
          </a:p>
        </p:txBody>
      </p:sp>
      <p:pic>
        <p:nvPicPr>
          <p:cNvPr id="11" name="Picture 10">
            <a:extLst>
              <a:ext uri="{FF2B5EF4-FFF2-40B4-BE49-F238E27FC236}">
                <a16:creationId xmlns:a16="http://schemas.microsoft.com/office/drawing/2014/main" id="{96AFCC65-E988-4397-8D49-A700EAD386DE}"/>
              </a:ext>
            </a:extLst>
          </p:cNvPr>
          <p:cNvPicPr>
            <a:picLocks noChangeAspect="1"/>
          </p:cNvPicPr>
          <p:nvPr/>
        </p:nvPicPr>
        <p:blipFill>
          <a:blip r:embed="rId2"/>
          <a:stretch>
            <a:fillRect/>
          </a:stretch>
        </p:blipFill>
        <p:spPr>
          <a:xfrm>
            <a:off x="6226353" y="1700014"/>
            <a:ext cx="5163511" cy="4302926"/>
          </a:xfrm>
          <a:prstGeom prst="rect">
            <a:avLst/>
          </a:prstGeom>
        </p:spPr>
      </p:pic>
      <p:pic>
        <p:nvPicPr>
          <p:cNvPr id="12" name="Picture 11">
            <a:extLst>
              <a:ext uri="{FF2B5EF4-FFF2-40B4-BE49-F238E27FC236}">
                <a16:creationId xmlns:a16="http://schemas.microsoft.com/office/drawing/2014/main" id="{5DEC6F92-5164-4E83-A30B-63A6BEE45661}"/>
              </a:ext>
            </a:extLst>
          </p:cNvPr>
          <p:cNvPicPr>
            <a:picLocks noChangeAspect="1"/>
          </p:cNvPicPr>
          <p:nvPr/>
        </p:nvPicPr>
        <p:blipFill>
          <a:blip r:embed="rId3"/>
          <a:stretch>
            <a:fillRect/>
          </a:stretch>
        </p:blipFill>
        <p:spPr>
          <a:xfrm>
            <a:off x="6468457" y="1920294"/>
            <a:ext cx="4672219" cy="2629301"/>
          </a:xfrm>
          <a:prstGeom prst="rect">
            <a:avLst/>
          </a:prstGeom>
        </p:spPr>
      </p:pic>
      <p:sp>
        <p:nvSpPr>
          <p:cNvPr id="15" name="Rectangle 14">
            <a:extLst>
              <a:ext uri="{FF2B5EF4-FFF2-40B4-BE49-F238E27FC236}">
                <a16:creationId xmlns:a16="http://schemas.microsoft.com/office/drawing/2014/main" id="{E572753D-5F5E-4A29-8C05-F8287C45E0E6}"/>
              </a:ext>
            </a:extLst>
          </p:cNvPr>
          <p:cNvSpPr/>
          <p:nvPr/>
        </p:nvSpPr>
        <p:spPr>
          <a:xfrm>
            <a:off x="2356735" y="4771795"/>
            <a:ext cx="3029612" cy="369332"/>
          </a:xfrm>
          <a:prstGeom prst="rect">
            <a:avLst/>
          </a:prstGeom>
        </p:spPr>
        <p:txBody>
          <a:bodyPr wrap="none">
            <a:spAutoFit/>
          </a:bodyPr>
          <a:lstStyle/>
          <a:p>
            <a:r>
              <a:rPr lang="en-US" dirty="0">
                <a:solidFill>
                  <a:srgbClr val="FF0000"/>
                </a:solidFill>
              </a:rPr>
              <a:t>vacuum feature is not working</a:t>
            </a:r>
            <a:endParaRPr lang="en-SG" dirty="0">
              <a:solidFill>
                <a:srgbClr val="FF0000"/>
              </a:solidFill>
            </a:endParaRPr>
          </a:p>
        </p:txBody>
      </p:sp>
      <p:sp>
        <p:nvSpPr>
          <p:cNvPr id="16" name="Rectangle 15">
            <a:extLst>
              <a:ext uri="{FF2B5EF4-FFF2-40B4-BE49-F238E27FC236}">
                <a16:creationId xmlns:a16="http://schemas.microsoft.com/office/drawing/2014/main" id="{61590788-9808-4306-A82A-66E66BD483E7}"/>
              </a:ext>
            </a:extLst>
          </p:cNvPr>
          <p:cNvSpPr/>
          <p:nvPr/>
        </p:nvSpPr>
        <p:spPr>
          <a:xfrm>
            <a:off x="3559906" y="5959715"/>
            <a:ext cx="1723805" cy="369332"/>
          </a:xfrm>
          <a:prstGeom prst="rect">
            <a:avLst/>
          </a:prstGeom>
        </p:spPr>
        <p:txBody>
          <a:bodyPr wrap="none">
            <a:spAutoFit/>
          </a:bodyPr>
          <a:lstStyle/>
          <a:p>
            <a:r>
              <a:rPr lang="en-US" dirty="0">
                <a:solidFill>
                  <a:srgbClr val="FF0000"/>
                </a:solidFill>
              </a:rPr>
              <a:t>seal lasted 1 day</a:t>
            </a:r>
            <a:endParaRPr lang="en-SG" dirty="0">
              <a:solidFill>
                <a:srgbClr val="FF0000"/>
              </a:solidFill>
            </a:endParaRPr>
          </a:p>
        </p:txBody>
      </p:sp>
      <p:sp>
        <p:nvSpPr>
          <p:cNvPr id="17" name="Rectangle 16">
            <a:extLst>
              <a:ext uri="{FF2B5EF4-FFF2-40B4-BE49-F238E27FC236}">
                <a16:creationId xmlns:a16="http://schemas.microsoft.com/office/drawing/2014/main" id="{F0A063DF-818F-489C-91C4-41C0A6030916}"/>
              </a:ext>
            </a:extLst>
          </p:cNvPr>
          <p:cNvSpPr/>
          <p:nvPr/>
        </p:nvSpPr>
        <p:spPr>
          <a:xfrm flipH="1">
            <a:off x="10767526" y="2929948"/>
            <a:ext cx="541170" cy="191264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a:extLst>
              <a:ext uri="{FF2B5EF4-FFF2-40B4-BE49-F238E27FC236}">
                <a16:creationId xmlns:a16="http://schemas.microsoft.com/office/drawing/2014/main" id="{C80A7921-FF7F-4ABA-ACAC-5EFCCB778449}"/>
              </a:ext>
            </a:extLst>
          </p:cNvPr>
          <p:cNvSpPr/>
          <p:nvPr/>
        </p:nvSpPr>
        <p:spPr>
          <a:xfrm>
            <a:off x="504798" y="566077"/>
            <a:ext cx="7263408" cy="1508105"/>
          </a:xfrm>
          <a:prstGeom prst="rect">
            <a:avLst/>
          </a:prstGeom>
        </p:spPr>
        <p:txBody>
          <a:bodyPr wrap="square">
            <a:spAutoFit/>
          </a:bodyPr>
          <a:lstStyle/>
          <a:p>
            <a:r>
              <a:rPr lang="en-SG" sz="3200" b="1" dirty="0"/>
              <a:t>Non-Negative Matrix Factorization (NMF)</a:t>
            </a:r>
          </a:p>
          <a:p>
            <a:endParaRPr lang="en-SG" sz="2000" dirty="0"/>
          </a:p>
          <a:p>
            <a:r>
              <a:rPr lang="en-SG" sz="2000" dirty="0"/>
              <a:t>Sample size: 44 / 477 (9%)</a:t>
            </a:r>
          </a:p>
          <a:p>
            <a:r>
              <a:rPr lang="en-SG" sz="2000" dirty="0"/>
              <a:t>Model: </a:t>
            </a:r>
            <a:r>
              <a:rPr lang="en-SG" sz="2000" b="1" dirty="0"/>
              <a:t>TF-IDF Vectorizer</a:t>
            </a:r>
          </a:p>
        </p:txBody>
      </p:sp>
    </p:spTree>
    <p:extLst>
      <p:ext uri="{BB962C8B-B14F-4D97-AF65-F5344CB8AC3E}">
        <p14:creationId xmlns:p14="http://schemas.microsoft.com/office/powerpoint/2010/main" val="360935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500"/>
                            </p:stCondLst>
                            <p:childTnLst>
                              <p:par>
                                <p:cTn id="24" presetID="21" presetClass="entr" presetSubtype="1"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heel(1)">
                                      <p:cBhvr>
                                        <p:cTn id="26"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0086D6D6-02B7-45B8-B60C-D7ACCD1A7858}"/>
              </a:ext>
            </a:extLst>
          </p:cNvPr>
          <p:cNvSpPr>
            <a:spLocks noGrp="1"/>
          </p:cNvSpPr>
          <p:nvPr>
            <p:ph type="body" sz="quarter" idx="25"/>
          </p:nvPr>
        </p:nvSpPr>
        <p:spPr>
          <a:xfrm>
            <a:off x="836614" y="2868654"/>
            <a:ext cx="1728216" cy="604730"/>
          </a:xfrm>
        </p:spPr>
        <p:txBody>
          <a:bodyPr/>
          <a:lstStyle/>
          <a:p>
            <a:r>
              <a:rPr lang="en-US" dirty="0"/>
              <a:t>1</a:t>
            </a:r>
          </a:p>
        </p:txBody>
      </p:sp>
      <p:sp>
        <p:nvSpPr>
          <p:cNvPr id="8" name="Text Placeholder 7">
            <a:extLst>
              <a:ext uri="{FF2B5EF4-FFF2-40B4-BE49-F238E27FC236}">
                <a16:creationId xmlns:a16="http://schemas.microsoft.com/office/drawing/2014/main" id="{58EEE559-3B1C-40F5-B611-B75A47F21270}"/>
              </a:ext>
            </a:extLst>
          </p:cNvPr>
          <p:cNvSpPr>
            <a:spLocks noGrp="1"/>
          </p:cNvSpPr>
          <p:nvPr>
            <p:ph type="body" idx="1"/>
          </p:nvPr>
        </p:nvSpPr>
        <p:spPr>
          <a:xfrm>
            <a:off x="836614" y="3807637"/>
            <a:ext cx="1728216" cy="334918"/>
          </a:xfrm>
        </p:spPr>
        <p:txBody>
          <a:bodyPr/>
          <a:lstStyle/>
          <a:p>
            <a:r>
              <a:rPr lang="en-US" dirty="0"/>
              <a:t>Did not work</a:t>
            </a:r>
          </a:p>
        </p:txBody>
      </p:sp>
      <p:sp>
        <p:nvSpPr>
          <p:cNvPr id="9" name="Text Placeholder 8">
            <a:extLst>
              <a:ext uri="{FF2B5EF4-FFF2-40B4-BE49-F238E27FC236}">
                <a16:creationId xmlns:a16="http://schemas.microsoft.com/office/drawing/2014/main" id="{4E758861-8D4E-4861-8F2E-C0331A36F70D}"/>
              </a:ext>
            </a:extLst>
          </p:cNvPr>
          <p:cNvSpPr>
            <a:spLocks noGrp="1"/>
          </p:cNvSpPr>
          <p:nvPr>
            <p:ph type="body" sz="quarter" idx="13"/>
          </p:nvPr>
        </p:nvSpPr>
        <p:spPr>
          <a:xfrm>
            <a:off x="836614" y="4192727"/>
            <a:ext cx="1728216" cy="1303089"/>
          </a:xfrm>
        </p:spPr>
        <p:txBody>
          <a:bodyPr>
            <a:normAutofit lnSpcReduction="10000"/>
          </a:bodyPr>
          <a:lstStyle/>
          <a:p>
            <a:r>
              <a:rPr lang="en-SG" dirty="0"/>
              <a:t>Found it would not rinse as well as regular product and had musty smell. Clothes smelled bad after use. Switched back to reg detergent. Would like to try again. maybe </a:t>
            </a:r>
            <a:r>
              <a:rPr lang="en-SG" dirty="0" err="1"/>
              <a:t>i</a:t>
            </a:r>
            <a:r>
              <a:rPr lang="en-SG" dirty="0"/>
              <a:t> did something wrong.</a:t>
            </a:r>
            <a:endParaRPr lang="en-US" dirty="0"/>
          </a:p>
        </p:txBody>
      </p:sp>
      <p:sp>
        <p:nvSpPr>
          <p:cNvPr id="18" name="Text Placeholder 17">
            <a:extLst>
              <a:ext uri="{FF2B5EF4-FFF2-40B4-BE49-F238E27FC236}">
                <a16:creationId xmlns:a16="http://schemas.microsoft.com/office/drawing/2014/main" id="{4F1BEAB5-C4E1-4249-82AF-56673C72FF11}"/>
              </a:ext>
            </a:extLst>
          </p:cNvPr>
          <p:cNvSpPr>
            <a:spLocks noGrp="1"/>
          </p:cNvSpPr>
          <p:nvPr>
            <p:ph type="body" sz="quarter" idx="39"/>
          </p:nvPr>
        </p:nvSpPr>
        <p:spPr>
          <a:xfrm>
            <a:off x="3024487" y="2868654"/>
            <a:ext cx="1728216" cy="604730"/>
          </a:xfrm>
        </p:spPr>
        <p:txBody>
          <a:bodyPr/>
          <a:lstStyle/>
          <a:p>
            <a:r>
              <a:rPr lang="en-US" dirty="0"/>
              <a:t>2</a:t>
            </a:r>
          </a:p>
        </p:txBody>
      </p:sp>
      <p:sp>
        <p:nvSpPr>
          <p:cNvPr id="16" name="Text Placeholder 15">
            <a:extLst>
              <a:ext uri="{FF2B5EF4-FFF2-40B4-BE49-F238E27FC236}">
                <a16:creationId xmlns:a16="http://schemas.microsoft.com/office/drawing/2014/main" id="{02EA3F9B-C21D-4DE5-8C80-46F78DAFC986}"/>
              </a:ext>
            </a:extLst>
          </p:cNvPr>
          <p:cNvSpPr>
            <a:spLocks noGrp="1"/>
          </p:cNvSpPr>
          <p:nvPr>
            <p:ph type="body" idx="37"/>
          </p:nvPr>
        </p:nvSpPr>
        <p:spPr>
          <a:xfrm>
            <a:off x="3024487" y="3807637"/>
            <a:ext cx="1728216" cy="334918"/>
          </a:xfrm>
        </p:spPr>
        <p:txBody>
          <a:bodyPr/>
          <a:lstStyle/>
          <a:p>
            <a:r>
              <a:rPr lang="en-US" dirty="0"/>
              <a:t>Disappointed</a:t>
            </a:r>
          </a:p>
        </p:txBody>
      </p:sp>
      <p:sp>
        <p:nvSpPr>
          <p:cNvPr id="17" name="Text Placeholder 16">
            <a:extLst>
              <a:ext uri="{FF2B5EF4-FFF2-40B4-BE49-F238E27FC236}">
                <a16:creationId xmlns:a16="http://schemas.microsoft.com/office/drawing/2014/main" id="{4FAC2FE3-F382-4FD8-93A4-62B926F70CB6}"/>
              </a:ext>
            </a:extLst>
          </p:cNvPr>
          <p:cNvSpPr>
            <a:spLocks noGrp="1"/>
          </p:cNvSpPr>
          <p:nvPr>
            <p:ph type="body" sz="quarter" idx="38"/>
          </p:nvPr>
        </p:nvSpPr>
        <p:spPr>
          <a:xfrm>
            <a:off x="3024487" y="4192727"/>
            <a:ext cx="1728216" cy="1368403"/>
          </a:xfrm>
        </p:spPr>
        <p:txBody>
          <a:bodyPr>
            <a:normAutofit lnSpcReduction="10000"/>
          </a:bodyPr>
          <a:lstStyle/>
          <a:p>
            <a:r>
              <a:rPr lang="en-SG" dirty="0"/>
              <a:t>I bought this and was really excited to use it, since it was larger in size. But I put celery in it and the celery went bad after a few days. I did everything right when I put the celery in the container but it still went bad.</a:t>
            </a:r>
            <a:endParaRPr lang="en-US" dirty="0"/>
          </a:p>
        </p:txBody>
      </p:sp>
      <p:sp>
        <p:nvSpPr>
          <p:cNvPr id="22" name="Text Placeholder 21">
            <a:extLst>
              <a:ext uri="{FF2B5EF4-FFF2-40B4-BE49-F238E27FC236}">
                <a16:creationId xmlns:a16="http://schemas.microsoft.com/office/drawing/2014/main" id="{C2EC925B-48F1-47CA-B19B-49E234391A42}"/>
              </a:ext>
            </a:extLst>
          </p:cNvPr>
          <p:cNvSpPr>
            <a:spLocks noGrp="1"/>
          </p:cNvSpPr>
          <p:nvPr>
            <p:ph type="body" sz="quarter" idx="43"/>
          </p:nvPr>
        </p:nvSpPr>
        <p:spPr>
          <a:xfrm>
            <a:off x="5212360" y="2868654"/>
            <a:ext cx="1728216" cy="604730"/>
          </a:xfrm>
        </p:spPr>
        <p:txBody>
          <a:bodyPr/>
          <a:lstStyle/>
          <a:p>
            <a:r>
              <a:rPr lang="en-US" dirty="0"/>
              <a:t>3</a:t>
            </a:r>
          </a:p>
        </p:txBody>
      </p:sp>
      <p:sp>
        <p:nvSpPr>
          <p:cNvPr id="20" name="Text Placeholder 19">
            <a:extLst>
              <a:ext uri="{FF2B5EF4-FFF2-40B4-BE49-F238E27FC236}">
                <a16:creationId xmlns:a16="http://schemas.microsoft.com/office/drawing/2014/main" id="{CC3A77E1-A99A-49D0-839D-3F54C199E352}"/>
              </a:ext>
            </a:extLst>
          </p:cNvPr>
          <p:cNvSpPr>
            <a:spLocks noGrp="1"/>
          </p:cNvSpPr>
          <p:nvPr>
            <p:ph type="body" idx="41"/>
          </p:nvPr>
        </p:nvSpPr>
        <p:spPr>
          <a:xfrm>
            <a:off x="5212360" y="3807637"/>
            <a:ext cx="1728216" cy="334918"/>
          </a:xfrm>
        </p:spPr>
        <p:txBody>
          <a:bodyPr/>
          <a:lstStyle/>
          <a:p>
            <a:r>
              <a:rPr lang="en-US" dirty="0"/>
              <a:t>Fresh</a:t>
            </a:r>
          </a:p>
        </p:txBody>
      </p:sp>
      <p:sp>
        <p:nvSpPr>
          <p:cNvPr id="21" name="Text Placeholder 20">
            <a:extLst>
              <a:ext uri="{FF2B5EF4-FFF2-40B4-BE49-F238E27FC236}">
                <a16:creationId xmlns:a16="http://schemas.microsoft.com/office/drawing/2014/main" id="{7624D618-D31E-43A5-9C3E-1E9D01A2FC39}"/>
              </a:ext>
            </a:extLst>
          </p:cNvPr>
          <p:cNvSpPr>
            <a:spLocks noGrp="1"/>
          </p:cNvSpPr>
          <p:nvPr>
            <p:ph type="body" sz="quarter" idx="42"/>
          </p:nvPr>
        </p:nvSpPr>
        <p:spPr>
          <a:xfrm>
            <a:off x="5212360" y="4192727"/>
            <a:ext cx="1728216" cy="1142011"/>
          </a:xfrm>
        </p:spPr>
        <p:txBody>
          <a:bodyPr>
            <a:normAutofit/>
          </a:bodyPr>
          <a:lstStyle/>
          <a:p>
            <a:r>
              <a:rPr lang="en-SG" dirty="0"/>
              <a:t>Love the look and that they stack on top of each other. Very hard to seal, have to push down very hard to get a tight seal.</a:t>
            </a:r>
            <a:endParaRPr lang="en-US" dirty="0"/>
          </a:p>
        </p:txBody>
      </p:sp>
      <p:sp>
        <p:nvSpPr>
          <p:cNvPr id="26" name="Text Placeholder 25">
            <a:extLst>
              <a:ext uri="{FF2B5EF4-FFF2-40B4-BE49-F238E27FC236}">
                <a16:creationId xmlns:a16="http://schemas.microsoft.com/office/drawing/2014/main" id="{6FF48712-CD7C-447C-A7E4-161F475785B7}"/>
              </a:ext>
            </a:extLst>
          </p:cNvPr>
          <p:cNvSpPr>
            <a:spLocks noGrp="1"/>
          </p:cNvSpPr>
          <p:nvPr>
            <p:ph type="body" sz="quarter" idx="47"/>
          </p:nvPr>
        </p:nvSpPr>
        <p:spPr>
          <a:xfrm>
            <a:off x="7400234" y="2868654"/>
            <a:ext cx="1728216" cy="604730"/>
          </a:xfrm>
        </p:spPr>
        <p:txBody>
          <a:bodyPr/>
          <a:lstStyle/>
          <a:p>
            <a:r>
              <a:rPr lang="en-US" dirty="0"/>
              <a:t>4</a:t>
            </a:r>
          </a:p>
        </p:txBody>
      </p:sp>
      <p:sp>
        <p:nvSpPr>
          <p:cNvPr id="24" name="Text Placeholder 23">
            <a:extLst>
              <a:ext uri="{FF2B5EF4-FFF2-40B4-BE49-F238E27FC236}">
                <a16:creationId xmlns:a16="http://schemas.microsoft.com/office/drawing/2014/main" id="{2CFD11C9-C308-4CB8-BE51-1B01CE656959}"/>
              </a:ext>
            </a:extLst>
          </p:cNvPr>
          <p:cNvSpPr>
            <a:spLocks noGrp="1"/>
          </p:cNvSpPr>
          <p:nvPr>
            <p:ph type="body" idx="45"/>
          </p:nvPr>
        </p:nvSpPr>
        <p:spPr>
          <a:xfrm>
            <a:off x="7400234" y="3807637"/>
            <a:ext cx="1728216" cy="334918"/>
          </a:xfrm>
        </p:spPr>
        <p:txBody>
          <a:bodyPr/>
          <a:lstStyle/>
          <a:p>
            <a:r>
              <a:rPr lang="en-US" dirty="0"/>
              <a:t>Good movie</a:t>
            </a:r>
          </a:p>
        </p:txBody>
      </p:sp>
      <p:sp>
        <p:nvSpPr>
          <p:cNvPr id="25" name="Text Placeholder 24">
            <a:extLst>
              <a:ext uri="{FF2B5EF4-FFF2-40B4-BE49-F238E27FC236}">
                <a16:creationId xmlns:a16="http://schemas.microsoft.com/office/drawing/2014/main" id="{2A9CAFA8-4586-4196-8660-EFAE60FA3F93}"/>
              </a:ext>
            </a:extLst>
          </p:cNvPr>
          <p:cNvSpPr>
            <a:spLocks noGrp="1"/>
          </p:cNvSpPr>
          <p:nvPr>
            <p:ph type="body" sz="quarter" idx="46"/>
          </p:nvPr>
        </p:nvSpPr>
        <p:spPr>
          <a:xfrm>
            <a:off x="7400234" y="4192727"/>
            <a:ext cx="1728216" cy="1142011"/>
          </a:xfrm>
        </p:spPr>
        <p:txBody>
          <a:bodyPr>
            <a:normAutofit/>
          </a:bodyPr>
          <a:lstStyle/>
          <a:p>
            <a:r>
              <a:rPr lang="en-SG" dirty="0"/>
              <a:t>A lot of sequels are not as good as the original but, this one was great.</a:t>
            </a:r>
            <a:endParaRPr lang="en-US" dirty="0"/>
          </a:p>
        </p:txBody>
      </p:sp>
      <p:sp>
        <p:nvSpPr>
          <p:cNvPr id="14" name="Text Placeholder 13">
            <a:extLst>
              <a:ext uri="{FF2B5EF4-FFF2-40B4-BE49-F238E27FC236}">
                <a16:creationId xmlns:a16="http://schemas.microsoft.com/office/drawing/2014/main" id="{E59F2913-0094-4416-9648-629E1EFB63E9}"/>
              </a:ext>
            </a:extLst>
          </p:cNvPr>
          <p:cNvSpPr>
            <a:spLocks noGrp="1"/>
          </p:cNvSpPr>
          <p:nvPr>
            <p:ph type="body" sz="quarter" idx="35"/>
          </p:nvPr>
        </p:nvSpPr>
        <p:spPr>
          <a:xfrm>
            <a:off x="9588108" y="2868654"/>
            <a:ext cx="1728216" cy="604730"/>
          </a:xfrm>
        </p:spPr>
        <p:txBody>
          <a:bodyPr/>
          <a:lstStyle/>
          <a:p>
            <a:r>
              <a:rPr lang="en-US" dirty="0"/>
              <a:t>5</a:t>
            </a:r>
          </a:p>
        </p:txBody>
      </p:sp>
      <p:sp>
        <p:nvSpPr>
          <p:cNvPr id="12" name="Text Placeholder 11">
            <a:extLst>
              <a:ext uri="{FF2B5EF4-FFF2-40B4-BE49-F238E27FC236}">
                <a16:creationId xmlns:a16="http://schemas.microsoft.com/office/drawing/2014/main" id="{C23CFE23-9EF8-41DF-92C0-DFBECCAEBC57}"/>
              </a:ext>
            </a:extLst>
          </p:cNvPr>
          <p:cNvSpPr>
            <a:spLocks noGrp="1"/>
          </p:cNvSpPr>
          <p:nvPr>
            <p:ph type="body" idx="33"/>
          </p:nvPr>
        </p:nvSpPr>
        <p:spPr>
          <a:xfrm>
            <a:off x="9588108" y="3807637"/>
            <a:ext cx="1728216" cy="334918"/>
          </a:xfrm>
        </p:spPr>
        <p:txBody>
          <a:bodyPr>
            <a:normAutofit/>
          </a:bodyPr>
          <a:lstStyle/>
          <a:p>
            <a:r>
              <a:rPr lang="en-US" dirty="0"/>
              <a:t>Unbelievable!</a:t>
            </a:r>
          </a:p>
        </p:txBody>
      </p:sp>
      <p:sp>
        <p:nvSpPr>
          <p:cNvPr id="13" name="Text Placeholder 12">
            <a:extLst>
              <a:ext uri="{FF2B5EF4-FFF2-40B4-BE49-F238E27FC236}">
                <a16:creationId xmlns:a16="http://schemas.microsoft.com/office/drawing/2014/main" id="{53D60791-9B90-418C-90AA-EAD56B6BB380}"/>
              </a:ext>
            </a:extLst>
          </p:cNvPr>
          <p:cNvSpPr>
            <a:spLocks noGrp="1"/>
          </p:cNvSpPr>
          <p:nvPr>
            <p:ph type="body" sz="quarter" idx="34"/>
          </p:nvPr>
        </p:nvSpPr>
        <p:spPr>
          <a:xfrm>
            <a:off x="9588108" y="4192727"/>
            <a:ext cx="1728216" cy="1142011"/>
          </a:xfrm>
        </p:spPr>
        <p:txBody>
          <a:bodyPr>
            <a:normAutofit fontScale="92500"/>
          </a:bodyPr>
          <a:lstStyle/>
          <a:p>
            <a:r>
              <a:rPr lang="en-SG" dirty="0"/>
              <a:t>I am very pleased with all of the New </a:t>
            </a:r>
            <a:r>
              <a:rPr lang="en-SG" dirty="0" err="1"/>
              <a:t>FoodSaver</a:t>
            </a:r>
            <a:r>
              <a:rPr lang="en-SG" dirty="0"/>
              <a:t> Fresh containers that I have purchased. They really keep things much fresher than the round older containers that </a:t>
            </a:r>
            <a:r>
              <a:rPr lang="en-SG" dirty="0" err="1"/>
              <a:t>FoodSaver</a:t>
            </a:r>
            <a:r>
              <a:rPr lang="en-SG" dirty="0"/>
              <a:t> makes.</a:t>
            </a:r>
            <a:endParaRPr lang="en-US" dirty="0"/>
          </a:p>
        </p:txBody>
      </p:sp>
      <p:sp>
        <p:nvSpPr>
          <p:cNvPr id="34" name="Title 1">
            <a:extLst>
              <a:ext uri="{FF2B5EF4-FFF2-40B4-BE49-F238E27FC236}">
                <a16:creationId xmlns:a16="http://schemas.microsoft.com/office/drawing/2014/main" id="{EFB1A9A0-EB73-4D5A-B765-C31E7015142D}"/>
              </a:ext>
            </a:extLst>
          </p:cNvPr>
          <p:cNvSpPr>
            <a:spLocks noGrp="1"/>
          </p:cNvSpPr>
          <p:nvPr>
            <p:ph type="title"/>
          </p:nvPr>
        </p:nvSpPr>
        <p:spPr>
          <a:xfrm>
            <a:off x="836614" y="740998"/>
            <a:ext cx="9535686" cy="568800"/>
          </a:xfrm>
        </p:spPr>
        <p:txBody>
          <a:bodyPr/>
          <a:lstStyle/>
          <a:p>
            <a:r>
              <a:rPr lang="en-US" dirty="0"/>
              <a:t>Ratings prediction</a:t>
            </a:r>
          </a:p>
        </p:txBody>
      </p:sp>
      <p:sp>
        <p:nvSpPr>
          <p:cNvPr id="35" name="Text Placeholder 6">
            <a:extLst>
              <a:ext uri="{FF2B5EF4-FFF2-40B4-BE49-F238E27FC236}">
                <a16:creationId xmlns:a16="http://schemas.microsoft.com/office/drawing/2014/main" id="{6CE3ABCD-F15E-4AF8-BD71-6D967181EE82}"/>
              </a:ext>
            </a:extLst>
          </p:cNvPr>
          <p:cNvSpPr>
            <a:spLocks noGrp="1"/>
          </p:cNvSpPr>
          <p:nvPr>
            <p:ph type="body" idx="24"/>
          </p:nvPr>
        </p:nvSpPr>
        <p:spPr>
          <a:xfrm>
            <a:off x="836614" y="1377833"/>
            <a:ext cx="9535686" cy="489694"/>
          </a:xfrm>
        </p:spPr>
        <p:txBody>
          <a:bodyPr>
            <a:noAutofit/>
          </a:bodyPr>
          <a:lstStyle/>
          <a:p>
            <a:r>
              <a:rPr lang="en-US" dirty="0"/>
              <a:t>Can a machine learning model use natural language processing to predict ratings?</a:t>
            </a:r>
          </a:p>
        </p:txBody>
      </p:sp>
      <p:sp>
        <p:nvSpPr>
          <p:cNvPr id="46" name="Text Placeholder 6">
            <a:extLst>
              <a:ext uri="{FF2B5EF4-FFF2-40B4-BE49-F238E27FC236}">
                <a16:creationId xmlns:a16="http://schemas.microsoft.com/office/drawing/2014/main" id="{F359A64F-0A2B-4812-9D59-E22A9BACE2C9}"/>
              </a:ext>
            </a:extLst>
          </p:cNvPr>
          <p:cNvSpPr txBox="1">
            <a:spLocks/>
          </p:cNvSpPr>
          <p:nvPr/>
        </p:nvSpPr>
        <p:spPr>
          <a:xfrm>
            <a:off x="3221075" y="1841836"/>
            <a:ext cx="3982570" cy="719887"/>
          </a:xfrm>
          <a:prstGeom prst="rect">
            <a:avLst/>
          </a:prstGeom>
          <a:solidFill>
            <a:schemeClr val="accent3">
              <a:lumMod val="20000"/>
              <a:lumOff val="80000"/>
            </a:schemeClr>
          </a:solidFill>
          <a:ln>
            <a:solidFill>
              <a:schemeClr val="accent1"/>
            </a:solidFill>
          </a:ln>
        </p:spPr>
        <p:txBody>
          <a:bodyPr vert="horz" lIns="3600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2000" dirty="0"/>
              <a:t>Yes, using Logistic Regression Model</a:t>
            </a:r>
          </a:p>
          <a:p>
            <a:pPr algn="ctr"/>
            <a:r>
              <a:rPr lang="en-US" sz="2000" dirty="0"/>
              <a:t>Accuracy: 73%</a:t>
            </a:r>
          </a:p>
        </p:txBody>
      </p:sp>
      <p:sp>
        <p:nvSpPr>
          <p:cNvPr id="23" name="Slide Number Placeholder 4">
            <a:extLst>
              <a:ext uri="{FF2B5EF4-FFF2-40B4-BE49-F238E27FC236}">
                <a16:creationId xmlns:a16="http://schemas.microsoft.com/office/drawing/2014/main" id="{9CA8B516-BBBD-4910-AAA7-EA415788A26F}"/>
              </a:ext>
            </a:extLst>
          </p:cNvPr>
          <p:cNvSpPr>
            <a:spLocks noGrp="1"/>
          </p:cNvSpPr>
          <p:nvPr>
            <p:ph type="sldNum" sz="quarter" idx="12"/>
          </p:nvPr>
        </p:nvSpPr>
        <p:spPr>
          <a:xfrm>
            <a:off x="641478" y="6057923"/>
            <a:ext cx="394063" cy="234000"/>
          </a:xfrm>
        </p:spPr>
        <p:txBody>
          <a:bodyPr/>
          <a:lstStyle/>
          <a:p>
            <a:fld id="{3CE5352E-9B9F-4EDC-8769-7FA3D3F814C7}" type="slidenum">
              <a:rPr lang="en-US" smtClean="0"/>
              <a:pPr/>
              <a:t>13</a:t>
            </a:fld>
            <a:endParaRPr lang="en-US" dirty="0"/>
          </a:p>
        </p:txBody>
      </p:sp>
    </p:spTree>
    <p:extLst>
      <p:ext uri="{BB962C8B-B14F-4D97-AF65-F5344CB8AC3E}">
        <p14:creationId xmlns:p14="http://schemas.microsoft.com/office/powerpoint/2010/main" val="40729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anim calcmode="lin" valueType="num">
                                      <p:cBhvr>
                                        <p:cTn id="8" dur="2000" fill="hold"/>
                                        <p:tgtEl>
                                          <p:spTgt spid="10">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10">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2000"/>
                                        <p:tgtEl>
                                          <p:spTgt spid="18">
                                            <p:txEl>
                                              <p:pRg st="0" end="0"/>
                                            </p:txEl>
                                          </p:spTgt>
                                        </p:tgtEl>
                                      </p:cBhvr>
                                    </p:animEffect>
                                    <p:anim calcmode="lin" valueType="num">
                                      <p:cBhvr>
                                        <p:cTn id="13" dur="2000" fill="hold"/>
                                        <p:tgtEl>
                                          <p:spTgt spid="18">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18">
                                            <p:txEl>
                                              <p:pRg st="0" end="0"/>
                                            </p:txEl>
                                          </p:spTgt>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2000"/>
                                        <p:tgtEl>
                                          <p:spTgt spid="22">
                                            <p:txEl>
                                              <p:pRg st="0" end="0"/>
                                            </p:txEl>
                                          </p:spTgt>
                                        </p:tgtEl>
                                      </p:cBhvr>
                                    </p:animEffect>
                                    <p:anim calcmode="lin" valueType="num">
                                      <p:cBhvr>
                                        <p:cTn id="18" dur="2000" fill="hold"/>
                                        <p:tgtEl>
                                          <p:spTgt spid="22">
                                            <p:txEl>
                                              <p:pRg st="0" end="0"/>
                                            </p:txEl>
                                          </p:spTgt>
                                        </p:tgtEl>
                                        <p:attrNameLst>
                                          <p:attrName>ppt_w</p:attrName>
                                        </p:attrNameLst>
                                      </p:cBhvr>
                                      <p:tavLst>
                                        <p:tav tm="0" fmla="#ppt_w*sin(2.5*pi*$)">
                                          <p:val>
                                            <p:fltVal val="0"/>
                                          </p:val>
                                        </p:tav>
                                        <p:tav tm="100000">
                                          <p:val>
                                            <p:fltVal val="1"/>
                                          </p:val>
                                        </p:tav>
                                      </p:tavLst>
                                    </p:anim>
                                    <p:anim calcmode="lin" valueType="num">
                                      <p:cBhvr>
                                        <p:cTn id="19" dur="2000" fill="hold"/>
                                        <p:tgtEl>
                                          <p:spTgt spid="22">
                                            <p:txEl>
                                              <p:pRg st="0" end="0"/>
                                            </p:txEl>
                                          </p:spTgt>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26">
                                            <p:txEl>
                                              <p:pRg st="0" end="0"/>
                                            </p:txEl>
                                          </p:spTgt>
                                        </p:tgtEl>
                                        <p:attrNameLst>
                                          <p:attrName>style.visibility</p:attrName>
                                        </p:attrNameLst>
                                      </p:cBhvr>
                                      <p:to>
                                        <p:strVal val="visible"/>
                                      </p:to>
                                    </p:set>
                                    <p:animEffect transition="in" filter="fade">
                                      <p:cBhvr>
                                        <p:cTn id="22" dur="2000"/>
                                        <p:tgtEl>
                                          <p:spTgt spid="26">
                                            <p:txEl>
                                              <p:pRg st="0" end="0"/>
                                            </p:txEl>
                                          </p:spTgt>
                                        </p:tgtEl>
                                      </p:cBhvr>
                                    </p:animEffect>
                                    <p:anim calcmode="lin" valueType="num">
                                      <p:cBhvr>
                                        <p:cTn id="23" dur="2000" fill="hold"/>
                                        <p:tgtEl>
                                          <p:spTgt spid="26">
                                            <p:txEl>
                                              <p:pRg st="0" end="0"/>
                                            </p:txEl>
                                          </p:spTgt>
                                        </p:tgtEl>
                                        <p:attrNameLst>
                                          <p:attrName>ppt_w</p:attrName>
                                        </p:attrNameLst>
                                      </p:cBhvr>
                                      <p:tavLst>
                                        <p:tav tm="0" fmla="#ppt_w*sin(2.5*pi*$)">
                                          <p:val>
                                            <p:fltVal val="0"/>
                                          </p:val>
                                        </p:tav>
                                        <p:tav tm="100000">
                                          <p:val>
                                            <p:fltVal val="1"/>
                                          </p:val>
                                        </p:tav>
                                      </p:tavLst>
                                    </p:anim>
                                    <p:anim calcmode="lin" valueType="num">
                                      <p:cBhvr>
                                        <p:cTn id="24" dur="2000" fill="hold"/>
                                        <p:tgtEl>
                                          <p:spTgt spid="26">
                                            <p:txEl>
                                              <p:pRg st="0" end="0"/>
                                            </p:txEl>
                                          </p:spTgt>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fade">
                                      <p:cBhvr>
                                        <p:cTn id="27" dur="2000"/>
                                        <p:tgtEl>
                                          <p:spTgt spid="14">
                                            <p:txEl>
                                              <p:pRg st="0" end="0"/>
                                            </p:txEl>
                                          </p:spTgt>
                                        </p:tgtEl>
                                      </p:cBhvr>
                                    </p:animEffect>
                                    <p:anim calcmode="lin" valueType="num">
                                      <p:cBhvr>
                                        <p:cTn id="28" dur="2000" fill="hold"/>
                                        <p:tgtEl>
                                          <p:spTgt spid="14">
                                            <p:txEl>
                                              <p:pRg st="0" end="0"/>
                                            </p:txEl>
                                          </p:spTgt>
                                        </p:tgtEl>
                                        <p:attrNameLst>
                                          <p:attrName>ppt_w</p:attrName>
                                        </p:attrNameLst>
                                      </p:cBhvr>
                                      <p:tavLst>
                                        <p:tav tm="0" fmla="#ppt_w*sin(2.5*pi*$)">
                                          <p:val>
                                            <p:fltVal val="0"/>
                                          </p:val>
                                        </p:tav>
                                        <p:tav tm="100000">
                                          <p:val>
                                            <p:fltVal val="1"/>
                                          </p:val>
                                        </p:tav>
                                      </p:tavLst>
                                    </p:anim>
                                    <p:anim calcmode="lin" valueType="num">
                                      <p:cBhvr>
                                        <p:cTn id="29" dur="2000" fill="hold"/>
                                        <p:tgtEl>
                                          <p:spTgt spid="1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1000"/>
                                        <p:tgtEl>
                                          <p:spTgt spid="46"/>
                                        </p:tgtEl>
                                      </p:cBhvr>
                                    </p:animEffect>
                                    <p:anim calcmode="lin" valueType="num">
                                      <p:cBhvr>
                                        <p:cTn id="35" dur="1000" fill="hold"/>
                                        <p:tgtEl>
                                          <p:spTgt spid="46"/>
                                        </p:tgtEl>
                                        <p:attrNameLst>
                                          <p:attrName>ppt_x</p:attrName>
                                        </p:attrNameLst>
                                      </p:cBhvr>
                                      <p:tavLst>
                                        <p:tav tm="0">
                                          <p:val>
                                            <p:strVal val="#ppt_x"/>
                                          </p:val>
                                        </p:tav>
                                        <p:tav tm="100000">
                                          <p:val>
                                            <p:strVal val="#ppt_x"/>
                                          </p:val>
                                        </p:tav>
                                      </p:tavLst>
                                    </p:anim>
                                    <p:anim calcmode="lin" valueType="num">
                                      <p:cBhvr>
                                        <p:cTn id="3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8" grpId="0" build="p"/>
      <p:bldP spid="22" grpId="0" build="p"/>
      <p:bldP spid="26" grpId="0" build="p"/>
      <p:bldP spid="14" grpId="0" build="p"/>
      <p:bldP spid="4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DBD2-1A8F-4CBC-B7EB-0D989A441378}"/>
              </a:ext>
            </a:extLst>
          </p:cNvPr>
          <p:cNvSpPr>
            <a:spLocks noGrp="1"/>
          </p:cNvSpPr>
          <p:nvPr>
            <p:ph type="title"/>
          </p:nvPr>
        </p:nvSpPr>
        <p:spPr/>
        <p:txBody>
          <a:bodyPr/>
          <a:lstStyle/>
          <a:p>
            <a:r>
              <a:rPr lang="en-US" dirty="0"/>
              <a:t>Product Recommendation</a:t>
            </a:r>
          </a:p>
        </p:txBody>
      </p:sp>
      <p:sp>
        <p:nvSpPr>
          <p:cNvPr id="7" name="Text Placeholder 6">
            <a:extLst>
              <a:ext uri="{FF2B5EF4-FFF2-40B4-BE49-F238E27FC236}">
                <a16:creationId xmlns:a16="http://schemas.microsoft.com/office/drawing/2014/main" id="{827CB1C7-00E1-4429-98A7-F6FE6EE4CC58}"/>
              </a:ext>
            </a:extLst>
          </p:cNvPr>
          <p:cNvSpPr>
            <a:spLocks noGrp="1"/>
          </p:cNvSpPr>
          <p:nvPr>
            <p:ph type="body" idx="24"/>
          </p:nvPr>
        </p:nvSpPr>
        <p:spPr/>
        <p:txBody>
          <a:bodyPr/>
          <a:lstStyle/>
          <a:p>
            <a:r>
              <a:rPr lang="en-US" dirty="0"/>
              <a:t>Business can recommend products based on shoppers’ purchase history and ratings given</a:t>
            </a:r>
          </a:p>
        </p:txBody>
      </p:sp>
      <p:pic>
        <p:nvPicPr>
          <p:cNvPr id="27" name="Picture Placeholder 26" descr="Team member photo">
            <a:extLst>
              <a:ext uri="{FF2B5EF4-FFF2-40B4-BE49-F238E27FC236}">
                <a16:creationId xmlns:a16="http://schemas.microsoft.com/office/drawing/2014/main" id="{72720882-F0B8-4355-8526-4E87C52ED668}"/>
              </a:ext>
            </a:extLst>
          </p:cNvPr>
          <p:cNvPicPr>
            <a:picLocks noGrp="1" noChangeAspect="1"/>
          </p:cNvPicPr>
          <p:nvPr>
            <p:ph type="pic" sz="quarter" idx="25"/>
          </p:nvPr>
        </p:nvPicPr>
        <p:blipFill>
          <a:blip r:embed="rId2"/>
          <a:srcRect l="83" r="83"/>
          <a:stretch>
            <a:fillRect/>
          </a:stretch>
        </p:blipFill>
        <p:spPr/>
      </p:pic>
      <p:sp>
        <p:nvSpPr>
          <p:cNvPr id="8" name="Text Placeholder 7">
            <a:extLst>
              <a:ext uri="{FF2B5EF4-FFF2-40B4-BE49-F238E27FC236}">
                <a16:creationId xmlns:a16="http://schemas.microsoft.com/office/drawing/2014/main" id="{C4F8606A-7A77-44C4-9E93-5A87CCD4A171}"/>
              </a:ext>
            </a:extLst>
          </p:cNvPr>
          <p:cNvSpPr>
            <a:spLocks noGrp="1"/>
          </p:cNvSpPr>
          <p:nvPr>
            <p:ph type="body" idx="1"/>
          </p:nvPr>
        </p:nvSpPr>
        <p:spPr/>
        <p:txBody>
          <a:bodyPr/>
          <a:lstStyle/>
          <a:p>
            <a:r>
              <a:rPr lang="en-US" dirty="0"/>
              <a:t>Shopper 1</a:t>
            </a:r>
          </a:p>
        </p:txBody>
      </p:sp>
      <p:sp>
        <p:nvSpPr>
          <p:cNvPr id="9" name="Text Placeholder 8">
            <a:extLst>
              <a:ext uri="{FF2B5EF4-FFF2-40B4-BE49-F238E27FC236}">
                <a16:creationId xmlns:a16="http://schemas.microsoft.com/office/drawing/2014/main" id="{BB67D798-69D3-4EED-9951-B3DC8BB1D41A}"/>
              </a:ext>
            </a:extLst>
          </p:cNvPr>
          <p:cNvSpPr>
            <a:spLocks noGrp="1"/>
          </p:cNvSpPr>
          <p:nvPr>
            <p:ph type="body" sz="quarter" idx="13"/>
          </p:nvPr>
        </p:nvSpPr>
        <p:spPr>
          <a:xfrm>
            <a:off x="1975465" y="2949406"/>
            <a:ext cx="2271681" cy="658819"/>
          </a:xfrm>
        </p:spPr>
        <p:txBody>
          <a:bodyPr/>
          <a:lstStyle/>
          <a:p>
            <a:r>
              <a:rPr lang="en-US" dirty="0"/>
              <a:t>Product 1</a:t>
            </a:r>
          </a:p>
          <a:p>
            <a:r>
              <a:rPr lang="en-US" dirty="0"/>
              <a:t>Product 2</a:t>
            </a:r>
          </a:p>
          <a:p>
            <a:r>
              <a:rPr lang="en-US" dirty="0"/>
              <a:t>Product 3</a:t>
            </a:r>
          </a:p>
          <a:p>
            <a:r>
              <a:rPr lang="en-US" dirty="0"/>
              <a:t>Product 4</a:t>
            </a:r>
          </a:p>
          <a:p>
            <a:r>
              <a:rPr lang="en-US" dirty="0"/>
              <a:t>Product 5</a:t>
            </a:r>
          </a:p>
          <a:p>
            <a:endParaRPr lang="en-US" dirty="0"/>
          </a:p>
        </p:txBody>
      </p:sp>
      <p:pic>
        <p:nvPicPr>
          <p:cNvPr id="31" name="Picture Placeholder 30" descr="Team member photo">
            <a:extLst>
              <a:ext uri="{FF2B5EF4-FFF2-40B4-BE49-F238E27FC236}">
                <a16:creationId xmlns:a16="http://schemas.microsoft.com/office/drawing/2014/main" id="{CD857688-42AF-48F1-8BE9-9E25C5E819DE}"/>
              </a:ext>
            </a:extLst>
          </p:cNvPr>
          <p:cNvPicPr>
            <a:picLocks noGrp="1" noChangeAspect="1"/>
          </p:cNvPicPr>
          <p:nvPr>
            <p:ph type="pic" sz="quarter" idx="31"/>
          </p:nvPr>
        </p:nvPicPr>
        <p:blipFill>
          <a:blip r:embed="rId3"/>
          <a:srcRect l="83" r="83"/>
          <a:stretch>
            <a:fillRect/>
          </a:stretch>
        </p:blipFill>
        <p:spPr/>
      </p:pic>
      <p:sp>
        <p:nvSpPr>
          <p:cNvPr id="14" name="Text Placeholder 13">
            <a:extLst>
              <a:ext uri="{FF2B5EF4-FFF2-40B4-BE49-F238E27FC236}">
                <a16:creationId xmlns:a16="http://schemas.microsoft.com/office/drawing/2014/main" id="{4E783CD6-8E34-46C6-BEC1-97DFCF699958}"/>
              </a:ext>
            </a:extLst>
          </p:cNvPr>
          <p:cNvSpPr>
            <a:spLocks noGrp="1"/>
          </p:cNvSpPr>
          <p:nvPr>
            <p:ph type="body" idx="29"/>
          </p:nvPr>
        </p:nvSpPr>
        <p:spPr>
          <a:xfrm>
            <a:off x="5532112" y="2564315"/>
            <a:ext cx="2271681" cy="334918"/>
          </a:xfrm>
        </p:spPr>
        <p:txBody>
          <a:bodyPr/>
          <a:lstStyle/>
          <a:p>
            <a:r>
              <a:rPr lang="en-US" dirty="0"/>
              <a:t>Shopper 2</a:t>
            </a:r>
          </a:p>
        </p:txBody>
      </p:sp>
      <p:pic>
        <p:nvPicPr>
          <p:cNvPr id="35" name="Picture Placeholder 34" descr="Team member photo">
            <a:extLst>
              <a:ext uri="{FF2B5EF4-FFF2-40B4-BE49-F238E27FC236}">
                <a16:creationId xmlns:a16="http://schemas.microsoft.com/office/drawing/2014/main" id="{1EE24325-0467-4C34-A0BC-75F0D3B34CB5}"/>
              </a:ext>
            </a:extLst>
          </p:cNvPr>
          <p:cNvPicPr>
            <a:picLocks noGrp="1" noChangeAspect="1"/>
          </p:cNvPicPr>
          <p:nvPr>
            <p:ph type="pic" sz="quarter" idx="37"/>
          </p:nvPr>
        </p:nvPicPr>
        <p:blipFill>
          <a:blip r:embed="rId4"/>
          <a:srcRect l="82" r="82"/>
          <a:stretch>
            <a:fillRect/>
          </a:stretch>
        </p:blipFill>
        <p:spPr/>
      </p:pic>
      <p:sp>
        <p:nvSpPr>
          <p:cNvPr id="20" name="Text Placeholder 19">
            <a:extLst>
              <a:ext uri="{FF2B5EF4-FFF2-40B4-BE49-F238E27FC236}">
                <a16:creationId xmlns:a16="http://schemas.microsoft.com/office/drawing/2014/main" id="{F2F618D2-56A1-48CC-9501-0E0862A11A2C}"/>
              </a:ext>
            </a:extLst>
          </p:cNvPr>
          <p:cNvSpPr>
            <a:spLocks noGrp="1"/>
          </p:cNvSpPr>
          <p:nvPr>
            <p:ph type="body" idx="35"/>
          </p:nvPr>
        </p:nvSpPr>
        <p:spPr/>
        <p:txBody>
          <a:bodyPr/>
          <a:lstStyle/>
          <a:p>
            <a:r>
              <a:rPr lang="en-US" dirty="0"/>
              <a:t>Shopper 3</a:t>
            </a:r>
          </a:p>
        </p:txBody>
      </p:sp>
      <p:sp>
        <p:nvSpPr>
          <p:cNvPr id="21" name="Text Placeholder 20">
            <a:extLst>
              <a:ext uri="{FF2B5EF4-FFF2-40B4-BE49-F238E27FC236}">
                <a16:creationId xmlns:a16="http://schemas.microsoft.com/office/drawing/2014/main" id="{37C67393-8796-4389-BC4B-5FE6A49952F5}"/>
              </a:ext>
            </a:extLst>
          </p:cNvPr>
          <p:cNvSpPr>
            <a:spLocks noGrp="1"/>
          </p:cNvSpPr>
          <p:nvPr>
            <p:ph type="body" sz="quarter" idx="36"/>
          </p:nvPr>
        </p:nvSpPr>
        <p:spPr/>
        <p:txBody>
          <a:bodyPr/>
          <a:lstStyle/>
          <a:p>
            <a:r>
              <a:rPr lang="en-US" dirty="0"/>
              <a:t>Product 1</a:t>
            </a:r>
          </a:p>
          <a:p>
            <a:r>
              <a:rPr lang="en-US" dirty="0"/>
              <a:t>Product 2</a:t>
            </a:r>
          </a:p>
          <a:p>
            <a:r>
              <a:rPr lang="en-US" dirty="0"/>
              <a:t>Product 3</a:t>
            </a:r>
          </a:p>
          <a:p>
            <a:r>
              <a:rPr lang="en-US" dirty="0"/>
              <a:t>Product 4</a:t>
            </a:r>
          </a:p>
          <a:p>
            <a:r>
              <a:rPr lang="en-US" dirty="0"/>
              <a:t>Product 5</a:t>
            </a:r>
          </a:p>
          <a:p>
            <a:endParaRPr lang="en-US" dirty="0"/>
          </a:p>
        </p:txBody>
      </p:sp>
      <p:sp>
        <p:nvSpPr>
          <p:cNvPr id="5" name="Slide Number Placeholder 4">
            <a:extLst>
              <a:ext uri="{FF2B5EF4-FFF2-40B4-BE49-F238E27FC236}">
                <a16:creationId xmlns:a16="http://schemas.microsoft.com/office/drawing/2014/main" id="{3645233D-4C79-4DD2-AAB3-A109185CA5CE}"/>
              </a:ext>
            </a:extLst>
          </p:cNvPr>
          <p:cNvSpPr>
            <a:spLocks noGrp="1"/>
          </p:cNvSpPr>
          <p:nvPr>
            <p:ph type="sldNum" sz="quarter" idx="12"/>
          </p:nvPr>
        </p:nvSpPr>
        <p:spPr/>
        <p:txBody>
          <a:bodyPr/>
          <a:lstStyle/>
          <a:p>
            <a:fld id="{3CE5352E-9B9F-4EDC-8769-7FA3D3F814C7}" type="slidenum">
              <a:rPr lang="en-US" smtClean="0"/>
              <a:pPr/>
              <a:t>14</a:t>
            </a:fld>
            <a:endParaRPr lang="en-US" dirty="0"/>
          </a:p>
        </p:txBody>
      </p:sp>
      <p:sp>
        <p:nvSpPr>
          <p:cNvPr id="45" name="Text Placeholder 44">
            <a:extLst>
              <a:ext uri="{FF2B5EF4-FFF2-40B4-BE49-F238E27FC236}">
                <a16:creationId xmlns:a16="http://schemas.microsoft.com/office/drawing/2014/main" id="{41FF37AB-9CA1-40F5-BC28-8FA522A70EF2}"/>
              </a:ext>
            </a:extLst>
          </p:cNvPr>
          <p:cNvSpPr>
            <a:spLocks noGrp="1"/>
          </p:cNvSpPr>
          <p:nvPr>
            <p:ph type="body" sz="quarter" idx="30"/>
          </p:nvPr>
        </p:nvSpPr>
        <p:spPr/>
        <p:txBody>
          <a:bodyPr/>
          <a:lstStyle/>
          <a:p>
            <a:r>
              <a:rPr lang="en-US" dirty="0"/>
              <a:t>Product 1</a:t>
            </a:r>
          </a:p>
          <a:p>
            <a:r>
              <a:rPr lang="en-US" dirty="0"/>
              <a:t>Product 2</a:t>
            </a:r>
          </a:p>
          <a:p>
            <a:r>
              <a:rPr lang="en-US" dirty="0"/>
              <a:t>Product 3</a:t>
            </a:r>
          </a:p>
          <a:p>
            <a:endParaRPr lang="en-US" dirty="0"/>
          </a:p>
          <a:p>
            <a:r>
              <a:rPr lang="en-US" dirty="0"/>
              <a:t>Product 5</a:t>
            </a:r>
          </a:p>
          <a:p>
            <a:endParaRPr lang="en-SG" dirty="0"/>
          </a:p>
        </p:txBody>
      </p:sp>
      <p:sp>
        <p:nvSpPr>
          <p:cNvPr id="48" name="Rectangle 47">
            <a:extLst>
              <a:ext uri="{FF2B5EF4-FFF2-40B4-BE49-F238E27FC236}">
                <a16:creationId xmlns:a16="http://schemas.microsoft.com/office/drawing/2014/main" id="{9AD25AD8-1CD0-4754-A368-53C493D3F9E2}"/>
              </a:ext>
            </a:extLst>
          </p:cNvPr>
          <p:cNvSpPr/>
          <p:nvPr/>
        </p:nvSpPr>
        <p:spPr>
          <a:xfrm flipH="1">
            <a:off x="5469621" y="3811887"/>
            <a:ext cx="2124539" cy="33491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a:extLst>
              <a:ext uri="{FF2B5EF4-FFF2-40B4-BE49-F238E27FC236}">
                <a16:creationId xmlns:a16="http://schemas.microsoft.com/office/drawing/2014/main" id="{79DD0EB1-AAA1-4AC1-A399-7846994C279B}"/>
              </a:ext>
            </a:extLst>
          </p:cNvPr>
          <p:cNvPicPr>
            <a:picLocks noChangeAspect="1"/>
          </p:cNvPicPr>
          <p:nvPr/>
        </p:nvPicPr>
        <p:blipFill>
          <a:blip r:embed="rId5"/>
          <a:stretch>
            <a:fillRect/>
          </a:stretch>
        </p:blipFill>
        <p:spPr>
          <a:xfrm>
            <a:off x="2784082" y="4166715"/>
            <a:ext cx="1055688" cy="296542"/>
          </a:xfrm>
          <a:prstGeom prst="rect">
            <a:avLst/>
          </a:prstGeom>
        </p:spPr>
      </p:pic>
      <p:pic>
        <p:nvPicPr>
          <p:cNvPr id="4" name="Picture 3">
            <a:extLst>
              <a:ext uri="{FF2B5EF4-FFF2-40B4-BE49-F238E27FC236}">
                <a16:creationId xmlns:a16="http://schemas.microsoft.com/office/drawing/2014/main" id="{1D3A0ABB-B6DE-4C03-BF8F-2E0D0F173AB0}"/>
              </a:ext>
            </a:extLst>
          </p:cNvPr>
          <p:cNvPicPr>
            <a:picLocks noChangeAspect="1"/>
          </p:cNvPicPr>
          <p:nvPr/>
        </p:nvPicPr>
        <p:blipFill>
          <a:blip r:embed="rId6"/>
          <a:stretch>
            <a:fillRect/>
          </a:stretch>
        </p:blipFill>
        <p:spPr>
          <a:xfrm>
            <a:off x="6311053" y="4180780"/>
            <a:ext cx="1283107" cy="272175"/>
          </a:xfrm>
          <a:prstGeom prst="rect">
            <a:avLst/>
          </a:prstGeom>
        </p:spPr>
      </p:pic>
      <p:pic>
        <p:nvPicPr>
          <p:cNvPr id="28" name="Picture 27">
            <a:extLst>
              <a:ext uri="{FF2B5EF4-FFF2-40B4-BE49-F238E27FC236}">
                <a16:creationId xmlns:a16="http://schemas.microsoft.com/office/drawing/2014/main" id="{196B2117-357D-4EA7-985D-12EEDA89E72D}"/>
              </a:ext>
            </a:extLst>
          </p:cNvPr>
          <p:cNvPicPr>
            <a:picLocks noChangeAspect="1"/>
          </p:cNvPicPr>
          <p:nvPr/>
        </p:nvPicPr>
        <p:blipFill>
          <a:blip r:embed="rId5"/>
          <a:stretch>
            <a:fillRect/>
          </a:stretch>
        </p:blipFill>
        <p:spPr>
          <a:xfrm>
            <a:off x="2784082" y="3527420"/>
            <a:ext cx="1055688" cy="296542"/>
          </a:xfrm>
          <a:prstGeom prst="rect">
            <a:avLst/>
          </a:prstGeom>
        </p:spPr>
      </p:pic>
      <p:pic>
        <p:nvPicPr>
          <p:cNvPr id="29" name="Picture 28">
            <a:extLst>
              <a:ext uri="{FF2B5EF4-FFF2-40B4-BE49-F238E27FC236}">
                <a16:creationId xmlns:a16="http://schemas.microsoft.com/office/drawing/2014/main" id="{D4183BD3-DFDD-41FC-B946-9D92B695696A}"/>
              </a:ext>
            </a:extLst>
          </p:cNvPr>
          <p:cNvPicPr>
            <a:picLocks noChangeAspect="1"/>
          </p:cNvPicPr>
          <p:nvPr/>
        </p:nvPicPr>
        <p:blipFill>
          <a:blip r:embed="rId6"/>
          <a:stretch>
            <a:fillRect/>
          </a:stretch>
        </p:blipFill>
        <p:spPr>
          <a:xfrm>
            <a:off x="2784082" y="3217806"/>
            <a:ext cx="1283107" cy="272175"/>
          </a:xfrm>
          <a:prstGeom prst="rect">
            <a:avLst/>
          </a:prstGeom>
        </p:spPr>
      </p:pic>
      <p:pic>
        <p:nvPicPr>
          <p:cNvPr id="30" name="Picture 29">
            <a:extLst>
              <a:ext uri="{FF2B5EF4-FFF2-40B4-BE49-F238E27FC236}">
                <a16:creationId xmlns:a16="http://schemas.microsoft.com/office/drawing/2014/main" id="{9CDB705D-8AFB-4B3A-B9C3-6337F6A99D77}"/>
              </a:ext>
            </a:extLst>
          </p:cNvPr>
          <p:cNvPicPr>
            <a:picLocks noChangeAspect="1"/>
          </p:cNvPicPr>
          <p:nvPr/>
        </p:nvPicPr>
        <p:blipFill>
          <a:blip r:embed="rId5"/>
          <a:stretch>
            <a:fillRect/>
          </a:stretch>
        </p:blipFill>
        <p:spPr>
          <a:xfrm>
            <a:off x="6311054" y="3209305"/>
            <a:ext cx="1055688" cy="296542"/>
          </a:xfrm>
          <a:prstGeom prst="rect">
            <a:avLst/>
          </a:prstGeom>
        </p:spPr>
      </p:pic>
      <p:pic>
        <p:nvPicPr>
          <p:cNvPr id="32" name="Picture 31">
            <a:extLst>
              <a:ext uri="{FF2B5EF4-FFF2-40B4-BE49-F238E27FC236}">
                <a16:creationId xmlns:a16="http://schemas.microsoft.com/office/drawing/2014/main" id="{E5068E3F-67AE-4028-8E5C-AD751827431D}"/>
              </a:ext>
            </a:extLst>
          </p:cNvPr>
          <p:cNvPicPr>
            <a:picLocks noChangeAspect="1"/>
          </p:cNvPicPr>
          <p:nvPr/>
        </p:nvPicPr>
        <p:blipFill>
          <a:blip r:embed="rId6"/>
          <a:stretch>
            <a:fillRect/>
          </a:stretch>
        </p:blipFill>
        <p:spPr>
          <a:xfrm>
            <a:off x="6311054" y="3516688"/>
            <a:ext cx="1283107" cy="272175"/>
          </a:xfrm>
          <a:prstGeom prst="rect">
            <a:avLst/>
          </a:prstGeom>
        </p:spPr>
      </p:pic>
      <p:pic>
        <p:nvPicPr>
          <p:cNvPr id="33" name="Picture 32">
            <a:extLst>
              <a:ext uri="{FF2B5EF4-FFF2-40B4-BE49-F238E27FC236}">
                <a16:creationId xmlns:a16="http://schemas.microsoft.com/office/drawing/2014/main" id="{E4F4DFE8-1C7A-4E33-8A16-B5D279B9C239}"/>
              </a:ext>
            </a:extLst>
          </p:cNvPr>
          <p:cNvPicPr>
            <a:picLocks noChangeAspect="1"/>
          </p:cNvPicPr>
          <p:nvPr/>
        </p:nvPicPr>
        <p:blipFill>
          <a:blip r:embed="rId5"/>
          <a:stretch>
            <a:fillRect/>
          </a:stretch>
        </p:blipFill>
        <p:spPr>
          <a:xfrm>
            <a:off x="9895207" y="2890109"/>
            <a:ext cx="1055688" cy="296542"/>
          </a:xfrm>
          <a:prstGeom prst="rect">
            <a:avLst/>
          </a:prstGeom>
        </p:spPr>
      </p:pic>
      <p:pic>
        <p:nvPicPr>
          <p:cNvPr id="34" name="Picture 33">
            <a:extLst>
              <a:ext uri="{FF2B5EF4-FFF2-40B4-BE49-F238E27FC236}">
                <a16:creationId xmlns:a16="http://schemas.microsoft.com/office/drawing/2014/main" id="{9AED1B0B-A16A-472A-A55B-27B6B7308F91}"/>
              </a:ext>
            </a:extLst>
          </p:cNvPr>
          <p:cNvPicPr>
            <a:picLocks noChangeAspect="1"/>
          </p:cNvPicPr>
          <p:nvPr/>
        </p:nvPicPr>
        <p:blipFill>
          <a:blip r:embed="rId6"/>
          <a:stretch>
            <a:fillRect/>
          </a:stretch>
        </p:blipFill>
        <p:spPr>
          <a:xfrm>
            <a:off x="9867701" y="3516493"/>
            <a:ext cx="1283107" cy="272175"/>
          </a:xfrm>
          <a:prstGeom prst="rect">
            <a:avLst/>
          </a:prstGeom>
        </p:spPr>
      </p:pic>
      <p:pic>
        <p:nvPicPr>
          <p:cNvPr id="36" name="Picture 35">
            <a:extLst>
              <a:ext uri="{FF2B5EF4-FFF2-40B4-BE49-F238E27FC236}">
                <a16:creationId xmlns:a16="http://schemas.microsoft.com/office/drawing/2014/main" id="{7E22324D-F14D-4B24-B8B0-C1FE729AD150}"/>
              </a:ext>
            </a:extLst>
          </p:cNvPr>
          <p:cNvPicPr>
            <a:picLocks noChangeAspect="1"/>
          </p:cNvPicPr>
          <p:nvPr/>
        </p:nvPicPr>
        <p:blipFill>
          <a:blip r:embed="rId6"/>
          <a:stretch>
            <a:fillRect/>
          </a:stretch>
        </p:blipFill>
        <p:spPr>
          <a:xfrm>
            <a:off x="9867701" y="3210842"/>
            <a:ext cx="1283107" cy="272175"/>
          </a:xfrm>
          <a:prstGeom prst="rect">
            <a:avLst/>
          </a:prstGeom>
        </p:spPr>
      </p:pic>
      <p:pic>
        <p:nvPicPr>
          <p:cNvPr id="37" name="Picture 36">
            <a:extLst>
              <a:ext uri="{FF2B5EF4-FFF2-40B4-BE49-F238E27FC236}">
                <a16:creationId xmlns:a16="http://schemas.microsoft.com/office/drawing/2014/main" id="{F689C720-97F6-4BFF-B2EF-538590BAB5AC}"/>
              </a:ext>
            </a:extLst>
          </p:cNvPr>
          <p:cNvPicPr>
            <a:picLocks noChangeAspect="1"/>
          </p:cNvPicPr>
          <p:nvPr/>
        </p:nvPicPr>
        <p:blipFill>
          <a:blip r:embed="rId6"/>
          <a:stretch>
            <a:fillRect/>
          </a:stretch>
        </p:blipFill>
        <p:spPr>
          <a:xfrm>
            <a:off x="6311054" y="2912043"/>
            <a:ext cx="1283107" cy="272175"/>
          </a:xfrm>
          <a:prstGeom prst="rect">
            <a:avLst/>
          </a:prstGeom>
        </p:spPr>
      </p:pic>
      <p:pic>
        <p:nvPicPr>
          <p:cNvPr id="38" name="Picture 37">
            <a:extLst>
              <a:ext uri="{FF2B5EF4-FFF2-40B4-BE49-F238E27FC236}">
                <a16:creationId xmlns:a16="http://schemas.microsoft.com/office/drawing/2014/main" id="{AE59D318-D5A0-41B3-AD94-D6EA5EA5A383}"/>
              </a:ext>
            </a:extLst>
          </p:cNvPr>
          <p:cNvPicPr>
            <a:picLocks noChangeAspect="1"/>
          </p:cNvPicPr>
          <p:nvPr/>
        </p:nvPicPr>
        <p:blipFill>
          <a:blip r:embed="rId6"/>
          <a:stretch>
            <a:fillRect/>
          </a:stretch>
        </p:blipFill>
        <p:spPr>
          <a:xfrm>
            <a:off x="2784082" y="3842473"/>
            <a:ext cx="1283107" cy="272175"/>
          </a:xfrm>
          <a:prstGeom prst="rect">
            <a:avLst/>
          </a:prstGeom>
        </p:spPr>
      </p:pic>
      <p:pic>
        <p:nvPicPr>
          <p:cNvPr id="39" name="Picture 38">
            <a:extLst>
              <a:ext uri="{FF2B5EF4-FFF2-40B4-BE49-F238E27FC236}">
                <a16:creationId xmlns:a16="http://schemas.microsoft.com/office/drawing/2014/main" id="{4E9AD5D9-0315-4CFC-B157-8D2398BC7A07}"/>
              </a:ext>
            </a:extLst>
          </p:cNvPr>
          <p:cNvPicPr>
            <a:picLocks noChangeAspect="1"/>
          </p:cNvPicPr>
          <p:nvPr/>
        </p:nvPicPr>
        <p:blipFill>
          <a:blip r:embed="rId6"/>
          <a:stretch>
            <a:fillRect/>
          </a:stretch>
        </p:blipFill>
        <p:spPr>
          <a:xfrm>
            <a:off x="2794034" y="2926911"/>
            <a:ext cx="1283107" cy="272175"/>
          </a:xfrm>
          <a:prstGeom prst="rect">
            <a:avLst/>
          </a:prstGeom>
        </p:spPr>
      </p:pic>
      <p:pic>
        <p:nvPicPr>
          <p:cNvPr id="40" name="Picture 39">
            <a:extLst>
              <a:ext uri="{FF2B5EF4-FFF2-40B4-BE49-F238E27FC236}">
                <a16:creationId xmlns:a16="http://schemas.microsoft.com/office/drawing/2014/main" id="{AFA3E2BB-61AC-4AF0-ADCD-AC941D5D0ED8}"/>
              </a:ext>
            </a:extLst>
          </p:cNvPr>
          <p:cNvPicPr>
            <a:picLocks noChangeAspect="1"/>
          </p:cNvPicPr>
          <p:nvPr/>
        </p:nvPicPr>
        <p:blipFill>
          <a:blip r:embed="rId5"/>
          <a:stretch>
            <a:fillRect/>
          </a:stretch>
        </p:blipFill>
        <p:spPr>
          <a:xfrm>
            <a:off x="9895207" y="3827064"/>
            <a:ext cx="1055688" cy="296542"/>
          </a:xfrm>
          <a:prstGeom prst="rect">
            <a:avLst/>
          </a:prstGeom>
        </p:spPr>
      </p:pic>
      <p:pic>
        <p:nvPicPr>
          <p:cNvPr id="41" name="Picture 40">
            <a:extLst>
              <a:ext uri="{FF2B5EF4-FFF2-40B4-BE49-F238E27FC236}">
                <a16:creationId xmlns:a16="http://schemas.microsoft.com/office/drawing/2014/main" id="{5AF3E4D2-AB01-4966-83A4-6E2BD20DA294}"/>
              </a:ext>
            </a:extLst>
          </p:cNvPr>
          <p:cNvPicPr>
            <a:picLocks noChangeAspect="1"/>
          </p:cNvPicPr>
          <p:nvPr/>
        </p:nvPicPr>
        <p:blipFill>
          <a:blip r:embed="rId6"/>
          <a:stretch>
            <a:fillRect/>
          </a:stretch>
        </p:blipFill>
        <p:spPr>
          <a:xfrm>
            <a:off x="9895207" y="4153710"/>
            <a:ext cx="1283107" cy="272175"/>
          </a:xfrm>
          <a:prstGeom prst="rect">
            <a:avLst/>
          </a:prstGeom>
        </p:spPr>
      </p:pic>
    </p:spTree>
    <p:extLst>
      <p:ext uri="{BB962C8B-B14F-4D97-AF65-F5344CB8AC3E}">
        <p14:creationId xmlns:p14="http://schemas.microsoft.com/office/powerpoint/2010/main" val="12276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heel(1)">
                                      <p:cBhvr>
                                        <p:cTn id="7" dur="2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013D617-C4A8-45CD-9AAE-75C1C7BF9B9B}"/>
              </a:ext>
            </a:extLst>
          </p:cNvPr>
          <p:cNvSpPr>
            <a:spLocks noGrp="1"/>
          </p:cNvSpPr>
          <p:nvPr>
            <p:ph type="title"/>
          </p:nvPr>
        </p:nvSpPr>
        <p:spPr>
          <a:xfrm>
            <a:off x="641477" y="650574"/>
            <a:ext cx="4434375" cy="1150233"/>
          </a:xfrm>
        </p:spPr>
        <p:txBody>
          <a:bodyPr>
            <a:normAutofit/>
          </a:bodyPr>
          <a:lstStyle/>
          <a:p>
            <a:r>
              <a:rPr lang="en-US" dirty="0"/>
              <a:t>Online shopper: </a:t>
            </a:r>
            <a:br>
              <a:rPr lang="en-US" dirty="0"/>
            </a:br>
            <a:r>
              <a:rPr lang="en-US" dirty="0"/>
              <a:t>“Jess”</a:t>
            </a:r>
          </a:p>
        </p:txBody>
      </p:sp>
      <p:sp>
        <p:nvSpPr>
          <p:cNvPr id="3" name="Date Placeholder 2">
            <a:extLst>
              <a:ext uri="{FF2B5EF4-FFF2-40B4-BE49-F238E27FC236}">
                <a16:creationId xmlns:a16="http://schemas.microsoft.com/office/drawing/2014/main" id="{EDBDD8F8-EE94-4A31-9A04-85F56FCCD0BB}"/>
              </a:ext>
            </a:extLst>
          </p:cNvPr>
          <p:cNvSpPr>
            <a:spLocks noGrp="1"/>
          </p:cNvSpPr>
          <p:nvPr>
            <p:ph type="dt" sz="half" idx="10"/>
          </p:nvPr>
        </p:nvSpPr>
        <p:spPr/>
        <p:txBody>
          <a:bodyPr/>
          <a:lstStyle/>
          <a:p>
            <a:fld id="{78B1225C-A326-43F6-99D9-A073D5261568}" type="datetime1">
              <a:rPr lang="en-US" smtClean="0">
                <a:solidFill>
                  <a:schemeClr val="bg1"/>
                </a:solidFill>
              </a:rPr>
              <a:t>9/10/2019</a:t>
            </a:fld>
            <a:endParaRPr lang="en-US" dirty="0">
              <a:solidFill>
                <a:schemeClr val="bg1"/>
              </a:solidFill>
            </a:endParaRPr>
          </a:p>
        </p:txBody>
      </p:sp>
      <p:sp>
        <p:nvSpPr>
          <p:cNvPr id="4" name="Footer Placeholder 3">
            <a:extLst>
              <a:ext uri="{FF2B5EF4-FFF2-40B4-BE49-F238E27FC236}">
                <a16:creationId xmlns:a16="http://schemas.microsoft.com/office/drawing/2014/main" id="{9C6F986D-7B49-4A3D-839A-23C11B4003FC}"/>
              </a:ext>
            </a:extLst>
          </p:cNvPr>
          <p:cNvSpPr>
            <a:spLocks noGrp="1"/>
          </p:cNvSpPr>
          <p:nvPr>
            <p:ph type="ftr" sz="quarter" idx="11"/>
          </p:nvPr>
        </p:nvSpPr>
        <p:spPr/>
        <p:txBody>
          <a:bodyPr/>
          <a:lstStyle/>
          <a:p>
            <a:r>
              <a:rPr lang="en-US" dirty="0">
                <a:solidFill>
                  <a:schemeClr val="bg1"/>
                </a:solidFill>
              </a:rPr>
              <a:t>ADD A FOOTER</a:t>
            </a:r>
          </a:p>
        </p:txBody>
      </p:sp>
      <p:pic>
        <p:nvPicPr>
          <p:cNvPr id="15" name="Picture Placeholder 10" descr="Young woman model">
            <a:extLst>
              <a:ext uri="{FF2B5EF4-FFF2-40B4-BE49-F238E27FC236}">
                <a16:creationId xmlns:a16="http://schemas.microsoft.com/office/drawing/2014/main" id="{49E372D6-1717-40A2-A70C-D032E32ED36C}"/>
              </a:ext>
            </a:extLst>
          </p:cNvPr>
          <p:cNvPicPr>
            <a:picLocks noChangeAspect="1"/>
          </p:cNvPicPr>
          <p:nvPr/>
        </p:nvPicPr>
        <p:blipFill>
          <a:blip r:embed="rId2"/>
          <a:srcRect l="147" r="147"/>
          <a:stretch>
            <a:fillRect/>
          </a:stretch>
        </p:blipFill>
        <p:spPr>
          <a:xfrm>
            <a:off x="6096000" y="457199"/>
            <a:ext cx="5637276" cy="5959476"/>
          </a:xfrm>
          <a:prstGeom prst="rect">
            <a:avLst/>
          </a:prstGeom>
        </p:spPr>
      </p:pic>
      <p:sp>
        <p:nvSpPr>
          <p:cNvPr id="16" name="Rectangle 15">
            <a:extLst>
              <a:ext uri="{FF2B5EF4-FFF2-40B4-BE49-F238E27FC236}">
                <a16:creationId xmlns:a16="http://schemas.microsoft.com/office/drawing/2014/main" id="{7DF0A436-A74D-4594-A9A5-FA8820F7FDB9}"/>
              </a:ext>
            </a:extLst>
          </p:cNvPr>
          <p:cNvSpPr/>
          <p:nvPr/>
        </p:nvSpPr>
        <p:spPr>
          <a:xfrm>
            <a:off x="566833" y="1979749"/>
            <a:ext cx="6505772" cy="1477328"/>
          </a:xfrm>
          <a:prstGeom prst="rect">
            <a:avLst/>
          </a:prstGeom>
        </p:spPr>
        <p:txBody>
          <a:bodyPr wrap="square">
            <a:spAutoFit/>
          </a:bodyPr>
          <a:lstStyle/>
          <a:p>
            <a:pPr marL="285750" indent="-285750">
              <a:buFont typeface="Arial" panose="020B0604020202020204" pitchFamily="34" charset="0"/>
              <a:buChar char="•"/>
            </a:pPr>
            <a:r>
              <a:rPr lang="en-SG" dirty="0" err="1"/>
              <a:t>Kidz</a:t>
            </a:r>
            <a:r>
              <a:rPr lang="en-SG" dirty="0"/>
              <a:t> Bop - </a:t>
            </a:r>
            <a:r>
              <a:rPr lang="en-SG" dirty="0" err="1"/>
              <a:t>Kidz</a:t>
            </a:r>
            <a:r>
              <a:rPr lang="en-SG" dirty="0"/>
              <a:t> Bop 26 (cd)</a:t>
            </a:r>
          </a:p>
          <a:p>
            <a:pPr marL="285750" indent="-285750">
              <a:buFont typeface="Arial" panose="020B0604020202020204" pitchFamily="34" charset="0"/>
              <a:buChar char="•"/>
            </a:pPr>
            <a:r>
              <a:rPr lang="en-SG" dirty="0"/>
              <a:t>The Jungle Book (</a:t>
            </a:r>
            <a:r>
              <a:rPr lang="en-SG" dirty="0" err="1"/>
              <a:t>blu-Ray</a:t>
            </a:r>
            <a:r>
              <a:rPr lang="en-SG" dirty="0"/>
              <a:t>/</a:t>
            </a:r>
            <a:r>
              <a:rPr lang="en-SG" dirty="0" err="1"/>
              <a:t>dvd</a:t>
            </a:r>
            <a:r>
              <a:rPr lang="en-SG" dirty="0"/>
              <a:t> + Digital)</a:t>
            </a:r>
          </a:p>
          <a:p>
            <a:pPr marL="285750" indent="-285750">
              <a:buFont typeface="Arial" panose="020B0604020202020204" pitchFamily="34" charset="0"/>
              <a:buChar char="•"/>
            </a:pPr>
            <a:r>
              <a:rPr lang="en-SG" dirty="0"/>
              <a:t>The Secret Life Of Pets (4k/</a:t>
            </a:r>
            <a:r>
              <a:rPr lang="en-SG" dirty="0" err="1"/>
              <a:t>uhd</a:t>
            </a:r>
            <a:r>
              <a:rPr lang="en-SG" dirty="0"/>
              <a:t> + Blu-Ray + Digital)</a:t>
            </a:r>
          </a:p>
          <a:p>
            <a:pPr marL="285750" indent="-285750">
              <a:buFont typeface="Arial" panose="020B0604020202020204" pitchFamily="34" charset="0"/>
              <a:buChar char="•"/>
            </a:pPr>
            <a:r>
              <a:rPr lang="en-SG" dirty="0"/>
              <a:t>Independence Day Resurgence (4k/</a:t>
            </a:r>
            <a:r>
              <a:rPr lang="en-SG" dirty="0" err="1"/>
              <a:t>uhd</a:t>
            </a:r>
            <a:r>
              <a:rPr lang="en-SG" dirty="0"/>
              <a:t> + Digital)</a:t>
            </a:r>
          </a:p>
          <a:p>
            <a:pPr marL="285750" indent="-285750">
              <a:buFont typeface="Arial" panose="020B0604020202020204" pitchFamily="34" charset="0"/>
              <a:buChar char="•"/>
            </a:pPr>
            <a:r>
              <a:rPr lang="en-SG" dirty="0"/>
              <a:t>Storks (</a:t>
            </a:r>
            <a:r>
              <a:rPr lang="en-SG" dirty="0" err="1"/>
              <a:t>blu-Ray</a:t>
            </a:r>
            <a:r>
              <a:rPr lang="en-SG" dirty="0"/>
              <a:t>)</a:t>
            </a:r>
          </a:p>
        </p:txBody>
      </p:sp>
      <p:sp>
        <p:nvSpPr>
          <p:cNvPr id="8" name="Title 6">
            <a:extLst>
              <a:ext uri="{FF2B5EF4-FFF2-40B4-BE49-F238E27FC236}">
                <a16:creationId xmlns:a16="http://schemas.microsoft.com/office/drawing/2014/main" id="{2EFA9969-63F6-4BE0-BADD-EE7E6AB95C17}"/>
              </a:ext>
            </a:extLst>
          </p:cNvPr>
          <p:cNvSpPr txBox="1">
            <a:spLocks/>
          </p:cNvSpPr>
          <p:nvPr/>
        </p:nvSpPr>
        <p:spPr>
          <a:xfrm>
            <a:off x="566832" y="3826408"/>
            <a:ext cx="4434375" cy="1150233"/>
          </a:xfrm>
          <a:prstGeom prst="rect">
            <a:avLst/>
          </a:prstGeom>
        </p:spPr>
        <p:txBody>
          <a:bodyPr vert="horz" lIns="36000" tIns="0" rIns="0" bIns="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t>Products recommended:</a:t>
            </a:r>
          </a:p>
        </p:txBody>
      </p:sp>
      <p:sp>
        <p:nvSpPr>
          <p:cNvPr id="9" name="Rectangle 8">
            <a:extLst>
              <a:ext uri="{FF2B5EF4-FFF2-40B4-BE49-F238E27FC236}">
                <a16:creationId xmlns:a16="http://schemas.microsoft.com/office/drawing/2014/main" id="{CDEC155B-5A1E-4DE4-BD59-9C78CD83DE50}"/>
              </a:ext>
            </a:extLst>
          </p:cNvPr>
          <p:cNvSpPr/>
          <p:nvPr/>
        </p:nvSpPr>
        <p:spPr>
          <a:xfrm>
            <a:off x="566832" y="5022806"/>
            <a:ext cx="4853702" cy="646331"/>
          </a:xfrm>
          <a:prstGeom prst="rect">
            <a:avLst/>
          </a:prstGeom>
        </p:spPr>
        <p:txBody>
          <a:bodyPr wrap="square">
            <a:spAutoFit/>
          </a:bodyPr>
          <a:lstStyle/>
          <a:p>
            <a:pPr marL="285750" indent="-285750">
              <a:buFont typeface="Arial" panose="020B0604020202020204" pitchFamily="34" charset="0"/>
              <a:buChar char="•"/>
            </a:pPr>
            <a:r>
              <a:rPr lang="en-SG" dirty="0"/>
              <a:t>The Resident Evil Collection 5 Discs (</a:t>
            </a:r>
            <a:r>
              <a:rPr lang="en-SG" dirty="0" err="1"/>
              <a:t>blu-Ray</a:t>
            </a:r>
            <a:r>
              <a:rPr lang="en-SG" dirty="0"/>
              <a:t>)</a:t>
            </a:r>
          </a:p>
          <a:p>
            <a:pPr marL="285750" indent="-285750">
              <a:buFont typeface="Arial" panose="020B0604020202020204" pitchFamily="34" charset="0"/>
              <a:buChar char="•"/>
            </a:pPr>
            <a:r>
              <a:rPr lang="de-DE" dirty="0"/>
              <a:t>Sausage Party (4k/uhd + Digital)</a:t>
            </a:r>
            <a:endParaRPr lang="en-SG" dirty="0"/>
          </a:p>
        </p:txBody>
      </p:sp>
      <p:sp>
        <p:nvSpPr>
          <p:cNvPr id="13" name="Slide Number Placeholder 4">
            <a:extLst>
              <a:ext uri="{FF2B5EF4-FFF2-40B4-BE49-F238E27FC236}">
                <a16:creationId xmlns:a16="http://schemas.microsoft.com/office/drawing/2014/main" id="{8AA4E2B4-2683-4EBD-A397-1D27F39E90A2}"/>
              </a:ext>
            </a:extLst>
          </p:cNvPr>
          <p:cNvSpPr>
            <a:spLocks noGrp="1"/>
          </p:cNvSpPr>
          <p:nvPr>
            <p:ph type="sldNum" sz="quarter" idx="12"/>
          </p:nvPr>
        </p:nvSpPr>
        <p:spPr>
          <a:xfrm>
            <a:off x="641478" y="6057923"/>
            <a:ext cx="394063" cy="234000"/>
          </a:xfrm>
        </p:spPr>
        <p:txBody>
          <a:bodyPr/>
          <a:lstStyle/>
          <a:p>
            <a:fld id="{3CE5352E-9B9F-4EDC-8769-7FA3D3F814C7}" type="slidenum">
              <a:rPr lang="en-US" smtClean="0"/>
              <a:pPr/>
              <a:t>15</a:t>
            </a:fld>
            <a:endParaRPr lang="en-US" dirty="0"/>
          </a:p>
        </p:txBody>
      </p:sp>
    </p:spTree>
    <p:extLst>
      <p:ext uri="{BB962C8B-B14F-4D97-AF65-F5344CB8AC3E}">
        <p14:creationId xmlns:p14="http://schemas.microsoft.com/office/powerpoint/2010/main" val="291116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D9FF-3426-461D-B315-98BB5ED81070}"/>
              </a:ext>
            </a:extLst>
          </p:cNvPr>
          <p:cNvSpPr>
            <a:spLocks noGrp="1"/>
          </p:cNvSpPr>
          <p:nvPr>
            <p:ph type="title"/>
          </p:nvPr>
        </p:nvSpPr>
        <p:spPr/>
        <p:txBody>
          <a:bodyPr/>
          <a:lstStyle/>
          <a:p>
            <a:r>
              <a:rPr lang="en-US" dirty="0"/>
              <a:t>Summary</a:t>
            </a:r>
          </a:p>
        </p:txBody>
      </p:sp>
      <p:sp>
        <p:nvSpPr>
          <p:cNvPr id="7" name="Text Placeholder 6">
            <a:extLst>
              <a:ext uri="{FF2B5EF4-FFF2-40B4-BE49-F238E27FC236}">
                <a16:creationId xmlns:a16="http://schemas.microsoft.com/office/drawing/2014/main" id="{ADE17302-633C-405F-99FC-64B2E836F2E7}"/>
              </a:ext>
            </a:extLst>
          </p:cNvPr>
          <p:cNvSpPr>
            <a:spLocks noGrp="1"/>
          </p:cNvSpPr>
          <p:nvPr>
            <p:ph type="body" idx="24"/>
          </p:nvPr>
        </p:nvSpPr>
        <p:spPr/>
        <p:txBody>
          <a:bodyPr>
            <a:noAutofit/>
          </a:bodyPr>
          <a:lstStyle/>
          <a:p>
            <a:r>
              <a:rPr lang="en-US" dirty="0"/>
              <a:t>Natural Language Processing machine learning model can be used for:</a:t>
            </a:r>
          </a:p>
        </p:txBody>
      </p:sp>
      <p:sp>
        <p:nvSpPr>
          <p:cNvPr id="8" name="Text Placeholder 7">
            <a:extLst>
              <a:ext uri="{FF2B5EF4-FFF2-40B4-BE49-F238E27FC236}">
                <a16:creationId xmlns:a16="http://schemas.microsoft.com/office/drawing/2014/main" id="{F81D8CC4-1BDD-45D6-9EF7-1FD08429B489}"/>
              </a:ext>
            </a:extLst>
          </p:cNvPr>
          <p:cNvSpPr>
            <a:spLocks noGrp="1"/>
          </p:cNvSpPr>
          <p:nvPr>
            <p:ph type="body" idx="1"/>
          </p:nvPr>
        </p:nvSpPr>
        <p:spPr/>
        <p:txBody>
          <a:bodyPr/>
          <a:lstStyle/>
          <a:p>
            <a:r>
              <a:rPr lang="en-US" dirty="0"/>
              <a:t>Descriptive Analytics</a:t>
            </a:r>
          </a:p>
        </p:txBody>
      </p:sp>
      <p:sp>
        <p:nvSpPr>
          <p:cNvPr id="9" name="Text Placeholder 8">
            <a:extLst>
              <a:ext uri="{FF2B5EF4-FFF2-40B4-BE49-F238E27FC236}">
                <a16:creationId xmlns:a16="http://schemas.microsoft.com/office/drawing/2014/main" id="{4830B26C-178D-440C-8245-1CF146D430C7}"/>
              </a:ext>
            </a:extLst>
          </p:cNvPr>
          <p:cNvSpPr>
            <a:spLocks noGrp="1"/>
          </p:cNvSpPr>
          <p:nvPr>
            <p:ph type="body" sz="quarter" idx="13"/>
          </p:nvPr>
        </p:nvSpPr>
        <p:spPr/>
        <p:txBody>
          <a:bodyPr>
            <a:normAutofit/>
          </a:bodyPr>
          <a:lstStyle/>
          <a:p>
            <a:r>
              <a:rPr lang="en-US" sz="1800" dirty="0"/>
              <a:t>Unsupervised learning</a:t>
            </a:r>
          </a:p>
        </p:txBody>
      </p:sp>
      <p:sp>
        <p:nvSpPr>
          <p:cNvPr id="14" name="Text Placeholder 13">
            <a:extLst>
              <a:ext uri="{FF2B5EF4-FFF2-40B4-BE49-F238E27FC236}">
                <a16:creationId xmlns:a16="http://schemas.microsoft.com/office/drawing/2014/main" id="{A8E1A2F0-A9AF-4CD6-9066-47343411D101}"/>
              </a:ext>
            </a:extLst>
          </p:cNvPr>
          <p:cNvSpPr>
            <a:spLocks noGrp="1"/>
          </p:cNvSpPr>
          <p:nvPr>
            <p:ph type="body" sz="quarter" idx="32"/>
          </p:nvPr>
        </p:nvSpPr>
        <p:spPr/>
        <p:txBody>
          <a:bodyPr/>
          <a:lstStyle/>
          <a:p>
            <a:r>
              <a:rPr lang="en-SG" dirty="0"/>
              <a:t>topic modelling to find principal components on the ratings</a:t>
            </a:r>
            <a:endParaRPr lang="en-US" dirty="0"/>
          </a:p>
        </p:txBody>
      </p:sp>
      <p:sp>
        <p:nvSpPr>
          <p:cNvPr id="12" name="Text Placeholder 11">
            <a:extLst>
              <a:ext uri="{FF2B5EF4-FFF2-40B4-BE49-F238E27FC236}">
                <a16:creationId xmlns:a16="http://schemas.microsoft.com/office/drawing/2014/main" id="{1C8C70E9-4290-47B5-8797-A53FC5C668B5}"/>
              </a:ext>
            </a:extLst>
          </p:cNvPr>
          <p:cNvSpPr>
            <a:spLocks noGrp="1"/>
          </p:cNvSpPr>
          <p:nvPr>
            <p:ph type="body" idx="30"/>
          </p:nvPr>
        </p:nvSpPr>
        <p:spPr/>
        <p:txBody>
          <a:bodyPr/>
          <a:lstStyle/>
          <a:p>
            <a:r>
              <a:rPr lang="en-US" dirty="0"/>
              <a:t>Predictive Analytics</a:t>
            </a:r>
          </a:p>
        </p:txBody>
      </p:sp>
      <p:sp>
        <p:nvSpPr>
          <p:cNvPr id="13" name="Text Placeholder 12">
            <a:extLst>
              <a:ext uri="{FF2B5EF4-FFF2-40B4-BE49-F238E27FC236}">
                <a16:creationId xmlns:a16="http://schemas.microsoft.com/office/drawing/2014/main" id="{9411752F-4811-49DF-A049-F19BD193AFC3}"/>
              </a:ext>
            </a:extLst>
          </p:cNvPr>
          <p:cNvSpPr>
            <a:spLocks noGrp="1"/>
          </p:cNvSpPr>
          <p:nvPr>
            <p:ph type="body" sz="quarter" idx="31"/>
          </p:nvPr>
        </p:nvSpPr>
        <p:spPr/>
        <p:txBody>
          <a:bodyPr>
            <a:normAutofit/>
          </a:bodyPr>
          <a:lstStyle/>
          <a:p>
            <a:r>
              <a:rPr lang="en-US" sz="1800" dirty="0"/>
              <a:t>Supervised learning</a:t>
            </a:r>
          </a:p>
        </p:txBody>
      </p:sp>
      <p:sp>
        <p:nvSpPr>
          <p:cNvPr id="16" name="Text Placeholder 15">
            <a:extLst>
              <a:ext uri="{FF2B5EF4-FFF2-40B4-BE49-F238E27FC236}">
                <a16:creationId xmlns:a16="http://schemas.microsoft.com/office/drawing/2014/main" id="{736F8A2A-3B76-4298-AB8B-7CD4F7CC78CE}"/>
              </a:ext>
            </a:extLst>
          </p:cNvPr>
          <p:cNvSpPr>
            <a:spLocks noGrp="1"/>
          </p:cNvSpPr>
          <p:nvPr>
            <p:ph type="body" sz="quarter" idx="34"/>
          </p:nvPr>
        </p:nvSpPr>
        <p:spPr>
          <a:xfrm>
            <a:off x="4594797" y="3308777"/>
            <a:ext cx="2686847" cy="2175910"/>
          </a:xfrm>
        </p:spPr>
        <p:txBody>
          <a:bodyPr/>
          <a:lstStyle/>
          <a:p>
            <a:r>
              <a:rPr lang="en-SG" dirty="0"/>
              <a:t>to predict product ratings based on explicit reviews</a:t>
            </a:r>
            <a:endParaRPr lang="en-US" dirty="0"/>
          </a:p>
        </p:txBody>
      </p:sp>
      <p:sp>
        <p:nvSpPr>
          <p:cNvPr id="10" name="Text Placeholder 9">
            <a:extLst>
              <a:ext uri="{FF2B5EF4-FFF2-40B4-BE49-F238E27FC236}">
                <a16:creationId xmlns:a16="http://schemas.microsoft.com/office/drawing/2014/main" id="{0ABDC923-01AE-453C-9C68-C6F1C0247C3A}"/>
              </a:ext>
            </a:extLst>
          </p:cNvPr>
          <p:cNvSpPr>
            <a:spLocks noGrp="1"/>
          </p:cNvSpPr>
          <p:nvPr>
            <p:ph type="body" idx="27"/>
          </p:nvPr>
        </p:nvSpPr>
        <p:spPr/>
        <p:txBody>
          <a:bodyPr/>
          <a:lstStyle/>
          <a:p>
            <a:r>
              <a:rPr lang="en-US" dirty="0"/>
              <a:t>Prescriptive Analytics</a:t>
            </a:r>
          </a:p>
        </p:txBody>
      </p:sp>
      <p:sp>
        <p:nvSpPr>
          <p:cNvPr id="11" name="Text Placeholder 10">
            <a:extLst>
              <a:ext uri="{FF2B5EF4-FFF2-40B4-BE49-F238E27FC236}">
                <a16:creationId xmlns:a16="http://schemas.microsoft.com/office/drawing/2014/main" id="{1A26B5DB-C49A-4F52-94BA-4B39A5BE8501}"/>
              </a:ext>
            </a:extLst>
          </p:cNvPr>
          <p:cNvSpPr>
            <a:spLocks noGrp="1"/>
          </p:cNvSpPr>
          <p:nvPr>
            <p:ph type="body" sz="quarter" idx="28"/>
          </p:nvPr>
        </p:nvSpPr>
        <p:spPr/>
        <p:txBody>
          <a:bodyPr>
            <a:normAutofit/>
          </a:bodyPr>
          <a:lstStyle/>
          <a:p>
            <a:r>
              <a:rPr lang="en-US" sz="1800" dirty="0"/>
              <a:t>Similarity algorithms</a:t>
            </a:r>
          </a:p>
        </p:txBody>
      </p:sp>
      <p:sp>
        <p:nvSpPr>
          <p:cNvPr id="15" name="Text Placeholder 14">
            <a:extLst>
              <a:ext uri="{FF2B5EF4-FFF2-40B4-BE49-F238E27FC236}">
                <a16:creationId xmlns:a16="http://schemas.microsoft.com/office/drawing/2014/main" id="{7E5BB6A1-F32F-4C90-8FAF-6B3DBAA95C19}"/>
              </a:ext>
            </a:extLst>
          </p:cNvPr>
          <p:cNvSpPr>
            <a:spLocks noGrp="1"/>
          </p:cNvSpPr>
          <p:nvPr>
            <p:ph type="body" sz="quarter" idx="33"/>
          </p:nvPr>
        </p:nvSpPr>
        <p:spPr>
          <a:xfrm>
            <a:off x="8356757" y="2874770"/>
            <a:ext cx="2582487" cy="2175910"/>
          </a:xfrm>
        </p:spPr>
        <p:txBody>
          <a:bodyPr/>
          <a:lstStyle/>
          <a:p>
            <a:r>
              <a:rPr lang="en-SG" dirty="0"/>
              <a:t>to recommend “white space” products to shoppers based on purchase history</a:t>
            </a:r>
            <a:endParaRPr lang="en-US" dirty="0"/>
          </a:p>
        </p:txBody>
      </p:sp>
      <p:sp>
        <p:nvSpPr>
          <p:cNvPr id="5" name="Slide Number Placeholder 4">
            <a:extLst>
              <a:ext uri="{FF2B5EF4-FFF2-40B4-BE49-F238E27FC236}">
                <a16:creationId xmlns:a16="http://schemas.microsoft.com/office/drawing/2014/main" id="{9E0CD0CE-DB09-434A-9DA9-09E449E7F37F}"/>
              </a:ext>
            </a:extLst>
          </p:cNvPr>
          <p:cNvSpPr>
            <a:spLocks noGrp="1"/>
          </p:cNvSpPr>
          <p:nvPr>
            <p:ph type="sldNum" sz="quarter" idx="12"/>
          </p:nvPr>
        </p:nvSpPr>
        <p:spPr/>
        <p:txBody>
          <a:bodyPr/>
          <a:lstStyle/>
          <a:p>
            <a:fld id="{3CE5352E-9B9F-4EDC-8769-7FA3D3F814C7}" type="slidenum">
              <a:rPr lang="en-US" smtClean="0"/>
              <a:pPr/>
              <a:t>16</a:t>
            </a:fld>
            <a:endParaRPr lang="en-US" dirty="0"/>
          </a:p>
        </p:txBody>
      </p:sp>
    </p:spTree>
    <p:extLst>
      <p:ext uri="{BB962C8B-B14F-4D97-AF65-F5344CB8AC3E}">
        <p14:creationId xmlns:p14="http://schemas.microsoft.com/office/powerpoint/2010/main" val="2431229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Сlothes showcase">
            <a:extLst>
              <a:ext uri="{FF2B5EF4-FFF2-40B4-BE49-F238E27FC236}">
                <a16:creationId xmlns:a16="http://schemas.microsoft.com/office/drawing/2014/main" id="{179AA3B4-DDB4-4B2A-B234-DE5CD2E340DD}"/>
              </a:ext>
            </a:extLst>
          </p:cNvPr>
          <p:cNvPicPr>
            <a:picLocks noGrp="1" noChangeAspect="1"/>
          </p:cNvPicPr>
          <p:nvPr>
            <p:ph type="pic" sz="quarter" idx="13"/>
          </p:nvPr>
        </p:nvPicPr>
        <p:blipFill>
          <a:blip r:embed="rId2"/>
          <a:srcRect l="14" r="14"/>
          <a:stretch>
            <a:fillRect/>
          </a:stretch>
        </p:blipFill>
        <p:spPr/>
      </p:pic>
      <p:sp>
        <p:nvSpPr>
          <p:cNvPr id="4" name="Title 3">
            <a:extLst>
              <a:ext uri="{FF2B5EF4-FFF2-40B4-BE49-F238E27FC236}">
                <a16:creationId xmlns:a16="http://schemas.microsoft.com/office/drawing/2014/main" id="{BA1A0A4F-F62B-4411-8D3E-82A00A1F480D}"/>
              </a:ext>
            </a:extLst>
          </p:cNvPr>
          <p:cNvSpPr>
            <a:spLocks noGrp="1"/>
          </p:cNvSpPr>
          <p:nvPr>
            <p:ph type="ctrTitle"/>
          </p:nvPr>
        </p:nvSpPr>
        <p:spPr>
          <a:xfrm>
            <a:off x="4127383" y="633832"/>
            <a:ext cx="4102217" cy="5523224"/>
          </a:xfrm>
        </p:spPr>
        <p:txBody>
          <a:bodyPr anchor="t"/>
          <a:lstStyle/>
          <a:p>
            <a:r>
              <a:rPr lang="en-US" dirty="0"/>
              <a:t>Thank you!</a:t>
            </a:r>
          </a:p>
        </p:txBody>
      </p:sp>
      <p:sp>
        <p:nvSpPr>
          <p:cNvPr id="19" name="Text Placeholder 18">
            <a:extLst>
              <a:ext uri="{FF2B5EF4-FFF2-40B4-BE49-F238E27FC236}">
                <a16:creationId xmlns:a16="http://schemas.microsoft.com/office/drawing/2014/main" id="{1F7C0374-7269-4D0D-8EE7-8FDFF0C65C79}"/>
              </a:ext>
            </a:extLst>
          </p:cNvPr>
          <p:cNvSpPr>
            <a:spLocks noGrp="1"/>
          </p:cNvSpPr>
          <p:nvPr>
            <p:ph type="body" sz="quarter" idx="20"/>
          </p:nvPr>
        </p:nvSpPr>
        <p:spPr>
          <a:xfrm>
            <a:off x="4196042" y="5876556"/>
            <a:ext cx="3950239" cy="280500"/>
          </a:xfrm>
        </p:spPr>
        <p:txBody>
          <a:bodyPr/>
          <a:lstStyle/>
          <a:p>
            <a:r>
              <a:rPr lang="en-SG" sz="1800" b="1" dirty="0">
                <a:solidFill>
                  <a:schemeClr val="tx1"/>
                </a:solidFill>
                <a:ea typeface="+mj-ea"/>
                <a:cs typeface="+mj-cs"/>
                <a:hlinkClick r:id="rId3">
                  <a:extLst>
                    <a:ext uri="{A12FA001-AC4F-418D-AE19-62706E023703}">
                      <ahyp:hlinkClr xmlns:ahyp="http://schemas.microsoft.com/office/drawing/2018/hyperlinkcolor" val="tx"/>
                    </a:ext>
                  </a:extLst>
                </a:hlinkClick>
              </a:rPr>
              <a:t>https://www.linkedin.com/in/jnyh/</a:t>
            </a:r>
            <a:r>
              <a:rPr lang="en-SG" sz="1800" b="1" dirty="0">
                <a:solidFill>
                  <a:schemeClr val="tx1"/>
                </a:solidFill>
                <a:ea typeface="+mj-ea"/>
                <a:cs typeface="+mj-cs"/>
              </a:rPr>
              <a:t> </a:t>
            </a:r>
          </a:p>
        </p:txBody>
      </p:sp>
      <p:pic>
        <p:nvPicPr>
          <p:cNvPr id="28" name="Picture 27">
            <a:extLst>
              <a:ext uri="{FF2B5EF4-FFF2-40B4-BE49-F238E27FC236}">
                <a16:creationId xmlns:a16="http://schemas.microsoft.com/office/drawing/2014/main" id="{D1F81596-2C91-4493-83D7-E95DE5FF45E5}"/>
              </a:ext>
            </a:extLst>
          </p:cNvPr>
          <p:cNvPicPr>
            <a:picLocks noChangeAspect="1"/>
          </p:cNvPicPr>
          <p:nvPr/>
        </p:nvPicPr>
        <p:blipFill rotWithShape="1">
          <a:blip r:embed="rId4"/>
          <a:srcRect b="24167"/>
          <a:stretch/>
        </p:blipFill>
        <p:spPr>
          <a:xfrm>
            <a:off x="5100079" y="3794974"/>
            <a:ext cx="1988490" cy="1986366"/>
          </a:xfrm>
          <a:prstGeom prst="rect">
            <a:avLst/>
          </a:prstGeom>
        </p:spPr>
      </p:pic>
      <p:grpSp>
        <p:nvGrpSpPr>
          <p:cNvPr id="14" name="Group 13" descr="Logo with hanger, text, and mini mountain on the bottom"/>
          <p:cNvGrpSpPr/>
          <p:nvPr/>
        </p:nvGrpSpPr>
        <p:grpSpPr>
          <a:xfrm>
            <a:off x="5210129" y="1843215"/>
            <a:ext cx="1771742" cy="1219812"/>
            <a:chOff x="2657977" y="886406"/>
            <a:chExt cx="1771742" cy="1219812"/>
          </a:xfrm>
        </p:grpSpPr>
        <p:sp>
          <p:nvSpPr>
            <p:cNvPr id="15" name="Rounded Rectangle 14">
              <a:extLst>
                <a:ext uri="{C183D7F6-B498-43B3-948B-1728B52AA6E4}">
                  <adec:decorative xmlns:adec="http://schemas.microsoft.com/office/drawing/2017/decorative" val="1"/>
                </a:ext>
              </a:extLst>
            </p:cNvPr>
            <p:cNvSpPr/>
            <p:nvPr/>
          </p:nvSpPr>
          <p:spPr>
            <a:xfrm>
              <a:off x="2808514" y="886406"/>
              <a:ext cx="1467317" cy="785074"/>
            </a:xfrm>
            <a:prstGeom prst="roundRect">
              <a:avLst/>
            </a:prstGeom>
            <a:solidFill>
              <a:schemeClr val="bg1">
                <a:alpha val="8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p:nvGrpSpPr>
          <p:grpSpPr>
            <a:xfrm>
              <a:off x="2657977" y="961054"/>
              <a:ext cx="1771742" cy="1145164"/>
              <a:chOff x="4309495" y="-448810"/>
              <a:chExt cx="1771742" cy="1145164"/>
            </a:xfrm>
          </p:grpSpPr>
          <p:sp>
            <p:nvSpPr>
              <p:cNvPr id="17" name="Block Arc 16">
                <a:extLst>
                  <a:ext uri="{C183D7F6-B498-43B3-948B-1728B52AA6E4}">
                    <adec:decorative xmlns:adec="http://schemas.microsoft.com/office/drawing/2017/decorative" val="1"/>
                  </a:ext>
                </a:extLst>
              </p:cNvPr>
              <p:cNvSpPr/>
              <p:nvPr/>
            </p:nvSpPr>
            <p:spPr>
              <a:xfrm>
                <a:off x="4309495" y="-224124"/>
                <a:ext cx="1771742" cy="920478"/>
              </a:xfrm>
              <a:prstGeom prst="blockArc">
                <a:avLst>
                  <a:gd name="adj1" fmla="val 12693424"/>
                  <a:gd name="adj2" fmla="val 19655028"/>
                  <a:gd name="adj3" fmla="val 290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0" name="Group 19"/>
              <p:cNvGrpSpPr/>
              <p:nvPr/>
            </p:nvGrpSpPr>
            <p:grpSpPr>
              <a:xfrm>
                <a:off x="4485259" y="-448810"/>
                <a:ext cx="1461169" cy="627008"/>
                <a:chOff x="4485259" y="-448810"/>
                <a:chExt cx="1461169" cy="627008"/>
              </a:xfrm>
            </p:grpSpPr>
            <p:sp>
              <p:nvSpPr>
                <p:cNvPr id="21" name="TextBox 20"/>
                <p:cNvSpPr txBox="1"/>
                <p:nvPr/>
              </p:nvSpPr>
              <p:spPr>
                <a:xfrm>
                  <a:off x="4485259" y="-114190"/>
                  <a:ext cx="1461169" cy="292388"/>
                </a:xfrm>
                <a:prstGeom prst="rect">
                  <a:avLst/>
                </a:prstGeom>
                <a:noFill/>
              </p:spPr>
              <p:txBody>
                <a:bodyPr wrap="none" rtlCol="0">
                  <a:spAutoFit/>
                </a:bodyPr>
                <a:lstStyle/>
                <a:p>
                  <a:r>
                    <a:rPr lang="en-US" sz="1300" b="1" spc="300" dirty="0">
                      <a:latin typeface="Arial Black" panose="020B0A04020102020204" pitchFamily="34" charset="0"/>
                      <a:ea typeface="Verdana" panose="020B0604030504040204" pitchFamily="34" charset="0"/>
                      <a:cs typeface="Verdana" panose="020B0604030504040204" pitchFamily="34" charset="0"/>
                    </a:rPr>
                    <a:t>JAMES NG</a:t>
                  </a:r>
                </a:p>
              </p:txBody>
            </p:sp>
            <p:grpSp>
              <p:nvGrpSpPr>
                <p:cNvPr id="22" name="Group 21"/>
                <p:cNvGrpSpPr/>
                <p:nvPr/>
              </p:nvGrpSpPr>
              <p:grpSpPr>
                <a:xfrm>
                  <a:off x="5120201" y="-448810"/>
                  <a:ext cx="150327" cy="239667"/>
                  <a:chOff x="5212147" y="-425745"/>
                  <a:chExt cx="150327" cy="239667"/>
                </a:xfrm>
              </p:grpSpPr>
              <p:grpSp>
                <p:nvGrpSpPr>
                  <p:cNvPr id="23" name="Group 22"/>
                  <p:cNvGrpSpPr/>
                  <p:nvPr/>
                </p:nvGrpSpPr>
                <p:grpSpPr>
                  <a:xfrm>
                    <a:off x="5212147" y="-425745"/>
                    <a:ext cx="150327" cy="175178"/>
                    <a:chOff x="1721099" y="-394146"/>
                    <a:chExt cx="368989" cy="429987"/>
                  </a:xfrm>
                </p:grpSpPr>
                <p:sp>
                  <p:nvSpPr>
                    <p:cNvPr id="25" name="Freeform 530">
                      <a:extLst>
                        <a:ext uri="{C183D7F6-B498-43B3-948B-1728B52AA6E4}">
                          <adec:decorative xmlns:adec="http://schemas.microsoft.com/office/drawing/2017/decorative" val="1"/>
                        </a:ext>
                      </a:extLst>
                    </p:cNvPr>
                    <p:cNvSpPr>
                      <a:spLocks noChangeAspect="1"/>
                    </p:cNvSpPr>
                    <p:nvPr/>
                  </p:nvSpPr>
                  <p:spPr bwMode="auto">
                    <a:xfrm>
                      <a:off x="1721099" y="-394146"/>
                      <a:ext cx="368989" cy="243993"/>
                    </a:xfrm>
                    <a:custGeom>
                      <a:avLst/>
                      <a:gdLst>
                        <a:gd name="T0" fmla="*/ 78 w 156"/>
                        <a:gd name="T1" fmla="*/ 0 h 103"/>
                        <a:gd name="T2" fmla="*/ 0 w 156"/>
                        <a:gd name="T3" fmla="*/ 78 h 103"/>
                        <a:gd name="T4" fmla="*/ 25 w 156"/>
                        <a:gd name="T5" fmla="*/ 103 h 103"/>
                        <a:gd name="T6" fmla="*/ 51 w 156"/>
                        <a:gd name="T7" fmla="*/ 78 h 103"/>
                        <a:gd name="T8" fmla="*/ 78 w 156"/>
                        <a:gd name="T9" fmla="*/ 51 h 103"/>
                        <a:gd name="T10" fmla="*/ 105 w 156"/>
                        <a:gd name="T11" fmla="*/ 78 h 103"/>
                        <a:gd name="T12" fmla="*/ 105 w 156"/>
                        <a:gd name="T13" fmla="*/ 78 h 103"/>
                        <a:gd name="T14" fmla="*/ 130 w 156"/>
                        <a:gd name="T15" fmla="*/ 52 h 103"/>
                        <a:gd name="T16" fmla="*/ 156 w 156"/>
                        <a:gd name="T17" fmla="*/ 78 h 103"/>
                        <a:gd name="T18" fmla="*/ 78 w 156"/>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03">
                          <a:moveTo>
                            <a:pt x="78" y="0"/>
                          </a:moveTo>
                          <a:cubicBezTo>
                            <a:pt x="35" y="0"/>
                            <a:pt x="0" y="35"/>
                            <a:pt x="0" y="78"/>
                          </a:cubicBezTo>
                          <a:cubicBezTo>
                            <a:pt x="0" y="92"/>
                            <a:pt x="11" y="103"/>
                            <a:pt x="25" y="103"/>
                          </a:cubicBezTo>
                          <a:cubicBezTo>
                            <a:pt x="39" y="103"/>
                            <a:pt x="51" y="92"/>
                            <a:pt x="51" y="78"/>
                          </a:cubicBezTo>
                          <a:cubicBezTo>
                            <a:pt x="51" y="63"/>
                            <a:pt x="63" y="51"/>
                            <a:pt x="78" y="51"/>
                          </a:cubicBezTo>
                          <a:cubicBezTo>
                            <a:pt x="93" y="51"/>
                            <a:pt x="105" y="63"/>
                            <a:pt x="105" y="78"/>
                          </a:cubicBezTo>
                          <a:cubicBezTo>
                            <a:pt x="105" y="78"/>
                            <a:pt x="105" y="78"/>
                            <a:pt x="105" y="78"/>
                          </a:cubicBezTo>
                          <a:cubicBezTo>
                            <a:pt x="105" y="64"/>
                            <a:pt x="116" y="52"/>
                            <a:pt x="130" y="52"/>
                          </a:cubicBezTo>
                          <a:cubicBezTo>
                            <a:pt x="144" y="52"/>
                            <a:pt x="156" y="64"/>
                            <a:pt x="156" y="78"/>
                          </a:cubicBezTo>
                          <a:cubicBezTo>
                            <a:pt x="156" y="35"/>
                            <a:pt x="121" y="0"/>
                            <a:pt x="78" y="0"/>
                          </a:cubicBezTo>
                        </a:path>
                      </a:pathLst>
                    </a:cu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26" name="Freeform 532">
                      <a:extLst>
                        <a:ext uri="{C183D7F6-B498-43B3-948B-1728B52AA6E4}">
                          <adec:decorative xmlns:adec="http://schemas.microsoft.com/office/drawing/2017/decorative" val="1"/>
                        </a:ext>
                      </a:extLst>
                    </p:cNvPr>
                    <p:cNvSpPr>
                      <a:spLocks noChangeAspect="1"/>
                    </p:cNvSpPr>
                    <p:nvPr/>
                  </p:nvSpPr>
                  <p:spPr bwMode="auto">
                    <a:xfrm>
                      <a:off x="1844095" y="-210151"/>
                      <a:ext cx="245992" cy="245992"/>
                    </a:xfrm>
                    <a:custGeom>
                      <a:avLst/>
                      <a:gdLst>
                        <a:gd name="T0" fmla="*/ 104 w 104"/>
                        <a:gd name="T1" fmla="*/ 0 h 104"/>
                        <a:gd name="T2" fmla="*/ 78 w 104"/>
                        <a:gd name="T3" fmla="*/ 25 h 104"/>
                        <a:gd name="T4" fmla="*/ 53 w 104"/>
                        <a:gd name="T5" fmla="*/ 0 h 104"/>
                        <a:gd name="T6" fmla="*/ 53 w 104"/>
                        <a:gd name="T7" fmla="*/ 0 h 104"/>
                        <a:gd name="T8" fmla="*/ 37 w 104"/>
                        <a:gd name="T9" fmla="*/ 24 h 104"/>
                        <a:gd name="T10" fmla="*/ 0 w 104"/>
                        <a:gd name="T11" fmla="*/ 78 h 104"/>
                        <a:gd name="T12" fmla="*/ 26 w 104"/>
                        <a:gd name="T13" fmla="*/ 104 h 104"/>
                        <a:gd name="T14" fmla="*/ 51 w 104"/>
                        <a:gd name="T15" fmla="*/ 78 h 104"/>
                        <a:gd name="T16" fmla="*/ 59 w 104"/>
                        <a:gd name="T17" fmla="*/ 70 h 104"/>
                        <a:gd name="T18" fmla="*/ 104 w 104"/>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104" y="0"/>
                          </a:moveTo>
                          <a:cubicBezTo>
                            <a:pt x="104" y="14"/>
                            <a:pt x="92" y="25"/>
                            <a:pt x="78" y="25"/>
                          </a:cubicBezTo>
                          <a:cubicBezTo>
                            <a:pt x="64" y="25"/>
                            <a:pt x="53" y="14"/>
                            <a:pt x="53" y="0"/>
                          </a:cubicBezTo>
                          <a:cubicBezTo>
                            <a:pt x="53" y="0"/>
                            <a:pt x="53" y="0"/>
                            <a:pt x="53" y="0"/>
                          </a:cubicBezTo>
                          <a:cubicBezTo>
                            <a:pt x="53" y="10"/>
                            <a:pt x="47" y="20"/>
                            <a:pt x="37" y="24"/>
                          </a:cubicBezTo>
                          <a:cubicBezTo>
                            <a:pt x="15" y="35"/>
                            <a:pt x="0" y="56"/>
                            <a:pt x="0" y="78"/>
                          </a:cubicBezTo>
                          <a:cubicBezTo>
                            <a:pt x="0" y="92"/>
                            <a:pt x="12" y="104"/>
                            <a:pt x="26" y="104"/>
                          </a:cubicBezTo>
                          <a:cubicBezTo>
                            <a:pt x="40" y="104"/>
                            <a:pt x="51" y="93"/>
                            <a:pt x="51" y="78"/>
                          </a:cubicBezTo>
                          <a:cubicBezTo>
                            <a:pt x="52" y="77"/>
                            <a:pt x="54" y="73"/>
                            <a:pt x="59" y="70"/>
                          </a:cubicBezTo>
                          <a:cubicBezTo>
                            <a:pt x="86" y="57"/>
                            <a:pt x="104" y="30"/>
                            <a:pt x="104" y="0"/>
                          </a:cubicBezTo>
                        </a:path>
                      </a:pathLst>
                    </a:cu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27" name="Freeform 533">
                      <a:extLst>
                        <a:ext uri="{C183D7F6-B498-43B3-948B-1728B52AA6E4}">
                          <adec:decorative xmlns:adec="http://schemas.microsoft.com/office/drawing/2017/decorative" val="1"/>
                        </a:ext>
                      </a:extLst>
                    </p:cNvPr>
                    <p:cNvSpPr>
                      <a:spLocks noChangeAspect="1"/>
                    </p:cNvSpPr>
                    <p:nvPr/>
                  </p:nvSpPr>
                  <p:spPr bwMode="auto">
                    <a:xfrm>
                      <a:off x="1969091" y="-271150"/>
                      <a:ext cx="120996" cy="120996"/>
                    </a:xfrm>
                    <a:custGeom>
                      <a:avLst/>
                      <a:gdLst>
                        <a:gd name="T0" fmla="*/ 25 w 51"/>
                        <a:gd name="T1" fmla="*/ 0 h 51"/>
                        <a:gd name="T2" fmla="*/ 0 w 51"/>
                        <a:gd name="T3" fmla="*/ 26 h 51"/>
                        <a:gd name="T4" fmla="*/ 0 w 51"/>
                        <a:gd name="T5" fmla="*/ 26 h 51"/>
                        <a:gd name="T6" fmla="*/ 0 w 51"/>
                        <a:gd name="T7" fmla="*/ 26 h 51"/>
                        <a:gd name="T8" fmla="*/ 25 w 51"/>
                        <a:gd name="T9" fmla="*/ 51 h 51"/>
                        <a:gd name="T10" fmla="*/ 51 w 51"/>
                        <a:gd name="T11" fmla="*/ 26 h 51"/>
                        <a:gd name="T12" fmla="*/ 51 w 51"/>
                        <a:gd name="T13" fmla="*/ 26 h 51"/>
                        <a:gd name="T14" fmla="*/ 51 w 51"/>
                        <a:gd name="T15" fmla="*/ 26 h 51"/>
                        <a:gd name="T16" fmla="*/ 25 w 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1">
                          <a:moveTo>
                            <a:pt x="25" y="0"/>
                          </a:moveTo>
                          <a:cubicBezTo>
                            <a:pt x="11" y="0"/>
                            <a:pt x="0" y="12"/>
                            <a:pt x="0" y="26"/>
                          </a:cubicBezTo>
                          <a:cubicBezTo>
                            <a:pt x="0" y="26"/>
                            <a:pt x="0" y="26"/>
                            <a:pt x="0" y="26"/>
                          </a:cubicBezTo>
                          <a:cubicBezTo>
                            <a:pt x="0" y="26"/>
                            <a:pt x="0" y="26"/>
                            <a:pt x="0" y="26"/>
                          </a:cubicBezTo>
                          <a:cubicBezTo>
                            <a:pt x="0" y="40"/>
                            <a:pt x="11" y="51"/>
                            <a:pt x="25" y="51"/>
                          </a:cubicBezTo>
                          <a:cubicBezTo>
                            <a:pt x="39" y="51"/>
                            <a:pt x="51" y="40"/>
                            <a:pt x="51" y="26"/>
                          </a:cubicBezTo>
                          <a:cubicBezTo>
                            <a:pt x="51" y="26"/>
                            <a:pt x="51" y="26"/>
                            <a:pt x="51" y="26"/>
                          </a:cubicBezTo>
                          <a:cubicBezTo>
                            <a:pt x="51" y="26"/>
                            <a:pt x="51" y="26"/>
                            <a:pt x="51" y="26"/>
                          </a:cubicBezTo>
                          <a:cubicBezTo>
                            <a:pt x="51" y="12"/>
                            <a:pt x="39" y="0"/>
                            <a:pt x="25" y="0"/>
                          </a:cubicBezTo>
                        </a:path>
                      </a:pathLst>
                    </a:cu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grpSp>
              <p:sp>
                <p:nvSpPr>
                  <p:cNvPr id="24" name="Oval 531">
                    <a:extLst>
                      <a:ext uri="{C183D7F6-B498-43B3-948B-1728B52AA6E4}">
                        <adec:decorative xmlns:adec="http://schemas.microsoft.com/office/drawing/2017/decorative" val="1"/>
                      </a:ext>
                    </a:extLst>
                  </p:cNvPr>
                  <p:cNvSpPr>
                    <a:spLocks noChangeAspect="1" noChangeArrowheads="1"/>
                  </p:cNvSpPr>
                  <p:nvPr/>
                </p:nvSpPr>
                <p:spPr bwMode="auto">
                  <a:xfrm>
                    <a:off x="5254367" y="-251382"/>
                    <a:ext cx="65304" cy="65304"/>
                  </a:xfrm>
                  <a:prstGeom prst="ellipse">
                    <a:avLst/>
                  </a:pr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grpSp>
          </p:grpSp>
        </p:grpSp>
      </p:grpSp>
    </p:spTree>
    <p:extLst>
      <p:ext uri="{BB962C8B-B14F-4D97-AF65-F5344CB8AC3E}">
        <p14:creationId xmlns:p14="http://schemas.microsoft.com/office/powerpoint/2010/main" val="2026947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4702-8A75-423F-B84F-01840820755E}"/>
              </a:ext>
            </a:extLst>
          </p:cNvPr>
          <p:cNvSpPr>
            <a:spLocks noGrp="1"/>
          </p:cNvSpPr>
          <p:nvPr>
            <p:ph type="title"/>
          </p:nvPr>
        </p:nvSpPr>
        <p:spPr/>
        <p:txBody>
          <a:bodyPr/>
          <a:lstStyle/>
          <a:p>
            <a:r>
              <a:rPr lang="en-US" dirty="0"/>
              <a:t>Product Categories</a:t>
            </a:r>
          </a:p>
        </p:txBody>
      </p:sp>
      <p:pic>
        <p:nvPicPr>
          <p:cNvPr id="51" name="Picture Placeholder 50" descr="T-shirt icon">
            <a:extLst>
              <a:ext uri="{FF2B5EF4-FFF2-40B4-BE49-F238E27FC236}">
                <a16:creationId xmlns:a16="http://schemas.microsoft.com/office/drawing/2014/main" id="{CE94755E-3E02-4C45-936F-D02A0217AA3B}"/>
              </a:ext>
            </a:extLst>
          </p:cNvPr>
          <p:cNvPicPr>
            <a:picLocks noGrp="1" noChangeAspect="1"/>
          </p:cNvPicPr>
          <p:nvPr>
            <p:ph type="pic" sz="quarter" idx="16"/>
          </p:nvPr>
        </p:nvPicPr>
        <p:blipFill>
          <a:blip r:embed="rId2">
            <a:extLst>
              <a:ext uri="{96DAC541-7B7A-43D3-8B79-37D633B846F1}">
                <asvg:svgBlip xmlns:asvg="http://schemas.microsoft.com/office/drawing/2016/SVG/main" r:embed="rId3"/>
              </a:ext>
            </a:extLst>
          </a:blip>
          <a:srcRect l="3003" r="3003"/>
          <a:stretch>
            <a:fillRect/>
          </a:stretch>
        </p:blipFill>
        <p:spPr>
          <a:xfrm>
            <a:off x="836612" y="1621711"/>
            <a:ext cx="612648" cy="557784"/>
          </a:xfrm>
        </p:spPr>
      </p:pic>
      <p:sp>
        <p:nvSpPr>
          <p:cNvPr id="3" name="Text Placeholder 2">
            <a:extLst>
              <a:ext uri="{FF2B5EF4-FFF2-40B4-BE49-F238E27FC236}">
                <a16:creationId xmlns:a16="http://schemas.microsoft.com/office/drawing/2014/main" id="{7F0191D5-DBF1-43B7-BBB0-730366719FB8}"/>
              </a:ext>
            </a:extLst>
          </p:cNvPr>
          <p:cNvSpPr>
            <a:spLocks noGrp="1"/>
          </p:cNvSpPr>
          <p:nvPr>
            <p:ph type="body" idx="1"/>
          </p:nvPr>
        </p:nvSpPr>
        <p:spPr>
          <a:xfrm>
            <a:off x="836612" y="2288393"/>
            <a:ext cx="4866745" cy="334918"/>
          </a:xfrm>
        </p:spPr>
        <p:txBody>
          <a:bodyPr>
            <a:normAutofit/>
          </a:bodyPr>
          <a:lstStyle/>
          <a:p>
            <a:r>
              <a:rPr lang="en-SG" b="0" dirty="0"/>
              <a:t>Cleaners &amp; Disinfectants</a:t>
            </a:r>
            <a:endParaRPr lang="en-US" dirty="0"/>
          </a:p>
        </p:txBody>
      </p:sp>
      <p:sp>
        <p:nvSpPr>
          <p:cNvPr id="7" name="Text Placeholder 6">
            <a:extLst>
              <a:ext uri="{FF2B5EF4-FFF2-40B4-BE49-F238E27FC236}">
                <a16:creationId xmlns:a16="http://schemas.microsoft.com/office/drawing/2014/main" id="{DB744087-FB5E-49D7-98F3-1A513E463AD8}"/>
              </a:ext>
            </a:extLst>
          </p:cNvPr>
          <p:cNvSpPr>
            <a:spLocks noGrp="1"/>
          </p:cNvSpPr>
          <p:nvPr>
            <p:ph type="body" sz="quarter" idx="13"/>
          </p:nvPr>
        </p:nvSpPr>
        <p:spPr>
          <a:xfrm>
            <a:off x="836612" y="2659835"/>
            <a:ext cx="4866745" cy="1223337"/>
          </a:xfrm>
        </p:spPr>
        <p:txBody>
          <a:bodyPr>
            <a:normAutofit/>
          </a:bodyPr>
          <a:lstStyle/>
          <a:p>
            <a:pPr marL="285750" indent="-285750">
              <a:lnSpc>
                <a:spcPct val="100000"/>
              </a:lnSpc>
              <a:spcBef>
                <a:spcPts val="0"/>
              </a:spcBef>
              <a:buFont typeface="Arial" panose="020B0604020202020204" pitchFamily="34" charset="0"/>
              <a:buChar char="•"/>
            </a:pPr>
            <a:r>
              <a:rPr lang="en-US" dirty="0"/>
              <a:t>Clorox Disinfecting Wipes Value Pack Scented 150 Ct Total</a:t>
            </a:r>
          </a:p>
          <a:p>
            <a:pPr marL="285750" indent="-285750">
              <a:lnSpc>
                <a:spcPct val="100000"/>
              </a:lnSpc>
              <a:spcBef>
                <a:spcPts val="0"/>
              </a:spcBef>
              <a:buFont typeface="Arial" panose="020B0604020202020204" pitchFamily="34" charset="0"/>
              <a:buChar char="•"/>
            </a:pPr>
            <a:r>
              <a:rPr lang="en-US" dirty="0"/>
              <a:t>Tide Original Liquid Laundry Detergent - 100 Oz</a:t>
            </a:r>
          </a:p>
          <a:p>
            <a:pPr marL="285750" indent="-285750">
              <a:lnSpc>
                <a:spcPct val="100000"/>
              </a:lnSpc>
              <a:spcBef>
                <a:spcPts val="0"/>
              </a:spcBef>
              <a:buFont typeface="Arial" panose="020B0604020202020204" pitchFamily="34" charset="0"/>
              <a:buChar char="•"/>
            </a:pPr>
            <a:r>
              <a:rPr lang="en-US" dirty="0"/>
              <a:t>Clorox Disinfecting Bathroom Cleaner</a:t>
            </a:r>
          </a:p>
          <a:p>
            <a:pPr marL="285750" indent="-285750">
              <a:lnSpc>
                <a:spcPct val="100000"/>
              </a:lnSpc>
              <a:spcBef>
                <a:spcPts val="0"/>
              </a:spcBef>
              <a:buFont typeface="Arial" panose="020B0604020202020204" pitchFamily="34" charset="0"/>
              <a:buChar char="•"/>
            </a:pPr>
            <a:r>
              <a:rPr lang="en-US" dirty="0"/>
              <a:t>Tide Pods Detergent, Botanical Rain, 61ct</a:t>
            </a:r>
          </a:p>
        </p:txBody>
      </p:sp>
      <p:pic>
        <p:nvPicPr>
          <p:cNvPr id="39" name="Picture Placeholder 38" descr="Shirt icon">
            <a:extLst>
              <a:ext uri="{FF2B5EF4-FFF2-40B4-BE49-F238E27FC236}">
                <a16:creationId xmlns:a16="http://schemas.microsoft.com/office/drawing/2014/main" id="{F56C6E05-2968-4DE1-9D1C-B5646DF6CB78}"/>
              </a:ext>
            </a:extLst>
          </p:cNvPr>
          <p:cNvPicPr>
            <a:picLocks noGrp="1" noChangeAspect="1"/>
          </p:cNvPicPr>
          <p:nvPr>
            <p:ph type="pic" sz="quarter" idx="17"/>
          </p:nvPr>
        </p:nvPicPr>
        <p:blipFill>
          <a:blip r:embed="rId4">
            <a:extLst>
              <a:ext uri="{96DAC541-7B7A-43D3-8B79-37D633B846F1}">
                <asvg:svgBlip xmlns:asvg="http://schemas.microsoft.com/office/drawing/2016/SVG/main" r:embed="rId5"/>
              </a:ext>
            </a:extLst>
          </a:blip>
          <a:srcRect t="897" b="897"/>
          <a:stretch>
            <a:fillRect/>
          </a:stretch>
        </p:blipFill>
        <p:spPr>
          <a:xfrm>
            <a:off x="836612" y="4027734"/>
            <a:ext cx="612648" cy="557784"/>
          </a:xfrm>
        </p:spPr>
      </p:pic>
      <p:sp>
        <p:nvSpPr>
          <p:cNvPr id="8" name="Text Placeholder 7">
            <a:extLst>
              <a:ext uri="{FF2B5EF4-FFF2-40B4-BE49-F238E27FC236}">
                <a16:creationId xmlns:a16="http://schemas.microsoft.com/office/drawing/2014/main" id="{39A8CC28-6DD2-445E-BB0B-D20300C9A8B0}"/>
              </a:ext>
            </a:extLst>
          </p:cNvPr>
          <p:cNvSpPr>
            <a:spLocks noGrp="1"/>
          </p:cNvSpPr>
          <p:nvPr>
            <p:ph type="body" idx="14"/>
          </p:nvPr>
        </p:nvSpPr>
        <p:spPr>
          <a:xfrm>
            <a:off x="6486746" y="2288393"/>
            <a:ext cx="4866745" cy="334918"/>
          </a:xfrm>
        </p:spPr>
        <p:txBody>
          <a:bodyPr/>
          <a:lstStyle/>
          <a:p>
            <a:r>
              <a:rPr lang="en-SG" b="0"/>
              <a:t>Movies &amp; Music</a:t>
            </a:r>
            <a:endParaRPr lang="en-US" dirty="0"/>
          </a:p>
        </p:txBody>
      </p:sp>
      <p:sp>
        <p:nvSpPr>
          <p:cNvPr id="9" name="Text Placeholder 8">
            <a:extLst>
              <a:ext uri="{FF2B5EF4-FFF2-40B4-BE49-F238E27FC236}">
                <a16:creationId xmlns:a16="http://schemas.microsoft.com/office/drawing/2014/main" id="{6AB53B3A-22A6-4234-A6A3-0873B4C6AE40}"/>
              </a:ext>
            </a:extLst>
          </p:cNvPr>
          <p:cNvSpPr>
            <a:spLocks noGrp="1"/>
          </p:cNvSpPr>
          <p:nvPr>
            <p:ph type="body" sz="quarter" idx="15"/>
          </p:nvPr>
        </p:nvSpPr>
        <p:spPr>
          <a:xfrm>
            <a:off x="6486746" y="2655927"/>
            <a:ext cx="5391123" cy="1223337"/>
          </a:xfrm>
        </p:spPr>
        <p:txBody>
          <a:bodyPr vert="horz" lIns="36000" tIns="0" rIns="0" bIns="0" rtlCol="0">
            <a:normAutofit/>
          </a:bodyPr>
          <a:lstStyle/>
          <a:p>
            <a:pPr marL="285750" indent="-285750">
              <a:lnSpc>
                <a:spcPct val="100000"/>
              </a:lnSpc>
              <a:spcBef>
                <a:spcPts val="0"/>
              </a:spcBef>
              <a:buFont typeface="Arial" panose="020B0604020202020204" pitchFamily="34" charset="0"/>
              <a:buChar char="•"/>
            </a:pPr>
            <a:r>
              <a:rPr lang="en-US" dirty="0"/>
              <a:t>The Secret Life Of Pets (4k/</a:t>
            </a:r>
            <a:r>
              <a:rPr lang="en-US" dirty="0" err="1"/>
              <a:t>uhd</a:t>
            </a:r>
            <a:r>
              <a:rPr lang="en-US" dirty="0"/>
              <a:t> + Blu-Ray + Digital)</a:t>
            </a:r>
          </a:p>
          <a:p>
            <a:pPr marL="285750" indent="-285750">
              <a:lnSpc>
                <a:spcPct val="100000"/>
              </a:lnSpc>
              <a:spcBef>
                <a:spcPts val="0"/>
              </a:spcBef>
              <a:buFont typeface="Arial" panose="020B0604020202020204" pitchFamily="34" charset="0"/>
              <a:buChar char="•"/>
            </a:pPr>
            <a:r>
              <a:rPr lang="en-US" dirty="0"/>
              <a:t>Independence Day Resurgence (4k/</a:t>
            </a:r>
            <a:r>
              <a:rPr lang="en-US" dirty="0" err="1"/>
              <a:t>uhd</a:t>
            </a:r>
            <a:r>
              <a:rPr lang="en-US" dirty="0"/>
              <a:t> + Blu-Ray + Digital)</a:t>
            </a:r>
          </a:p>
          <a:p>
            <a:pPr marL="285750" indent="-285750">
              <a:lnSpc>
                <a:spcPct val="100000"/>
              </a:lnSpc>
              <a:spcBef>
                <a:spcPts val="0"/>
              </a:spcBef>
              <a:buFont typeface="Arial" panose="020B0604020202020204" pitchFamily="34" charset="0"/>
              <a:buChar char="•"/>
            </a:pPr>
            <a:r>
              <a:rPr lang="en-US" dirty="0"/>
              <a:t>Godzilla 3d Includes Digital Copy Ultraviolet 3d/2d Blu-Ray/</a:t>
            </a:r>
            <a:r>
              <a:rPr lang="en-US" dirty="0" err="1"/>
              <a:t>dvd</a:t>
            </a:r>
            <a:endParaRPr lang="en-US" dirty="0"/>
          </a:p>
          <a:p>
            <a:pPr marL="285750" indent="-285750">
              <a:lnSpc>
                <a:spcPct val="100000"/>
              </a:lnSpc>
              <a:spcBef>
                <a:spcPts val="0"/>
              </a:spcBef>
              <a:buFont typeface="Arial" panose="020B0604020202020204" pitchFamily="34" charset="0"/>
              <a:buChar char="•"/>
            </a:pPr>
            <a:r>
              <a:rPr lang="en-US" dirty="0"/>
              <a:t>The Jungle Book (</a:t>
            </a:r>
            <a:r>
              <a:rPr lang="en-US" dirty="0" err="1"/>
              <a:t>blu-Ray</a:t>
            </a:r>
            <a:r>
              <a:rPr lang="en-US" dirty="0"/>
              <a:t>/</a:t>
            </a:r>
            <a:r>
              <a:rPr lang="en-US" dirty="0" err="1"/>
              <a:t>dvd</a:t>
            </a:r>
            <a:r>
              <a:rPr lang="en-US" dirty="0"/>
              <a:t> + Digital)</a:t>
            </a:r>
          </a:p>
        </p:txBody>
      </p:sp>
      <p:pic>
        <p:nvPicPr>
          <p:cNvPr id="47" name="Picture Placeholder 46" descr="Skirt con">
            <a:extLst>
              <a:ext uri="{FF2B5EF4-FFF2-40B4-BE49-F238E27FC236}">
                <a16:creationId xmlns:a16="http://schemas.microsoft.com/office/drawing/2014/main" id="{041AAE65-C7F3-4A67-9997-9F37F234867A}"/>
              </a:ext>
            </a:extLst>
          </p:cNvPr>
          <p:cNvPicPr>
            <a:picLocks noGrp="1" noChangeAspect="1"/>
          </p:cNvPicPr>
          <p:nvPr>
            <p:ph type="pic" sz="quarter" idx="22"/>
          </p:nvPr>
        </p:nvPicPr>
        <p:blipFill>
          <a:blip r:embed="rId6">
            <a:extLst>
              <a:ext uri="{96DAC541-7B7A-43D3-8B79-37D633B846F1}">
                <asvg:svgBlip xmlns:asvg="http://schemas.microsoft.com/office/drawing/2016/SVG/main" r:embed="rId7"/>
              </a:ext>
            </a:extLst>
          </a:blip>
          <a:srcRect l="2346" r="2346"/>
          <a:stretch>
            <a:fillRect/>
          </a:stretch>
        </p:blipFill>
        <p:spPr>
          <a:xfrm>
            <a:off x="6486589" y="4027734"/>
            <a:ext cx="612648" cy="557784"/>
          </a:xfrm>
        </p:spPr>
      </p:pic>
      <p:sp>
        <p:nvSpPr>
          <p:cNvPr id="12" name="Text Placeholder 11">
            <a:extLst>
              <a:ext uri="{FF2B5EF4-FFF2-40B4-BE49-F238E27FC236}">
                <a16:creationId xmlns:a16="http://schemas.microsoft.com/office/drawing/2014/main" id="{527411E9-7586-4E60-A67E-57517F797ECE}"/>
              </a:ext>
            </a:extLst>
          </p:cNvPr>
          <p:cNvSpPr>
            <a:spLocks noGrp="1"/>
          </p:cNvSpPr>
          <p:nvPr>
            <p:ph type="body" idx="18"/>
          </p:nvPr>
        </p:nvSpPr>
        <p:spPr/>
        <p:txBody>
          <a:bodyPr/>
          <a:lstStyle/>
          <a:p>
            <a:r>
              <a:rPr lang="en-SG" b="0" dirty="0"/>
              <a:t>Personal Care</a:t>
            </a:r>
            <a:endParaRPr lang="en-US" dirty="0"/>
          </a:p>
        </p:txBody>
      </p:sp>
      <p:sp>
        <p:nvSpPr>
          <p:cNvPr id="13" name="Text Placeholder 12">
            <a:extLst>
              <a:ext uri="{FF2B5EF4-FFF2-40B4-BE49-F238E27FC236}">
                <a16:creationId xmlns:a16="http://schemas.microsoft.com/office/drawing/2014/main" id="{A0665AA9-7996-4F7E-9EBD-9502039CD3DE}"/>
              </a:ext>
            </a:extLst>
          </p:cNvPr>
          <p:cNvSpPr>
            <a:spLocks noGrp="1"/>
          </p:cNvSpPr>
          <p:nvPr>
            <p:ph type="body" sz="quarter" idx="19"/>
          </p:nvPr>
        </p:nvSpPr>
        <p:spPr>
          <a:xfrm>
            <a:off x="836612" y="5026287"/>
            <a:ext cx="4866745" cy="1477150"/>
          </a:xfrm>
        </p:spPr>
        <p:txBody>
          <a:bodyPr vert="horz" lIns="36000" tIns="0" rIns="0" bIns="0" rtlCol="0">
            <a:normAutofit/>
          </a:bodyPr>
          <a:lstStyle/>
          <a:p>
            <a:pPr marL="285750" indent="-285750">
              <a:lnSpc>
                <a:spcPct val="100000"/>
              </a:lnSpc>
              <a:spcBef>
                <a:spcPts val="0"/>
              </a:spcBef>
              <a:buFont typeface="Arial" panose="020B0604020202020204" pitchFamily="34" charset="0"/>
              <a:buChar char="•"/>
            </a:pPr>
            <a:r>
              <a:rPr lang="en-US" dirty="0" err="1"/>
              <a:t>L'oreal</a:t>
            </a:r>
            <a:r>
              <a:rPr lang="en-US" dirty="0"/>
              <a:t> Paris </a:t>
            </a:r>
            <a:r>
              <a:rPr lang="en-US" dirty="0" err="1"/>
              <a:t>Revitalift</a:t>
            </a:r>
            <a:r>
              <a:rPr lang="en-US" dirty="0"/>
              <a:t> Triple Power Deep-Acting Moisturizer</a:t>
            </a:r>
          </a:p>
          <a:p>
            <a:pPr marL="285750" indent="-285750">
              <a:lnSpc>
                <a:spcPct val="100000"/>
              </a:lnSpc>
              <a:spcBef>
                <a:spcPts val="0"/>
              </a:spcBef>
              <a:buFont typeface="Arial" panose="020B0604020202020204" pitchFamily="34" charset="0"/>
              <a:buChar char="•"/>
            </a:pPr>
            <a:r>
              <a:rPr lang="en-US" dirty="0"/>
              <a:t>Nexxus </a:t>
            </a:r>
            <a:r>
              <a:rPr lang="en-US" dirty="0" err="1"/>
              <a:t>Exxtra</a:t>
            </a:r>
            <a:r>
              <a:rPr lang="en-US" dirty="0"/>
              <a:t> Gel Style Creation Sculptor </a:t>
            </a:r>
          </a:p>
          <a:p>
            <a:pPr marL="285750" indent="-285750">
              <a:lnSpc>
                <a:spcPct val="100000"/>
              </a:lnSpc>
              <a:spcBef>
                <a:spcPts val="0"/>
              </a:spcBef>
              <a:buFont typeface="Arial" panose="020B0604020202020204" pitchFamily="34" charset="0"/>
              <a:buChar char="•"/>
            </a:pPr>
            <a:r>
              <a:rPr lang="en-US" dirty="0"/>
              <a:t>Olay </a:t>
            </a:r>
            <a:r>
              <a:rPr lang="en-US" dirty="0" err="1"/>
              <a:t>Regenerist</a:t>
            </a:r>
            <a:r>
              <a:rPr lang="en-US" dirty="0"/>
              <a:t> Deep Hydration Regenerating Cream</a:t>
            </a:r>
          </a:p>
          <a:p>
            <a:pPr marL="285750" indent="-285750">
              <a:lnSpc>
                <a:spcPct val="100000"/>
              </a:lnSpc>
              <a:spcBef>
                <a:spcPts val="0"/>
              </a:spcBef>
              <a:buFont typeface="Arial" panose="020B0604020202020204" pitchFamily="34" charset="0"/>
              <a:buChar char="•"/>
            </a:pPr>
            <a:r>
              <a:rPr lang="en-US" dirty="0"/>
              <a:t>Head &amp; Shoulders Dry Scalp Care Conditioner</a:t>
            </a:r>
          </a:p>
          <a:p>
            <a:pPr marL="285750" indent="-285750">
              <a:lnSpc>
                <a:spcPct val="100000"/>
              </a:lnSpc>
              <a:spcBef>
                <a:spcPts val="0"/>
              </a:spcBef>
              <a:buFont typeface="Arial" panose="020B0604020202020204" pitchFamily="34" charset="0"/>
              <a:buChar char="•"/>
            </a:pPr>
            <a:r>
              <a:rPr lang="en-SG" dirty="0"/>
              <a:t>Just For Men Brush-In </a:t>
            </a:r>
            <a:r>
              <a:rPr lang="en-SG" dirty="0" err="1"/>
              <a:t>Color</a:t>
            </a:r>
            <a:r>
              <a:rPr lang="en-SG" dirty="0"/>
              <a:t> Gel For </a:t>
            </a:r>
            <a:r>
              <a:rPr lang="en-SG" dirty="0" err="1"/>
              <a:t>Mustache</a:t>
            </a:r>
            <a:r>
              <a:rPr lang="en-SG" dirty="0"/>
              <a:t> &amp; Beard, Dark Brown M-45</a:t>
            </a:r>
            <a:endParaRPr lang="en-US" dirty="0"/>
          </a:p>
        </p:txBody>
      </p:sp>
      <p:pic>
        <p:nvPicPr>
          <p:cNvPr id="43" name="Picture Placeholder 42" descr="Jacket icon">
            <a:extLst>
              <a:ext uri="{FF2B5EF4-FFF2-40B4-BE49-F238E27FC236}">
                <a16:creationId xmlns:a16="http://schemas.microsoft.com/office/drawing/2014/main" id="{C58412A8-4CBF-47B3-865A-C17F394AC2C5}"/>
              </a:ext>
            </a:extLst>
          </p:cNvPr>
          <p:cNvPicPr>
            <a:picLocks noGrp="1" noChangeAspect="1"/>
          </p:cNvPicPr>
          <p:nvPr>
            <p:ph type="pic" sz="quarter" idx="23"/>
          </p:nvPr>
        </p:nvPicPr>
        <p:blipFill>
          <a:blip r:embed="rId8">
            <a:extLst>
              <a:ext uri="{96DAC541-7B7A-43D3-8B79-37D633B846F1}">
                <asvg:svgBlip xmlns:asvg="http://schemas.microsoft.com/office/drawing/2016/SVG/main" r:embed="rId9"/>
              </a:ext>
            </a:extLst>
          </a:blip>
          <a:srcRect l="2869" r="2869"/>
          <a:stretch>
            <a:fillRect/>
          </a:stretch>
        </p:blipFill>
        <p:spPr>
          <a:xfrm>
            <a:off x="6486589" y="1621711"/>
            <a:ext cx="612648" cy="557784"/>
          </a:xfrm>
        </p:spPr>
      </p:pic>
      <p:sp>
        <p:nvSpPr>
          <p:cNvPr id="14" name="Text Placeholder 13">
            <a:extLst>
              <a:ext uri="{FF2B5EF4-FFF2-40B4-BE49-F238E27FC236}">
                <a16:creationId xmlns:a16="http://schemas.microsoft.com/office/drawing/2014/main" id="{58C7FCDF-C095-418D-B8A5-3D9E26756B8E}"/>
              </a:ext>
            </a:extLst>
          </p:cNvPr>
          <p:cNvSpPr>
            <a:spLocks noGrp="1"/>
          </p:cNvSpPr>
          <p:nvPr>
            <p:ph type="body" idx="20"/>
          </p:nvPr>
        </p:nvSpPr>
        <p:spPr/>
        <p:txBody>
          <a:bodyPr/>
          <a:lstStyle/>
          <a:p>
            <a:r>
              <a:rPr lang="en-SG" b="0" dirty="0"/>
              <a:t>Household Essentials</a:t>
            </a:r>
            <a:endParaRPr lang="en-US" dirty="0"/>
          </a:p>
        </p:txBody>
      </p:sp>
      <p:sp>
        <p:nvSpPr>
          <p:cNvPr id="15" name="Text Placeholder 14">
            <a:extLst>
              <a:ext uri="{FF2B5EF4-FFF2-40B4-BE49-F238E27FC236}">
                <a16:creationId xmlns:a16="http://schemas.microsoft.com/office/drawing/2014/main" id="{A6A0C06E-2C62-495A-9F3F-E595CFA9276B}"/>
              </a:ext>
            </a:extLst>
          </p:cNvPr>
          <p:cNvSpPr>
            <a:spLocks noGrp="1"/>
          </p:cNvSpPr>
          <p:nvPr>
            <p:ph type="body" sz="quarter" idx="21"/>
          </p:nvPr>
        </p:nvSpPr>
        <p:spPr>
          <a:xfrm>
            <a:off x="6486746" y="5022379"/>
            <a:ext cx="4866745" cy="1265636"/>
          </a:xfrm>
        </p:spPr>
        <p:txBody>
          <a:bodyPr vert="horz" lIns="36000" tIns="0" rIns="0" bIns="0" rtlCol="0">
            <a:normAutofit/>
          </a:bodyPr>
          <a:lstStyle/>
          <a:p>
            <a:pPr marL="285750" indent="-285750">
              <a:lnSpc>
                <a:spcPct val="100000"/>
              </a:lnSpc>
              <a:spcBef>
                <a:spcPts val="0"/>
              </a:spcBef>
              <a:buFont typeface="Arial" panose="020B0604020202020204" pitchFamily="34" charset="0"/>
              <a:buChar char="•"/>
            </a:pPr>
            <a:r>
              <a:rPr lang="en-US" dirty="0"/>
              <a:t>Rubbermaid174 Reveal Spray Mop</a:t>
            </a:r>
          </a:p>
          <a:p>
            <a:pPr marL="285750" indent="-285750">
              <a:lnSpc>
                <a:spcPct val="100000"/>
              </a:lnSpc>
              <a:spcBef>
                <a:spcPts val="0"/>
              </a:spcBef>
              <a:buFont typeface="Arial" panose="020B0604020202020204" pitchFamily="34" charset="0"/>
              <a:buChar char="•"/>
            </a:pPr>
            <a:r>
              <a:rPr lang="en-US" dirty="0"/>
              <a:t>Quilted Northern Ultra Plush Toilet Paper - 18 Mega Rolls</a:t>
            </a:r>
          </a:p>
          <a:p>
            <a:pPr marL="285750" indent="-285750">
              <a:lnSpc>
                <a:spcPct val="100000"/>
              </a:lnSpc>
              <a:spcBef>
                <a:spcPts val="0"/>
              </a:spcBef>
              <a:buFont typeface="Arial" panose="020B0604020202020204" pitchFamily="34" charset="0"/>
              <a:buChar char="•"/>
            </a:pPr>
            <a:r>
              <a:rPr lang="en-SG" dirty="0"/>
              <a:t>The Foodsaver174 10 Cup Fresh Container - Fac10-000</a:t>
            </a:r>
          </a:p>
          <a:p>
            <a:pPr marL="285750" indent="-285750">
              <a:lnSpc>
                <a:spcPct val="100000"/>
              </a:lnSpc>
              <a:spcBef>
                <a:spcPts val="0"/>
              </a:spcBef>
              <a:buFont typeface="Arial" panose="020B0604020202020204" pitchFamily="34" charset="0"/>
              <a:buChar char="•"/>
            </a:pPr>
            <a:r>
              <a:rPr lang="en-SG" dirty="0"/>
              <a:t>Hoover174 Platinum Collection153 Lightweight Bagged Upright Vacuum With Canister - Uh30010com</a:t>
            </a:r>
            <a:endParaRPr lang="en-US" dirty="0"/>
          </a:p>
        </p:txBody>
      </p:sp>
      <p:sp>
        <p:nvSpPr>
          <p:cNvPr id="6" name="Slide Number Placeholder 5">
            <a:extLst>
              <a:ext uri="{FF2B5EF4-FFF2-40B4-BE49-F238E27FC236}">
                <a16:creationId xmlns:a16="http://schemas.microsoft.com/office/drawing/2014/main" id="{A295D9BC-AB8F-4271-8A48-4BAD2E39C8C2}"/>
              </a:ext>
            </a:extLst>
          </p:cNvPr>
          <p:cNvSpPr>
            <a:spLocks noGrp="1"/>
          </p:cNvSpPr>
          <p:nvPr>
            <p:ph type="sldNum" sz="quarter" idx="12"/>
          </p:nvPr>
        </p:nvSpPr>
        <p:spPr/>
        <p:txBody>
          <a:bodyPr/>
          <a:lstStyle/>
          <a:p>
            <a:fld id="{3CE5352E-9B9F-4EDC-8769-7FA3D3F814C7}" type="slidenum">
              <a:rPr lang="en-US" smtClean="0"/>
              <a:t>18</a:t>
            </a:fld>
            <a:endParaRPr lang="en-US" dirty="0"/>
          </a:p>
        </p:txBody>
      </p:sp>
      <p:sp>
        <p:nvSpPr>
          <p:cNvPr id="16" name="Text Placeholder 8">
            <a:extLst>
              <a:ext uri="{FF2B5EF4-FFF2-40B4-BE49-F238E27FC236}">
                <a16:creationId xmlns:a16="http://schemas.microsoft.com/office/drawing/2014/main" id="{635CF9D2-96A9-43D2-82BE-BA24ECBD914A}"/>
              </a:ext>
            </a:extLst>
          </p:cNvPr>
          <p:cNvSpPr>
            <a:spLocks noGrp="1"/>
          </p:cNvSpPr>
          <p:nvPr>
            <p:ph type="body" idx="24"/>
          </p:nvPr>
        </p:nvSpPr>
        <p:spPr>
          <a:xfrm>
            <a:off x="2441196" y="1377833"/>
            <a:ext cx="7434324" cy="540000"/>
          </a:xfrm>
        </p:spPr>
        <p:txBody>
          <a:bodyPr>
            <a:normAutofit/>
          </a:bodyPr>
          <a:lstStyle/>
          <a:p>
            <a:r>
              <a:rPr lang="en-SG" sz="2400" dirty="0"/>
              <a:t>some examples</a:t>
            </a:r>
            <a:endParaRPr lang="en-US" sz="2400" dirty="0"/>
          </a:p>
        </p:txBody>
      </p:sp>
    </p:spTree>
    <p:extLst>
      <p:ext uri="{BB962C8B-B14F-4D97-AF65-F5344CB8AC3E}">
        <p14:creationId xmlns:p14="http://schemas.microsoft.com/office/powerpoint/2010/main" val="1325627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B48E78-3170-4F95-8901-4C64BB9FB877}"/>
              </a:ext>
            </a:extLst>
          </p:cNvPr>
          <p:cNvPicPr>
            <a:picLocks noChangeAspect="1"/>
          </p:cNvPicPr>
          <p:nvPr/>
        </p:nvPicPr>
        <p:blipFill>
          <a:blip r:embed="rId2"/>
          <a:stretch>
            <a:fillRect/>
          </a:stretch>
        </p:blipFill>
        <p:spPr>
          <a:xfrm>
            <a:off x="938212" y="1914525"/>
            <a:ext cx="10315575" cy="3028950"/>
          </a:xfrm>
          <a:prstGeom prst="rect">
            <a:avLst/>
          </a:prstGeom>
        </p:spPr>
      </p:pic>
      <p:sp>
        <p:nvSpPr>
          <p:cNvPr id="3" name="Rectangle 2">
            <a:extLst>
              <a:ext uri="{FF2B5EF4-FFF2-40B4-BE49-F238E27FC236}">
                <a16:creationId xmlns:a16="http://schemas.microsoft.com/office/drawing/2014/main" id="{82002F8B-9171-458F-9E93-FB8B135212DF}"/>
              </a:ext>
            </a:extLst>
          </p:cNvPr>
          <p:cNvSpPr/>
          <p:nvPr/>
        </p:nvSpPr>
        <p:spPr>
          <a:xfrm>
            <a:off x="1081829" y="5130145"/>
            <a:ext cx="3024418" cy="1200329"/>
          </a:xfrm>
          <a:prstGeom prst="rect">
            <a:avLst/>
          </a:prstGeom>
        </p:spPr>
        <p:txBody>
          <a:bodyPr wrap="none">
            <a:spAutoFit/>
          </a:bodyPr>
          <a:lstStyle/>
          <a:p>
            <a:r>
              <a:rPr lang="en-SG" dirty="0"/>
              <a:t>Category: movies and music</a:t>
            </a:r>
          </a:p>
          <a:p>
            <a:r>
              <a:rPr lang="en-SG" dirty="0"/>
              <a:t>N = 25,441</a:t>
            </a:r>
          </a:p>
          <a:p>
            <a:endParaRPr lang="en-SG" dirty="0"/>
          </a:p>
          <a:p>
            <a:r>
              <a:rPr lang="en-SG" dirty="0"/>
              <a:t>Number of shoppers = 13,278</a:t>
            </a:r>
          </a:p>
        </p:txBody>
      </p:sp>
      <p:sp>
        <p:nvSpPr>
          <p:cNvPr id="4" name="Rectangle 3">
            <a:extLst>
              <a:ext uri="{FF2B5EF4-FFF2-40B4-BE49-F238E27FC236}">
                <a16:creationId xmlns:a16="http://schemas.microsoft.com/office/drawing/2014/main" id="{51116CE6-4F4B-43C7-AABF-9CDC5E8C8335}"/>
              </a:ext>
            </a:extLst>
          </p:cNvPr>
          <p:cNvSpPr/>
          <p:nvPr/>
        </p:nvSpPr>
        <p:spPr>
          <a:xfrm>
            <a:off x="5014171" y="5214554"/>
            <a:ext cx="6096000" cy="923330"/>
          </a:xfrm>
          <a:prstGeom prst="rect">
            <a:avLst/>
          </a:prstGeom>
        </p:spPr>
        <p:txBody>
          <a:bodyPr>
            <a:spAutoFit/>
          </a:bodyPr>
          <a:lstStyle/>
          <a:p>
            <a:r>
              <a:rPr lang="en-SG" dirty="0"/>
              <a:t>The Secret Life Of Pets (4k/</a:t>
            </a:r>
            <a:r>
              <a:rPr lang="en-SG" dirty="0" err="1"/>
              <a:t>uhd</a:t>
            </a:r>
            <a:r>
              <a:rPr lang="en-SG" dirty="0"/>
              <a:t> + Blu-Ray + Digital) </a:t>
            </a:r>
          </a:p>
          <a:p>
            <a:r>
              <a:rPr lang="en-SG" dirty="0"/>
              <a:t>Rating: 5</a:t>
            </a:r>
          </a:p>
          <a:p>
            <a:r>
              <a:rPr lang="en-SG" dirty="0"/>
              <a:t>N = 4084 / 5510 (74%)</a:t>
            </a:r>
          </a:p>
        </p:txBody>
      </p:sp>
    </p:spTree>
    <p:extLst>
      <p:ext uri="{BB962C8B-B14F-4D97-AF65-F5344CB8AC3E}">
        <p14:creationId xmlns:p14="http://schemas.microsoft.com/office/powerpoint/2010/main" val="3756567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Placeholder 8" descr="Boutique interior">
            <a:extLst>
              <a:ext uri="{FF2B5EF4-FFF2-40B4-BE49-F238E27FC236}">
                <a16:creationId xmlns:a16="http://schemas.microsoft.com/office/drawing/2014/main" id="{0A2B7C3C-18DE-42E1-8FBE-E01803BF4372}"/>
              </a:ext>
            </a:extLst>
          </p:cNvPr>
          <p:cNvPicPr>
            <a:picLocks noChangeAspect="1"/>
          </p:cNvPicPr>
          <p:nvPr/>
        </p:nvPicPr>
        <p:blipFill rotWithShape="1">
          <a:blip r:embed="rId2"/>
          <a:srcRect l="32737" r="32736" b="-1"/>
          <a:stretch/>
        </p:blipFill>
        <p:spPr>
          <a:xfrm>
            <a:off x="6096000" y="457199"/>
            <a:ext cx="5637276" cy="5959476"/>
          </a:xfrm>
          <a:prstGeom prst="rect">
            <a:avLst/>
          </a:prstGeom>
          <a:noFill/>
        </p:spPr>
      </p:pic>
      <p:sp>
        <p:nvSpPr>
          <p:cNvPr id="3" name="Title 2">
            <a:extLst>
              <a:ext uri="{FF2B5EF4-FFF2-40B4-BE49-F238E27FC236}">
                <a16:creationId xmlns:a16="http://schemas.microsoft.com/office/drawing/2014/main" id="{80D466B4-6D5D-4915-98E7-9439706C7210}"/>
              </a:ext>
            </a:extLst>
          </p:cNvPr>
          <p:cNvSpPr>
            <a:spLocks noGrp="1"/>
          </p:cNvSpPr>
          <p:nvPr>
            <p:ph type="title"/>
          </p:nvPr>
        </p:nvSpPr>
        <p:spPr>
          <a:xfrm>
            <a:off x="1115353" y="832235"/>
            <a:ext cx="4584212" cy="523198"/>
          </a:xfrm>
          <a:prstGeom prst="rect">
            <a:avLst/>
          </a:prstGeom>
        </p:spPr>
        <p:txBody>
          <a:bodyPr anchor="b">
            <a:noAutofit/>
          </a:bodyPr>
          <a:lstStyle/>
          <a:p>
            <a:r>
              <a:rPr lang="en-US" sz="4400" dirty="0"/>
              <a:t>Project Goals</a:t>
            </a:r>
          </a:p>
        </p:txBody>
      </p:sp>
      <p:sp>
        <p:nvSpPr>
          <p:cNvPr id="4" name="Text Placeholder 3">
            <a:extLst>
              <a:ext uri="{FF2B5EF4-FFF2-40B4-BE49-F238E27FC236}">
                <a16:creationId xmlns:a16="http://schemas.microsoft.com/office/drawing/2014/main" id="{BA1FC362-7CC3-4E02-BAE3-D3C1BC2E0030}"/>
              </a:ext>
            </a:extLst>
          </p:cNvPr>
          <p:cNvSpPr>
            <a:spLocks noGrp="1"/>
          </p:cNvSpPr>
          <p:nvPr>
            <p:ph type="body" idx="1"/>
          </p:nvPr>
        </p:nvSpPr>
        <p:spPr>
          <a:xfrm>
            <a:off x="1115353" y="1714134"/>
            <a:ext cx="4584212" cy="379029"/>
          </a:xfrm>
          <a:prstGeom prst="rect">
            <a:avLst/>
          </a:prstGeom>
        </p:spPr>
        <p:txBody>
          <a:bodyPr>
            <a:noAutofit/>
          </a:bodyPr>
          <a:lstStyle/>
          <a:p>
            <a:r>
              <a:rPr lang="en-US" sz="3200" dirty="0"/>
              <a:t>Business objective</a:t>
            </a:r>
          </a:p>
        </p:txBody>
      </p:sp>
      <p:sp>
        <p:nvSpPr>
          <p:cNvPr id="8" name="Text Placeholder 7">
            <a:extLst>
              <a:ext uri="{FF2B5EF4-FFF2-40B4-BE49-F238E27FC236}">
                <a16:creationId xmlns:a16="http://schemas.microsoft.com/office/drawing/2014/main" id="{D87F14ED-8CB7-4F8B-B026-FEA48E6FD342}"/>
              </a:ext>
            </a:extLst>
          </p:cNvPr>
          <p:cNvSpPr>
            <a:spLocks noGrp="1"/>
          </p:cNvSpPr>
          <p:nvPr>
            <p:ph type="body" idx="13"/>
          </p:nvPr>
        </p:nvSpPr>
        <p:spPr>
          <a:xfrm>
            <a:off x="1123735" y="2185910"/>
            <a:ext cx="4584212" cy="1745768"/>
          </a:xfrm>
          <a:prstGeom prst="rect">
            <a:avLst/>
          </a:prstGeom>
        </p:spPr>
        <p:txBody>
          <a:bodyPr>
            <a:normAutofit/>
          </a:bodyPr>
          <a:lstStyle/>
          <a:p>
            <a:r>
              <a:rPr lang="en-US" sz="2800" dirty="0"/>
              <a:t>Topic modelling for ratings </a:t>
            </a:r>
          </a:p>
          <a:p>
            <a:r>
              <a:rPr lang="en-US" sz="2800" dirty="0"/>
              <a:t>Ratings prediction </a:t>
            </a:r>
          </a:p>
          <a:p>
            <a:r>
              <a:rPr lang="en-US" sz="2800" dirty="0"/>
              <a:t>Product recommendation</a:t>
            </a:r>
          </a:p>
        </p:txBody>
      </p:sp>
      <p:sp>
        <p:nvSpPr>
          <p:cNvPr id="16" name="Text Placeholder 3">
            <a:extLst>
              <a:ext uri="{FF2B5EF4-FFF2-40B4-BE49-F238E27FC236}">
                <a16:creationId xmlns:a16="http://schemas.microsoft.com/office/drawing/2014/main" id="{425BFF8B-665C-41C0-AF29-560C30B8A4CA}"/>
              </a:ext>
            </a:extLst>
          </p:cNvPr>
          <p:cNvSpPr txBox="1">
            <a:spLocks/>
          </p:cNvSpPr>
          <p:nvPr/>
        </p:nvSpPr>
        <p:spPr>
          <a:xfrm>
            <a:off x="1123735" y="4074379"/>
            <a:ext cx="4584212" cy="379029"/>
          </a:xfrm>
          <a:prstGeom prst="rect">
            <a:avLst/>
          </a:prstGeom>
        </p:spPr>
        <p:txBody>
          <a:bodyPr vert="horz" lIns="3600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a:t>Algorithm</a:t>
            </a:r>
          </a:p>
        </p:txBody>
      </p:sp>
      <p:sp>
        <p:nvSpPr>
          <p:cNvPr id="18" name="Text Placeholder 7">
            <a:extLst>
              <a:ext uri="{FF2B5EF4-FFF2-40B4-BE49-F238E27FC236}">
                <a16:creationId xmlns:a16="http://schemas.microsoft.com/office/drawing/2014/main" id="{46EC1090-F738-40AA-885A-E37548549720}"/>
              </a:ext>
            </a:extLst>
          </p:cNvPr>
          <p:cNvSpPr txBox="1">
            <a:spLocks/>
          </p:cNvSpPr>
          <p:nvPr/>
        </p:nvSpPr>
        <p:spPr>
          <a:xfrm>
            <a:off x="1132117" y="4546155"/>
            <a:ext cx="4584212" cy="1745768"/>
          </a:xfrm>
          <a:prstGeom prst="rect">
            <a:avLst/>
          </a:prstGeom>
        </p:spPr>
        <p:txBody>
          <a:bodyPr vert="horz" lIns="36000" tIns="0" rIns="0" bIns="0" rtlCol="0">
            <a:normAutofit lnSpcReduction="10000"/>
          </a:bodyPr>
          <a:lstStyle>
            <a:lvl1pPr marL="216000" indent="-216000" algn="l" defTabSz="914400" rtl="0" eaLnBrk="1" latinLnBrk="0" hangingPunct="1">
              <a:lnSpc>
                <a:spcPct val="90000"/>
              </a:lnSpc>
              <a:spcBef>
                <a:spcPts val="600"/>
              </a:spcBef>
              <a:buClr>
                <a:schemeClr val="accent1">
                  <a:lumMod val="40000"/>
                  <a:lumOff val="60000"/>
                </a:schemeClr>
              </a:buClr>
              <a:buSzPct val="125000"/>
              <a:buFont typeface="Wingdings" panose="05000000000000000000" pitchFamily="2" charset="2"/>
              <a:buChar char="§"/>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800" dirty="0"/>
              <a:t>NLP Unsupervised Learning</a:t>
            </a:r>
          </a:p>
          <a:p>
            <a:r>
              <a:rPr lang="en-US" sz="2800" dirty="0"/>
              <a:t>NLP Supervised Learning</a:t>
            </a:r>
          </a:p>
          <a:p>
            <a:r>
              <a:rPr lang="en-US" sz="2800" dirty="0"/>
              <a:t>Cosine Similarity</a:t>
            </a:r>
          </a:p>
          <a:p>
            <a:pPr marL="0" indent="0">
              <a:buFont typeface="Wingdings" panose="05000000000000000000" pitchFamily="2" charset="2"/>
              <a:buNone/>
            </a:pPr>
            <a:r>
              <a:rPr lang="en-US" sz="2800" dirty="0"/>
              <a:t>	</a:t>
            </a:r>
          </a:p>
        </p:txBody>
      </p:sp>
      <p:sp>
        <p:nvSpPr>
          <p:cNvPr id="11" name="Slide Number Placeholder 4">
            <a:extLst>
              <a:ext uri="{FF2B5EF4-FFF2-40B4-BE49-F238E27FC236}">
                <a16:creationId xmlns:a16="http://schemas.microsoft.com/office/drawing/2014/main" id="{D56F4CEB-6856-410F-A255-668E42A85C8B}"/>
              </a:ext>
            </a:extLst>
          </p:cNvPr>
          <p:cNvSpPr>
            <a:spLocks noGrp="1"/>
          </p:cNvSpPr>
          <p:nvPr>
            <p:ph type="sldNum" sz="quarter" idx="12"/>
          </p:nvPr>
        </p:nvSpPr>
        <p:spPr>
          <a:xfrm>
            <a:off x="641478" y="6057923"/>
            <a:ext cx="394063" cy="234000"/>
          </a:xfrm>
        </p:spPr>
        <p:txBody>
          <a:bodyPr/>
          <a:lstStyle/>
          <a:p>
            <a:fld id="{3CE5352E-9B9F-4EDC-8769-7FA3D3F814C7}" type="slidenum">
              <a:rPr lang="en-US" smtClean="0"/>
              <a:pPr/>
              <a:t>2</a:t>
            </a:fld>
            <a:endParaRPr lang="en-US" dirty="0"/>
          </a:p>
        </p:txBody>
      </p:sp>
    </p:spTree>
    <p:extLst>
      <p:ext uri="{BB962C8B-B14F-4D97-AF65-F5344CB8AC3E}">
        <p14:creationId xmlns:p14="http://schemas.microsoft.com/office/powerpoint/2010/main" val="139600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Tailor's dummy">
            <a:extLst>
              <a:ext uri="{FF2B5EF4-FFF2-40B4-BE49-F238E27FC236}">
                <a16:creationId xmlns:a16="http://schemas.microsoft.com/office/drawing/2014/main" id="{D11F4D22-66FA-427F-8D2E-245BB0F80755}"/>
              </a:ext>
            </a:extLst>
          </p:cNvPr>
          <p:cNvPicPr>
            <a:picLocks noGrp="1" noChangeAspect="1"/>
          </p:cNvPicPr>
          <p:nvPr>
            <p:ph type="pic" sz="quarter" idx="13"/>
          </p:nvPr>
        </p:nvPicPr>
        <p:blipFill>
          <a:blip r:embed="rId2"/>
          <a:srcRect l="14" r="14"/>
          <a:stretch>
            <a:fillRect/>
          </a:stretch>
        </p:blipFill>
        <p:spPr/>
      </p:pic>
      <p:sp>
        <p:nvSpPr>
          <p:cNvPr id="4" name="Text Placeholder 3">
            <a:extLst>
              <a:ext uri="{FF2B5EF4-FFF2-40B4-BE49-F238E27FC236}">
                <a16:creationId xmlns:a16="http://schemas.microsoft.com/office/drawing/2014/main" id="{638679ED-B012-44FD-8C45-F9526C81ABD8}"/>
              </a:ext>
            </a:extLst>
          </p:cNvPr>
          <p:cNvSpPr>
            <a:spLocks noGrp="1"/>
          </p:cNvSpPr>
          <p:nvPr>
            <p:ph type="body" sz="quarter" idx="15"/>
          </p:nvPr>
        </p:nvSpPr>
        <p:spPr/>
        <p:txBody>
          <a:bodyPr/>
          <a:lstStyle/>
          <a:p>
            <a:r>
              <a:rPr lang="en-US" dirty="0"/>
              <a:t>Pitch Deck Tagline</a:t>
            </a:r>
            <a:endParaRPr lang="ru-RU" dirty="0"/>
          </a:p>
        </p:txBody>
      </p:sp>
      <p:sp>
        <p:nvSpPr>
          <p:cNvPr id="5" name="Title 4">
            <a:extLst>
              <a:ext uri="{FF2B5EF4-FFF2-40B4-BE49-F238E27FC236}">
                <a16:creationId xmlns:a16="http://schemas.microsoft.com/office/drawing/2014/main" id="{22CD4052-CA5C-4234-B1F4-5ADAACA35D45}"/>
              </a:ext>
            </a:extLst>
          </p:cNvPr>
          <p:cNvSpPr>
            <a:spLocks noGrp="1"/>
          </p:cNvSpPr>
          <p:nvPr>
            <p:ph type="title"/>
          </p:nvPr>
        </p:nvSpPr>
        <p:spPr/>
        <p:txBody>
          <a:bodyPr/>
          <a:lstStyle/>
          <a:p>
            <a:r>
              <a:rPr lang="en-US" dirty="0"/>
              <a:t>Pitch Deck</a:t>
            </a:r>
            <a:br>
              <a:rPr lang="en-US" dirty="0"/>
            </a:br>
            <a:r>
              <a:rPr lang="en-US" dirty="0"/>
              <a:t>Title Slide</a:t>
            </a:r>
            <a:endParaRPr lang="ru-RU" dirty="0"/>
          </a:p>
        </p:txBody>
      </p:sp>
      <p:grpSp>
        <p:nvGrpSpPr>
          <p:cNvPr id="6" name="Group 5" descr="Logo with hanger, text, and mini mountain on the bottom"/>
          <p:cNvGrpSpPr/>
          <p:nvPr/>
        </p:nvGrpSpPr>
        <p:grpSpPr>
          <a:xfrm>
            <a:off x="753552" y="4996855"/>
            <a:ext cx="1771742" cy="1219812"/>
            <a:chOff x="2657977" y="886406"/>
            <a:chExt cx="1771742" cy="1219812"/>
          </a:xfrm>
        </p:grpSpPr>
        <p:sp>
          <p:nvSpPr>
            <p:cNvPr id="8" name="Rounded Rectangle 7">
              <a:extLst>
                <a:ext uri="{C183D7F6-B498-43B3-948B-1728B52AA6E4}">
                  <adec:decorative xmlns:adec="http://schemas.microsoft.com/office/drawing/2017/decorative" val="1"/>
                </a:ext>
              </a:extLst>
            </p:cNvPr>
            <p:cNvSpPr/>
            <p:nvPr/>
          </p:nvSpPr>
          <p:spPr>
            <a:xfrm>
              <a:off x="2808514" y="886406"/>
              <a:ext cx="1467317" cy="785074"/>
            </a:xfrm>
            <a:prstGeom prst="roundRect">
              <a:avLst/>
            </a:prstGeom>
            <a:solidFill>
              <a:schemeClr val="bg1">
                <a:alpha val="8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2657977" y="961054"/>
              <a:ext cx="1771742" cy="1145164"/>
              <a:chOff x="4309495" y="-448810"/>
              <a:chExt cx="1771742" cy="1145164"/>
            </a:xfrm>
          </p:grpSpPr>
          <p:sp>
            <p:nvSpPr>
              <p:cNvPr id="10" name="Block Arc 9">
                <a:extLst>
                  <a:ext uri="{C183D7F6-B498-43B3-948B-1728B52AA6E4}">
                    <adec:decorative xmlns:adec="http://schemas.microsoft.com/office/drawing/2017/decorative" val="1"/>
                  </a:ext>
                </a:extLst>
              </p:cNvPr>
              <p:cNvSpPr/>
              <p:nvPr/>
            </p:nvSpPr>
            <p:spPr>
              <a:xfrm>
                <a:off x="4309495" y="-224124"/>
                <a:ext cx="1771742" cy="920478"/>
              </a:xfrm>
              <a:prstGeom prst="blockArc">
                <a:avLst>
                  <a:gd name="adj1" fmla="val 12693424"/>
                  <a:gd name="adj2" fmla="val 19655028"/>
                  <a:gd name="adj3" fmla="val 290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1" name="Group 10"/>
              <p:cNvGrpSpPr/>
              <p:nvPr/>
            </p:nvGrpSpPr>
            <p:grpSpPr>
              <a:xfrm>
                <a:off x="4485259" y="-448810"/>
                <a:ext cx="1461169" cy="627008"/>
                <a:chOff x="4485259" y="-448810"/>
                <a:chExt cx="1461169" cy="627008"/>
              </a:xfrm>
            </p:grpSpPr>
            <p:sp>
              <p:nvSpPr>
                <p:cNvPr id="12" name="TextBox 11"/>
                <p:cNvSpPr txBox="1"/>
                <p:nvPr/>
              </p:nvSpPr>
              <p:spPr>
                <a:xfrm>
                  <a:off x="4485259" y="-114190"/>
                  <a:ext cx="1461169" cy="292388"/>
                </a:xfrm>
                <a:prstGeom prst="rect">
                  <a:avLst/>
                </a:prstGeom>
                <a:noFill/>
              </p:spPr>
              <p:txBody>
                <a:bodyPr wrap="none" rtlCol="0">
                  <a:spAutoFit/>
                </a:bodyPr>
                <a:lstStyle/>
                <a:p>
                  <a:r>
                    <a:rPr lang="en-US" sz="1300" b="1" spc="300" dirty="0">
                      <a:latin typeface="Arial Black" panose="020B0A04020102020204" pitchFamily="34" charset="0"/>
                      <a:ea typeface="Verdana" panose="020B0604030504040204" pitchFamily="34" charset="0"/>
                      <a:cs typeface="Verdana" panose="020B0604030504040204" pitchFamily="34" charset="0"/>
                    </a:rPr>
                    <a:t>JAMES NG</a:t>
                  </a:r>
                </a:p>
              </p:txBody>
            </p:sp>
            <p:grpSp>
              <p:nvGrpSpPr>
                <p:cNvPr id="13" name="Group 12"/>
                <p:cNvGrpSpPr/>
                <p:nvPr/>
              </p:nvGrpSpPr>
              <p:grpSpPr>
                <a:xfrm>
                  <a:off x="5120201" y="-448810"/>
                  <a:ext cx="150327" cy="239667"/>
                  <a:chOff x="5212147" y="-425745"/>
                  <a:chExt cx="150327" cy="239667"/>
                </a:xfrm>
              </p:grpSpPr>
              <p:grpSp>
                <p:nvGrpSpPr>
                  <p:cNvPr id="14" name="Group 13"/>
                  <p:cNvGrpSpPr/>
                  <p:nvPr/>
                </p:nvGrpSpPr>
                <p:grpSpPr>
                  <a:xfrm>
                    <a:off x="5212147" y="-425745"/>
                    <a:ext cx="150327" cy="175178"/>
                    <a:chOff x="1721099" y="-394146"/>
                    <a:chExt cx="368989" cy="429987"/>
                  </a:xfrm>
                </p:grpSpPr>
                <p:sp>
                  <p:nvSpPr>
                    <p:cNvPr id="16" name="Freeform 530">
                      <a:extLst>
                        <a:ext uri="{C183D7F6-B498-43B3-948B-1728B52AA6E4}">
                          <adec:decorative xmlns:adec="http://schemas.microsoft.com/office/drawing/2017/decorative" val="1"/>
                        </a:ext>
                      </a:extLst>
                    </p:cNvPr>
                    <p:cNvSpPr>
                      <a:spLocks noChangeAspect="1"/>
                    </p:cNvSpPr>
                    <p:nvPr/>
                  </p:nvSpPr>
                  <p:spPr bwMode="auto">
                    <a:xfrm>
                      <a:off x="1721099" y="-394146"/>
                      <a:ext cx="368989" cy="243993"/>
                    </a:xfrm>
                    <a:custGeom>
                      <a:avLst/>
                      <a:gdLst>
                        <a:gd name="T0" fmla="*/ 78 w 156"/>
                        <a:gd name="T1" fmla="*/ 0 h 103"/>
                        <a:gd name="T2" fmla="*/ 0 w 156"/>
                        <a:gd name="T3" fmla="*/ 78 h 103"/>
                        <a:gd name="T4" fmla="*/ 25 w 156"/>
                        <a:gd name="T5" fmla="*/ 103 h 103"/>
                        <a:gd name="T6" fmla="*/ 51 w 156"/>
                        <a:gd name="T7" fmla="*/ 78 h 103"/>
                        <a:gd name="T8" fmla="*/ 78 w 156"/>
                        <a:gd name="T9" fmla="*/ 51 h 103"/>
                        <a:gd name="T10" fmla="*/ 105 w 156"/>
                        <a:gd name="T11" fmla="*/ 78 h 103"/>
                        <a:gd name="T12" fmla="*/ 105 w 156"/>
                        <a:gd name="T13" fmla="*/ 78 h 103"/>
                        <a:gd name="T14" fmla="*/ 130 w 156"/>
                        <a:gd name="T15" fmla="*/ 52 h 103"/>
                        <a:gd name="T16" fmla="*/ 156 w 156"/>
                        <a:gd name="T17" fmla="*/ 78 h 103"/>
                        <a:gd name="T18" fmla="*/ 78 w 156"/>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03">
                          <a:moveTo>
                            <a:pt x="78" y="0"/>
                          </a:moveTo>
                          <a:cubicBezTo>
                            <a:pt x="35" y="0"/>
                            <a:pt x="0" y="35"/>
                            <a:pt x="0" y="78"/>
                          </a:cubicBezTo>
                          <a:cubicBezTo>
                            <a:pt x="0" y="92"/>
                            <a:pt x="11" y="103"/>
                            <a:pt x="25" y="103"/>
                          </a:cubicBezTo>
                          <a:cubicBezTo>
                            <a:pt x="39" y="103"/>
                            <a:pt x="51" y="92"/>
                            <a:pt x="51" y="78"/>
                          </a:cubicBezTo>
                          <a:cubicBezTo>
                            <a:pt x="51" y="63"/>
                            <a:pt x="63" y="51"/>
                            <a:pt x="78" y="51"/>
                          </a:cubicBezTo>
                          <a:cubicBezTo>
                            <a:pt x="93" y="51"/>
                            <a:pt x="105" y="63"/>
                            <a:pt x="105" y="78"/>
                          </a:cubicBezTo>
                          <a:cubicBezTo>
                            <a:pt x="105" y="78"/>
                            <a:pt x="105" y="78"/>
                            <a:pt x="105" y="78"/>
                          </a:cubicBezTo>
                          <a:cubicBezTo>
                            <a:pt x="105" y="64"/>
                            <a:pt x="116" y="52"/>
                            <a:pt x="130" y="52"/>
                          </a:cubicBezTo>
                          <a:cubicBezTo>
                            <a:pt x="144" y="52"/>
                            <a:pt x="156" y="64"/>
                            <a:pt x="156" y="78"/>
                          </a:cubicBezTo>
                          <a:cubicBezTo>
                            <a:pt x="156" y="35"/>
                            <a:pt x="121" y="0"/>
                            <a:pt x="78" y="0"/>
                          </a:cubicBezTo>
                        </a:path>
                      </a:pathLst>
                    </a:cu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18" name="Freeform 532">
                      <a:extLst>
                        <a:ext uri="{C183D7F6-B498-43B3-948B-1728B52AA6E4}">
                          <adec:decorative xmlns:adec="http://schemas.microsoft.com/office/drawing/2017/decorative" val="1"/>
                        </a:ext>
                      </a:extLst>
                    </p:cNvPr>
                    <p:cNvSpPr>
                      <a:spLocks noChangeAspect="1"/>
                    </p:cNvSpPr>
                    <p:nvPr/>
                  </p:nvSpPr>
                  <p:spPr bwMode="auto">
                    <a:xfrm>
                      <a:off x="1844095" y="-210151"/>
                      <a:ext cx="245992" cy="245992"/>
                    </a:xfrm>
                    <a:custGeom>
                      <a:avLst/>
                      <a:gdLst>
                        <a:gd name="T0" fmla="*/ 104 w 104"/>
                        <a:gd name="T1" fmla="*/ 0 h 104"/>
                        <a:gd name="T2" fmla="*/ 78 w 104"/>
                        <a:gd name="T3" fmla="*/ 25 h 104"/>
                        <a:gd name="T4" fmla="*/ 53 w 104"/>
                        <a:gd name="T5" fmla="*/ 0 h 104"/>
                        <a:gd name="T6" fmla="*/ 53 w 104"/>
                        <a:gd name="T7" fmla="*/ 0 h 104"/>
                        <a:gd name="T8" fmla="*/ 37 w 104"/>
                        <a:gd name="T9" fmla="*/ 24 h 104"/>
                        <a:gd name="T10" fmla="*/ 0 w 104"/>
                        <a:gd name="T11" fmla="*/ 78 h 104"/>
                        <a:gd name="T12" fmla="*/ 26 w 104"/>
                        <a:gd name="T13" fmla="*/ 104 h 104"/>
                        <a:gd name="T14" fmla="*/ 51 w 104"/>
                        <a:gd name="T15" fmla="*/ 78 h 104"/>
                        <a:gd name="T16" fmla="*/ 59 w 104"/>
                        <a:gd name="T17" fmla="*/ 70 h 104"/>
                        <a:gd name="T18" fmla="*/ 104 w 104"/>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104" y="0"/>
                          </a:moveTo>
                          <a:cubicBezTo>
                            <a:pt x="104" y="14"/>
                            <a:pt x="92" y="25"/>
                            <a:pt x="78" y="25"/>
                          </a:cubicBezTo>
                          <a:cubicBezTo>
                            <a:pt x="64" y="25"/>
                            <a:pt x="53" y="14"/>
                            <a:pt x="53" y="0"/>
                          </a:cubicBezTo>
                          <a:cubicBezTo>
                            <a:pt x="53" y="0"/>
                            <a:pt x="53" y="0"/>
                            <a:pt x="53" y="0"/>
                          </a:cubicBezTo>
                          <a:cubicBezTo>
                            <a:pt x="53" y="10"/>
                            <a:pt x="47" y="20"/>
                            <a:pt x="37" y="24"/>
                          </a:cubicBezTo>
                          <a:cubicBezTo>
                            <a:pt x="15" y="35"/>
                            <a:pt x="0" y="56"/>
                            <a:pt x="0" y="78"/>
                          </a:cubicBezTo>
                          <a:cubicBezTo>
                            <a:pt x="0" y="92"/>
                            <a:pt x="12" y="104"/>
                            <a:pt x="26" y="104"/>
                          </a:cubicBezTo>
                          <a:cubicBezTo>
                            <a:pt x="40" y="104"/>
                            <a:pt x="51" y="93"/>
                            <a:pt x="51" y="78"/>
                          </a:cubicBezTo>
                          <a:cubicBezTo>
                            <a:pt x="52" y="77"/>
                            <a:pt x="54" y="73"/>
                            <a:pt x="59" y="70"/>
                          </a:cubicBezTo>
                          <a:cubicBezTo>
                            <a:pt x="86" y="57"/>
                            <a:pt x="104" y="30"/>
                            <a:pt x="104" y="0"/>
                          </a:cubicBezTo>
                        </a:path>
                      </a:pathLst>
                    </a:cu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19" name="Freeform 533">
                      <a:extLst>
                        <a:ext uri="{C183D7F6-B498-43B3-948B-1728B52AA6E4}">
                          <adec:decorative xmlns:adec="http://schemas.microsoft.com/office/drawing/2017/decorative" val="1"/>
                        </a:ext>
                      </a:extLst>
                    </p:cNvPr>
                    <p:cNvSpPr>
                      <a:spLocks noChangeAspect="1"/>
                    </p:cNvSpPr>
                    <p:nvPr/>
                  </p:nvSpPr>
                  <p:spPr bwMode="auto">
                    <a:xfrm>
                      <a:off x="1969091" y="-271150"/>
                      <a:ext cx="120996" cy="120996"/>
                    </a:xfrm>
                    <a:custGeom>
                      <a:avLst/>
                      <a:gdLst>
                        <a:gd name="T0" fmla="*/ 25 w 51"/>
                        <a:gd name="T1" fmla="*/ 0 h 51"/>
                        <a:gd name="T2" fmla="*/ 0 w 51"/>
                        <a:gd name="T3" fmla="*/ 26 h 51"/>
                        <a:gd name="T4" fmla="*/ 0 w 51"/>
                        <a:gd name="T5" fmla="*/ 26 h 51"/>
                        <a:gd name="T6" fmla="*/ 0 w 51"/>
                        <a:gd name="T7" fmla="*/ 26 h 51"/>
                        <a:gd name="T8" fmla="*/ 25 w 51"/>
                        <a:gd name="T9" fmla="*/ 51 h 51"/>
                        <a:gd name="T10" fmla="*/ 51 w 51"/>
                        <a:gd name="T11" fmla="*/ 26 h 51"/>
                        <a:gd name="T12" fmla="*/ 51 w 51"/>
                        <a:gd name="T13" fmla="*/ 26 h 51"/>
                        <a:gd name="T14" fmla="*/ 51 w 51"/>
                        <a:gd name="T15" fmla="*/ 26 h 51"/>
                        <a:gd name="T16" fmla="*/ 25 w 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1">
                          <a:moveTo>
                            <a:pt x="25" y="0"/>
                          </a:moveTo>
                          <a:cubicBezTo>
                            <a:pt x="11" y="0"/>
                            <a:pt x="0" y="12"/>
                            <a:pt x="0" y="26"/>
                          </a:cubicBezTo>
                          <a:cubicBezTo>
                            <a:pt x="0" y="26"/>
                            <a:pt x="0" y="26"/>
                            <a:pt x="0" y="26"/>
                          </a:cubicBezTo>
                          <a:cubicBezTo>
                            <a:pt x="0" y="26"/>
                            <a:pt x="0" y="26"/>
                            <a:pt x="0" y="26"/>
                          </a:cubicBezTo>
                          <a:cubicBezTo>
                            <a:pt x="0" y="40"/>
                            <a:pt x="11" y="51"/>
                            <a:pt x="25" y="51"/>
                          </a:cubicBezTo>
                          <a:cubicBezTo>
                            <a:pt x="39" y="51"/>
                            <a:pt x="51" y="40"/>
                            <a:pt x="51" y="26"/>
                          </a:cubicBezTo>
                          <a:cubicBezTo>
                            <a:pt x="51" y="26"/>
                            <a:pt x="51" y="26"/>
                            <a:pt x="51" y="26"/>
                          </a:cubicBezTo>
                          <a:cubicBezTo>
                            <a:pt x="51" y="26"/>
                            <a:pt x="51" y="26"/>
                            <a:pt x="51" y="26"/>
                          </a:cubicBezTo>
                          <a:cubicBezTo>
                            <a:pt x="51" y="12"/>
                            <a:pt x="39" y="0"/>
                            <a:pt x="25" y="0"/>
                          </a:cubicBezTo>
                        </a:path>
                      </a:pathLst>
                    </a:cu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grpSp>
              <p:sp>
                <p:nvSpPr>
                  <p:cNvPr id="15" name="Oval 531">
                    <a:extLst>
                      <a:ext uri="{C183D7F6-B498-43B3-948B-1728B52AA6E4}">
                        <adec:decorative xmlns:adec="http://schemas.microsoft.com/office/drawing/2017/decorative" val="1"/>
                      </a:ext>
                    </a:extLst>
                  </p:cNvPr>
                  <p:cNvSpPr>
                    <a:spLocks noChangeAspect="1" noChangeArrowheads="1"/>
                  </p:cNvSpPr>
                  <p:nvPr/>
                </p:nvSpPr>
                <p:spPr bwMode="auto">
                  <a:xfrm>
                    <a:off x="5254367" y="-251382"/>
                    <a:ext cx="65304" cy="65304"/>
                  </a:xfrm>
                  <a:prstGeom prst="ellipse">
                    <a:avLst/>
                  </a:prstGeom>
                  <a:solidFill>
                    <a:schemeClr val="accent1">
                      <a:lumMod val="60000"/>
                      <a:lumOff val="40000"/>
                    </a:schemeClr>
                  </a:solidFill>
                  <a:ln w="3175">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dirty="0"/>
                  </a:p>
                </p:txBody>
              </p:sp>
            </p:grpSp>
          </p:grpSp>
        </p:grpSp>
      </p:grpSp>
    </p:spTree>
    <p:extLst>
      <p:ext uri="{BB962C8B-B14F-4D97-AF65-F5344CB8AC3E}">
        <p14:creationId xmlns:p14="http://schemas.microsoft.com/office/powerpoint/2010/main" val="2540316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Boutique interior">
            <a:extLst>
              <a:ext uri="{FF2B5EF4-FFF2-40B4-BE49-F238E27FC236}">
                <a16:creationId xmlns:a16="http://schemas.microsoft.com/office/drawing/2014/main" id="{79BCF723-A3AE-42E3-80C1-352D7C8796AE}"/>
              </a:ext>
            </a:extLst>
          </p:cNvPr>
          <p:cNvPicPr>
            <a:picLocks noGrp="1" noChangeAspect="1"/>
          </p:cNvPicPr>
          <p:nvPr>
            <p:ph type="pic" sz="quarter" idx="14"/>
          </p:nvPr>
        </p:nvPicPr>
        <p:blipFill rotWithShape="1">
          <a:blip r:embed="rId2"/>
          <a:srcRect l="80425" r="14"/>
          <a:stretch/>
        </p:blipFill>
        <p:spPr>
          <a:xfrm>
            <a:off x="7327366" y="457199"/>
            <a:ext cx="4405910" cy="5935211"/>
          </a:xfrm>
        </p:spPr>
      </p:pic>
      <p:sp>
        <p:nvSpPr>
          <p:cNvPr id="2" name="Title 1">
            <a:extLst>
              <a:ext uri="{FF2B5EF4-FFF2-40B4-BE49-F238E27FC236}">
                <a16:creationId xmlns:a16="http://schemas.microsoft.com/office/drawing/2014/main" id="{42A3A23C-C6B1-4060-8AB4-80821CC502BC}"/>
              </a:ext>
            </a:extLst>
          </p:cNvPr>
          <p:cNvSpPr>
            <a:spLocks noGrp="1"/>
          </p:cNvSpPr>
          <p:nvPr>
            <p:ph type="title"/>
          </p:nvPr>
        </p:nvSpPr>
        <p:spPr>
          <a:xfrm>
            <a:off x="985427" y="457199"/>
            <a:ext cx="4240914" cy="599814"/>
          </a:xfrm>
        </p:spPr>
        <p:txBody>
          <a:bodyPr>
            <a:normAutofit/>
          </a:bodyPr>
          <a:lstStyle/>
          <a:p>
            <a:r>
              <a:rPr lang="en-US" dirty="0"/>
              <a:t>About this data set</a:t>
            </a:r>
          </a:p>
        </p:txBody>
      </p:sp>
      <p:sp>
        <p:nvSpPr>
          <p:cNvPr id="3" name="Text Placeholder 2">
            <a:extLst>
              <a:ext uri="{FF2B5EF4-FFF2-40B4-BE49-F238E27FC236}">
                <a16:creationId xmlns:a16="http://schemas.microsoft.com/office/drawing/2014/main" id="{95114C9E-240D-455D-9C3D-87EAC24F2B62}"/>
              </a:ext>
            </a:extLst>
          </p:cNvPr>
          <p:cNvSpPr>
            <a:spLocks noGrp="1"/>
          </p:cNvSpPr>
          <p:nvPr>
            <p:ph type="body" idx="1"/>
          </p:nvPr>
        </p:nvSpPr>
        <p:spPr>
          <a:xfrm>
            <a:off x="985427" y="5519902"/>
            <a:ext cx="3972943" cy="956399"/>
          </a:xfrm>
          <a:noFill/>
        </p:spPr>
        <p:txBody>
          <a:bodyPr>
            <a:normAutofit/>
          </a:bodyPr>
          <a:lstStyle/>
          <a:p>
            <a:r>
              <a:rPr lang="en-SG" sz="2400" dirty="0"/>
              <a:t>Kaggle</a:t>
            </a:r>
          </a:p>
          <a:p>
            <a:r>
              <a:rPr lang="en-SG" sz="2400" dirty="0">
                <a:hlinkClick r:id="rId3"/>
              </a:rPr>
              <a:t>Datafiniti's Product Database</a:t>
            </a:r>
            <a:endParaRPr lang="en-US" sz="2400" dirty="0"/>
          </a:p>
        </p:txBody>
      </p:sp>
      <p:sp>
        <p:nvSpPr>
          <p:cNvPr id="7" name="Text Placeholder 6">
            <a:extLst>
              <a:ext uri="{FF2B5EF4-FFF2-40B4-BE49-F238E27FC236}">
                <a16:creationId xmlns:a16="http://schemas.microsoft.com/office/drawing/2014/main" id="{64EA9C20-09FC-4326-BE41-113FA5456800}"/>
              </a:ext>
            </a:extLst>
          </p:cNvPr>
          <p:cNvSpPr>
            <a:spLocks noGrp="1"/>
          </p:cNvSpPr>
          <p:nvPr>
            <p:ph type="body" idx="13"/>
          </p:nvPr>
        </p:nvSpPr>
        <p:spPr>
          <a:xfrm>
            <a:off x="4890782" y="377984"/>
            <a:ext cx="2337834" cy="6098317"/>
          </a:xfrm>
        </p:spPr>
        <p:txBody>
          <a:bodyPr>
            <a:noAutofit/>
          </a:bodyPr>
          <a:lstStyle/>
          <a:p>
            <a:pPr algn="r">
              <a:lnSpc>
                <a:spcPct val="100000"/>
              </a:lnSpc>
              <a:spcBef>
                <a:spcPts val="0"/>
              </a:spcBef>
            </a:pPr>
            <a:r>
              <a:rPr lang="en-US" sz="1600" dirty="0">
                <a:solidFill>
                  <a:schemeClr val="bg1">
                    <a:lumMod val="85000"/>
                  </a:schemeClr>
                </a:solidFill>
              </a:rPr>
              <a:t>id</a:t>
            </a:r>
          </a:p>
          <a:p>
            <a:pPr algn="r">
              <a:lnSpc>
                <a:spcPct val="100000"/>
              </a:lnSpc>
              <a:spcBef>
                <a:spcPts val="0"/>
              </a:spcBef>
            </a:pPr>
            <a:r>
              <a:rPr lang="en-US" sz="1600" dirty="0">
                <a:solidFill>
                  <a:schemeClr val="bg1">
                    <a:lumMod val="85000"/>
                  </a:schemeClr>
                </a:solidFill>
              </a:rPr>
              <a:t>brand</a:t>
            </a:r>
          </a:p>
          <a:p>
            <a:pPr algn="r">
              <a:lnSpc>
                <a:spcPct val="100000"/>
              </a:lnSpc>
              <a:spcBef>
                <a:spcPts val="0"/>
              </a:spcBef>
            </a:pPr>
            <a:r>
              <a:rPr lang="en-US" sz="1600" dirty="0">
                <a:solidFill>
                  <a:schemeClr val="bg1">
                    <a:lumMod val="85000"/>
                  </a:schemeClr>
                </a:solidFill>
              </a:rPr>
              <a:t>categories</a:t>
            </a:r>
          </a:p>
          <a:p>
            <a:pPr algn="r">
              <a:lnSpc>
                <a:spcPct val="100000"/>
              </a:lnSpc>
              <a:spcBef>
                <a:spcPts val="0"/>
              </a:spcBef>
            </a:pPr>
            <a:r>
              <a:rPr lang="en-US" sz="1600" dirty="0" err="1">
                <a:solidFill>
                  <a:schemeClr val="bg1">
                    <a:lumMod val="85000"/>
                  </a:schemeClr>
                </a:solidFill>
              </a:rPr>
              <a:t>dateAdded</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dateUpdated</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ean</a:t>
            </a:r>
            <a:endParaRPr lang="en-US" sz="1600" dirty="0">
              <a:solidFill>
                <a:schemeClr val="bg1">
                  <a:lumMod val="85000"/>
                </a:schemeClr>
              </a:solidFill>
            </a:endParaRPr>
          </a:p>
          <a:p>
            <a:pPr algn="r">
              <a:lnSpc>
                <a:spcPct val="100000"/>
              </a:lnSpc>
              <a:spcBef>
                <a:spcPts val="0"/>
              </a:spcBef>
            </a:pPr>
            <a:r>
              <a:rPr lang="en-US" sz="1600" dirty="0">
                <a:solidFill>
                  <a:schemeClr val="bg1">
                    <a:lumMod val="85000"/>
                  </a:schemeClr>
                </a:solidFill>
              </a:rPr>
              <a:t>keys</a:t>
            </a:r>
          </a:p>
          <a:p>
            <a:pPr algn="r">
              <a:lnSpc>
                <a:spcPct val="100000"/>
              </a:lnSpc>
              <a:spcBef>
                <a:spcPts val="0"/>
              </a:spcBef>
            </a:pPr>
            <a:r>
              <a:rPr lang="en-US" sz="1600" dirty="0">
                <a:solidFill>
                  <a:schemeClr val="bg1">
                    <a:lumMod val="85000"/>
                  </a:schemeClr>
                </a:solidFill>
              </a:rPr>
              <a:t>manufacturer</a:t>
            </a:r>
          </a:p>
          <a:p>
            <a:pPr algn="r">
              <a:lnSpc>
                <a:spcPct val="100000"/>
              </a:lnSpc>
              <a:spcBef>
                <a:spcPts val="0"/>
              </a:spcBef>
            </a:pPr>
            <a:r>
              <a:rPr lang="en-US" sz="1600" dirty="0" err="1">
                <a:solidFill>
                  <a:schemeClr val="bg1">
                    <a:lumMod val="85000"/>
                  </a:schemeClr>
                </a:solidFill>
              </a:rPr>
              <a:t>manufacturerNumber</a:t>
            </a:r>
            <a:endParaRPr lang="en-US" sz="1600" dirty="0">
              <a:solidFill>
                <a:schemeClr val="bg1">
                  <a:lumMod val="85000"/>
                </a:schemeClr>
              </a:solidFill>
            </a:endParaRPr>
          </a:p>
          <a:p>
            <a:pPr algn="r">
              <a:lnSpc>
                <a:spcPct val="100000"/>
              </a:lnSpc>
              <a:spcBef>
                <a:spcPts val="0"/>
              </a:spcBef>
            </a:pPr>
            <a:r>
              <a:rPr lang="en-US" sz="1600" dirty="0">
                <a:solidFill>
                  <a:schemeClr val="bg1">
                    <a:lumMod val="85000"/>
                  </a:schemeClr>
                </a:solidFill>
              </a:rPr>
              <a:t>name</a:t>
            </a:r>
          </a:p>
          <a:p>
            <a:pPr algn="r">
              <a:lnSpc>
                <a:spcPct val="100000"/>
              </a:lnSpc>
              <a:spcBef>
                <a:spcPts val="0"/>
              </a:spcBef>
            </a:pPr>
            <a:r>
              <a:rPr lang="en-US" sz="1600" dirty="0" err="1">
                <a:solidFill>
                  <a:schemeClr val="bg1">
                    <a:lumMod val="85000"/>
                  </a:schemeClr>
                </a:solidFill>
              </a:rPr>
              <a:t>reviews.date</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reviews.dateAdded</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reviews.dateSeen</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reviews.didPurchase</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reviews.doRecommend</a:t>
            </a:r>
            <a:endParaRPr lang="en-US" sz="1600" dirty="0">
              <a:solidFill>
                <a:schemeClr val="bg1">
                  <a:lumMod val="85000"/>
                </a:schemeClr>
              </a:solidFill>
            </a:endParaRPr>
          </a:p>
          <a:p>
            <a:pPr algn="r">
              <a:lnSpc>
                <a:spcPct val="100000"/>
              </a:lnSpc>
              <a:spcBef>
                <a:spcPts val="0"/>
              </a:spcBef>
            </a:pPr>
            <a:r>
              <a:rPr lang="en-US" sz="1600" dirty="0">
                <a:solidFill>
                  <a:schemeClr val="bg1">
                    <a:lumMod val="85000"/>
                  </a:schemeClr>
                </a:solidFill>
              </a:rPr>
              <a:t>reviews.id</a:t>
            </a:r>
          </a:p>
          <a:p>
            <a:pPr algn="r">
              <a:lnSpc>
                <a:spcPct val="100000"/>
              </a:lnSpc>
              <a:spcBef>
                <a:spcPts val="0"/>
              </a:spcBef>
            </a:pPr>
            <a:r>
              <a:rPr lang="en-US" sz="1600" dirty="0" err="1">
                <a:solidFill>
                  <a:schemeClr val="bg1">
                    <a:lumMod val="85000"/>
                  </a:schemeClr>
                </a:solidFill>
              </a:rPr>
              <a:t>reviews.numHelpful</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reviews.rating</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reviews.sourceURLs</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reviews.text</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reviews.title</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reviews.userCity</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reviews.userProvince</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reviews.username</a:t>
            </a:r>
            <a:endParaRPr lang="en-US" sz="1600" dirty="0">
              <a:solidFill>
                <a:schemeClr val="bg1">
                  <a:lumMod val="85000"/>
                </a:schemeClr>
              </a:solidFill>
            </a:endParaRPr>
          </a:p>
          <a:p>
            <a:pPr algn="r">
              <a:lnSpc>
                <a:spcPct val="100000"/>
              </a:lnSpc>
              <a:spcBef>
                <a:spcPts val="0"/>
              </a:spcBef>
            </a:pPr>
            <a:r>
              <a:rPr lang="en-US" sz="1600" dirty="0" err="1">
                <a:solidFill>
                  <a:schemeClr val="bg1">
                    <a:lumMod val="85000"/>
                  </a:schemeClr>
                </a:solidFill>
              </a:rPr>
              <a:t>upc</a:t>
            </a:r>
            <a:endParaRPr lang="en-US" sz="1600" dirty="0">
              <a:solidFill>
                <a:schemeClr val="bg1">
                  <a:lumMod val="85000"/>
                </a:schemeClr>
              </a:solidFill>
            </a:endParaRPr>
          </a:p>
        </p:txBody>
      </p:sp>
      <p:sp>
        <p:nvSpPr>
          <p:cNvPr id="10" name="Text Placeholder 2">
            <a:extLst>
              <a:ext uri="{FF2B5EF4-FFF2-40B4-BE49-F238E27FC236}">
                <a16:creationId xmlns:a16="http://schemas.microsoft.com/office/drawing/2014/main" id="{63FC18D3-838C-4950-B97B-6372C65AE662}"/>
              </a:ext>
            </a:extLst>
          </p:cNvPr>
          <p:cNvSpPr txBox="1">
            <a:spLocks/>
          </p:cNvSpPr>
          <p:nvPr/>
        </p:nvSpPr>
        <p:spPr>
          <a:xfrm>
            <a:off x="985427" y="1264972"/>
            <a:ext cx="2642616" cy="3614989"/>
          </a:xfrm>
          <a:prstGeom prst="rect">
            <a:avLst/>
          </a:prstGeom>
        </p:spPr>
        <p:txBody>
          <a:bodyPr vert="horz" lIns="36000" tIns="0" rIns="0" bIns="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SG" sz="7200" dirty="0"/>
              <a:t>71,045 </a:t>
            </a:r>
            <a:r>
              <a:rPr lang="en-SG" sz="4000" dirty="0"/>
              <a:t>reviews</a:t>
            </a:r>
          </a:p>
          <a:p>
            <a:endParaRPr lang="en-SG" sz="4000" dirty="0"/>
          </a:p>
          <a:p>
            <a:r>
              <a:rPr lang="en-SG" sz="7200" dirty="0"/>
              <a:t>1,000 </a:t>
            </a:r>
            <a:r>
              <a:rPr lang="en-SG" sz="4000" dirty="0"/>
              <a:t>products </a:t>
            </a:r>
          </a:p>
        </p:txBody>
      </p:sp>
    </p:spTree>
    <p:extLst>
      <p:ext uri="{BB962C8B-B14F-4D97-AF65-F5344CB8AC3E}">
        <p14:creationId xmlns:p14="http://schemas.microsoft.com/office/powerpoint/2010/main" val="220101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Boutique interior">
            <a:extLst>
              <a:ext uri="{FF2B5EF4-FFF2-40B4-BE49-F238E27FC236}">
                <a16:creationId xmlns:a16="http://schemas.microsoft.com/office/drawing/2014/main" id="{79BCF723-A3AE-42E3-80C1-352D7C8796AE}"/>
              </a:ext>
            </a:extLst>
          </p:cNvPr>
          <p:cNvPicPr>
            <a:picLocks noGrp="1" noChangeAspect="1"/>
          </p:cNvPicPr>
          <p:nvPr>
            <p:ph type="pic" sz="quarter" idx="14"/>
          </p:nvPr>
        </p:nvPicPr>
        <p:blipFill rotWithShape="1">
          <a:blip r:embed="rId2"/>
          <a:srcRect l="80425" r="14"/>
          <a:stretch/>
        </p:blipFill>
        <p:spPr>
          <a:xfrm>
            <a:off x="7327366" y="457199"/>
            <a:ext cx="4405910" cy="5935211"/>
          </a:xfrm>
        </p:spPr>
      </p:pic>
      <p:sp>
        <p:nvSpPr>
          <p:cNvPr id="2" name="Title 1">
            <a:extLst>
              <a:ext uri="{FF2B5EF4-FFF2-40B4-BE49-F238E27FC236}">
                <a16:creationId xmlns:a16="http://schemas.microsoft.com/office/drawing/2014/main" id="{42A3A23C-C6B1-4060-8AB4-80821CC502BC}"/>
              </a:ext>
            </a:extLst>
          </p:cNvPr>
          <p:cNvSpPr>
            <a:spLocks noGrp="1"/>
          </p:cNvSpPr>
          <p:nvPr>
            <p:ph type="title"/>
          </p:nvPr>
        </p:nvSpPr>
        <p:spPr>
          <a:xfrm>
            <a:off x="985427" y="457199"/>
            <a:ext cx="4240914" cy="599814"/>
          </a:xfrm>
        </p:spPr>
        <p:txBody>
          <a:bodyPr>
            <a:normAutofit/>
          </a:bodyPr>
          <a:lstStyle/>
          <a:p>
            <a:r>
              <a:rPr lang="en-US" dirty="0"/>
              <a:t>About this data set</a:t>
            </a:r>
          </a:p>
        </p:txBody>
      </p:sp>
      <p:sp>
        <p:nvSpPr>
          <p:cNvPr id="3" name="Text Placeholder 2">
            <a:extLst>
              <a:ext uri="{FF2B5EF4-FFF2-40B4-BE49-F238E27FC236}">
                <a16:creationId xmlns:a16="http://schemas.microsoft.com/office/drawing/2014/main" id="{95114C9E-240D-455D-9C3D-87EAC24F2B62}"/>
              </a:ext>
            </a:extLst>
          </p:cNvPr>
          <p:cNvSpPr>
            <a:spLocks noGrp="1"/>
          </p:cNvSpPr>
          <p:nvPr>
            <p:ph type="body" idx="1"/>
          </p:nvPr>
        </p:nvSpPr>
        <p:spPr>
          <a:xfrm>
            <a:off x="985427" y="5519902"/>
            <a:ext cx="3972943" cy="956399"/>
          </a:xfrm>
          <a:noFill/>
        </p:spPr>
        <p:txBody>
          <a:bodyPr>
            <a:normAutofit/>
          </a:bodyPr>
          <a:lstStyle/>
          <a:p>
            <a:r>
              <a:rPr lang="en-SG" sz="2400" dirty="0"/>
              <a:t>Kaggle</a:t>
            </a:r>
          </a:p>
          <a:p>
            <a:r>
              <a:rPr lang="en-SG" sz="2400" dirty="0">
                <a:hlinkClick r:id="rId3"/>
              </a:rPr>
              <a:t>Datafiniti's Product Database</a:t>
            </a:r>
            <a:endParaRPr lang="en-US" sz="2400" dirty="0"/>
          </a:p>
        </p:txBody>
      </p:sp>
      <p:sp>
        <p:nvSpPr>
          <p:cNvPr id="7" name="Text Placeholder 6">
            <a:extLst>
              <a:ext uri="{FF2B5EF4-FFF2-40B4-BE49-F238E27FC236}">
                <a16:creationId xmlns:a16="http://schemas.microsoft.com/office/drawing/2014/main" id="{64EA9C20-09FC-4326-BE41-113FA5456800}"/>
              </a:ext>
            </a:extLst>
          </p:cNvPr>
          <p:cNvSpPr>
            <a:spLocks noGrp="1"/>
          </p:cNvSpPr>
          <p:nvPr>
            <p:ph type="body" idx="13"/>
          </p:nvPr>
        </p:nvSpPr>
        <p:spPr>
          <a:xfrm>
            <a:off x="4890782" y="377984"/>
            <a:ext cx="2337834" cy="6098317"/>
          </a:xfrm>
        </p:spPr>
        <p:txBody>
          <a:bodyPr>
            <a:noAutofit/>
          </a:bodyPr>
          <a:lstStyle/>
          <a:p>
            <a:pPr algn="r">
              <a:lnSpc>
                <a:spcPct val="100000"/>
              </a:lnSpc>
              <a:spcBef>
                <a:spcPts val="0"/>
              </a:spcBef>
            </a:pPr>
            <a:r>
              <a:rPr lang="en-US" sz="1600" dirty="0"/>
              <a:t>id</a:t>
            </a:r>
          </a:p>
          <a:p>
            <a:pPr algn="r">
              <a:lnSpc>
                <a:spcPct val="100000"/>
              </a:lnSpc>
              <a:spcBef>
                <a:spcPts val="0"/>
              </a:spcBef>
            </a:pPr>
            <a:r>
              <a:rPr lang="en-US" sz="1600" dirty="0"/>
              <a:t>brand</a:t>
            </a:r>
          </a:p>
          <a:p>
            <a:pPr algn="r">
              <a:lnSpc>
                <a:spcPct val="100000"/>
              </a:lnSpc>
              <a:spcBef>
                <a:spcPts val="0"/>
              </a:spcBef>
            </a:pPr>
            <a:r>
              <a:rPr lang="en-US" sz="1600" dirty="0"/>
              <a:t>categories</a:t>
            </a:r>
          </a:p>
          <a:p>
            <a:pPr algn="r">
              <a:lnSpc>
                <a:spcPct val="100000"/>
              </a:lnSpc>
              <a:spcBef>
                <a:spcPts val="0"/>
              </a:spcBef>
            </a:pPr>
            <a:r>
              <a:rPr lang="en-US" sz="1600" dirty="0" err="1"/>
              <a:t>dateAdded</a:t>
            </a:r>
            <a:endParaRPr lang="en-US" sz="1600" dirty="0"/>
          </a:p>
          <a:p>
            <a:pPr algn="r">
              <a:lnSpc>
                <a:spcPct val="100000"/>
              </a:lnSpc>
              <a:spcBef>
                <a:spcPts val="0"/>
              </a:spcBef>
            </a:pPr>
            <a:r>
              <a:rPr lang="en-US" sz="1600" dirty="0" err="1"/>
              <a:t>dateUpdated</a:t>
            </a:r>
            <a:endParaRPr lang="en-US" sz="1600" dirty="0"/>
          </a:p>
          <a:p>
            <a:pPr algn="r">
              <a:lnSpc>
                <a:spcPct val="100000"/>
              </a:lnSpc>
              <a:spcBef>
                <a:spcPts val="0"/>
              </a:spcBef>
            </a:pPr>
            <a:r>
              <a:rPr lang="en-US" sz="1600" dirty="0" err="1"/>
              <a:t>ean</a:t>
            </a:r>
            <a:endParaRPr lang="en-US" sz="1600" dirty="0"/>
          </a:p>
          <a:p>
            <a:pPr algn="r">
              <a:lnSpc>
                <a:spcPct val="100000"/>
              </a:lnSpc>
              <a:spcBef>
                <a:spcPts val="0"/>
              </a:spcBef>
            </a:pPr>
            <a:r>
              <a:rPr lang="en-US" sz="1600" dirty="0"/>
              <a:t>keys</a:t>
            </a:r>
          </a:p>
          <a:p>
            <a:pPr algn="r">
              <a:lnSpc>
                <a:spcPct val="100000"/>
              </a:lnSpc>
              <a:spcBef>
                <a:spcPts val="0"/>
              </a:spcBef>
            </a:pPr>
            <a:r>
              <a:rPr lang="en-US" sz="1600" dirty="0"/>
              <a:t>manufacturer</a:t>
            </a:r>
          </a:p>
          <a:p>
            <a:pPr algn="r">
              <a:lnSpc>
                <a:spcPct val="100000"/>
              </a:lnSpc>
              <a:spcBef>
                <a:spcPts val="0"/>
              </a:spcBef>
            </a:pPr>
            <a:r>
              <a:rPr lang="en-US" sz="1600" dirty="0" err="1"/>
              <a:t>manufacturerNumber</a:t>
            </a:r>
            <a:endParaRPr lang="en-US" sz="1600" dirty="0"/>
          </a:p>
          <a:p>
            <a:pPr algn="r">
              <a:lnSpc>
                <a:spcPct val="100000"/>
              </a:lnSpc>
              <a:spcBef>
                <a:spcPts val="0"/>
              </a:spcBef>
            </a:pPr>
            <a:r>
              <a:rPr lang="en-US" sz="1600" dirty="0"/>
              <a:t>name</a:t>
            </a:r>
          </a:p>
          <a:p>
            <a:pPr algn="r">
              <a:lnSpc>
                <a:spcPct val="100000"/>
              </a:lnSpc>
              <a:spcBef>
                <a:spcPts val="0"/>
              </a:spcBef>
            </a:pPr>
            <a:r>
              <a:rPr lang="en-US" sz="1600" dirty="0" err="1"/>
              <a:t>reviews.date</a:t>
            </a:r>
            <a:endParaRPr lang="en-US" sz="1600" dirty="0"/>
          </a:p>
          <a:p>
            <a:pPr algn="r">
              <a:lnSpc>
                <a:spcPct val="100000"/>
              </a:lnSpc>
              <a:spcBef>
                <a:spcPts val="0"/>
              </a:spcBef>
            </a:pPr>
            <a:r>
              <a:rPr lang="en-US" sz="1600" dirty="0" err="1"/>
              <a:t>reviews.dateAdded</a:t>
            </a:r>
            <a:endParaRPr lang="en-US" sz="1600" dirty="0"/>
          </a:p>
          <a:p>
            <a:pPr algn="r">
              <a:lnSpc>
                <a:spcPct val="100000"/>
              </a:lnSpc>
              <a:spcBef>
                <a:spcPts val="0"/>
              </a:spcBef>
            </a:pPr>
            <a:r>
              <a:rPr lang="en-US" sz="1600" dirty="0" err="1"/>
              <a:t>reviews.dateSeen</a:t>
            </a:r>
            <a:endParaRPr lang="en-US" sz="1600" dirty="0"/>
          </a:p>
          <a:p>
            <a:pPr algn="r">
              <a:lnSpc>
                <a:spcPct val="100000"/>
              </a:lnSpc>
              <a:spcBef>
                <a:spcPts val="0"/>
              </a:spcBef>
            </a:pPr>
            <a:r>
              <a:rPr lang="en-US" sz="1600" dirty="0" err="1"/>
              <a:t>reviews.didPurchase</a:t>
            </a:r>
            <a:endParaRPr lang="en-US" sz="1600" dirty="0"/>
          </a:p>
          <a:p>
            <a:pPr algn="r">
              <a:lnSpc>
                <a:spcPct val="100000"/>
              </a:lnSpc>
              <a:spcBef>
                <a:spcPts val="0"/>
              </a:spcBef>
            </a:pPr>
            <a:r>
              <a:rPr lang="en-US" sz="1600" dirty="0" err="1"/>
              <a:t>reviews.doRecommend</a:t>
            </a:r>
            <a:endParaRPr lang="en-US" sz="1600" dirty="0"/>
          </a:p>
          <a:p>
            <a:pPr algn="r">
              <a:lnSpc>
                <a:spcPct val="100000"/>
              </a:lnSpc>
              <a:spcBef>
                <a:spcPts val="0"/>
              </a:spcBef>
            </a:pPr>
            <a:r>
              <a:rPr lang="en-US" sz="1600" dirty="0"/>
              <a:t>reviews.id</a:t>
            </a:r>
          </a:p>
          <a:p>
            <a:pPr algn="r">
              <a:lnSpc>
                <a:spcPct val="100000"/>
              </a:lnSpc>
              <a:spcBef>
                <a:spcPts val="0"/>
              </a:spcBef>
            </a:pPr>
            <a:r>
              <a:rPr lang="en-US" sz="1600" dirty="0" err="1"/>
              <a:t>reviews.numHelpful</a:t>
            </a:r>
            <a:endParaRPr lang="en-US" sz="1600" dirty="0"/>
          </a:p>
          <a:p>
            <a:pPr algn="r">
              <a:lnSpc>
                <a:spcPct val="100000"/>
              </a:lnSpc>
              <a:spcBef>
                <a:spcPts val="0"/>
              </a:spcBef>
            </a:pPr>
            <a:r>
              <a:rPr lang="en-US" sz="1600" dirty="0" err="1"/>
              <a:t>reviews.rating</a:t>
            </a:r>
            <a:endParaRPr lang="en-US" sz="1600" dirty="0"/>
          </a:p>
          <a:p>
            <a:pPr algn="r">
              <a:lnSpc>
                <a:spcPct val="100000"/>
              </a:lnSpc>
              <a:spcBef>
                <a:spcPts val="0"/>
              </a:spcBef>
            </a:pPr>
            <a:r>
              <a:rPr lang="en-US" sz="1600" dirty="0" err="1"/>
              <a:t>reviews.sourceURLs</a:t>
            </a:r>
            <a:endParaRPr lang="en-US" sz="1600" dirty="0"/>
          </a:p>
          <a:p>
            <a:pPr algn="r">
              <a:lnSpc>
                <a:spcPct val="100000"/>
              </a:lnSpc>
              <a:spcBef>
                <a:spcPts val="0"/>
              </a:spcBef>
            </a:pPr>
            <a:r>
              <a:rPr lang="en-US" sz="1600" dirty="0" err="1"/>
              <a:t>reviews.text</a:t>
            </a:r>
            <a:endParaRPr lang="en-US" sz="1600" dirty="0"/>
          </a:p>
          <a:p>
            <a:pPr algn="r">
              <a:lnSpc>
                <a:spcPct val="100000"/>
              </a:lnSpc>
              <a:spcBef>
                <a:spcPts val="0"/>
              </a:spcBef>
            </a:pPr>
            <a:r>
              <a:rPr lang="en-US" sz="1600" dirty="0" err="1"/>
              <a:t>reviews.title</a:t>
            </a:r>
            <a:endParaRPr lang="en-US" sz="1600" dirty="0"/>
          </a:p>
          <a:p>
            <a:pPr algn="r">
              <a:lnSpc>
                <a:spcPct val="100000"/>
              </a:lnSpc>
              <a:spcBef>
                <a:spcPts val="0"/>
              </a:spcBef>
            </a:pPr>
            <a:r>
              <a:rPr lang="en-US" sz="1600" dirty="0" err="1"/>
              <a:t>reviews.userCity</a:t>
            </a:r>
            <a:endParaRPr lang="en-US" sz="1600" dirty="0"/>
          </a:p>
          <a:p>
            <a:pPr algn="r">
              <a:lnSpc>
                <a:spcPct val="100000"/>
              </a:lnSpc>
              <a:spcBef>
                <a:spcPts val="0"/>
              </a:spcBef>
            </a:pPr>
            <a:r>
              <a:rPr lang="en-US" sz="1600" dirty="0" err="1"/>
              <a:t>reviews.userProvince</a:t>
            </a:r>
            <a:endParaRPr lang="en-US" sz="1600" dirty="0"/>
          </a:p>
          <a:p>
            <a:pPr algn="r">
              <a:lnSpc>
                <a:spcPct val="100000"/>
              </a:lnSpc>
              <a:spcBef>
                <a:spcPts val="0"/>
              </a:spcBef>
            </a:pPr>
            <a:r>
              <a:rPr lang="en-US" sz="1600" dirty="0" err="1"/>
              <a:t>reviews.username</a:t>
            </a:r>
            <a:endParaRPr lang="en-US" sz="1600" dirty="0"/>
          </a:p>
          <a:p>
            <a:pPr algn="r">
              <a:lnSpc>
                <a:spcPct val="100000"/>
              </a:lnSpc>
              <a:spcBef>
                <a:spcPts val="0"/>
              </a:spcBef>
            </a:pPr>
            <a:r>
              <a:rPr lang="en-US" sz="1600" dirty="0" err="1"/>
              <a:t>upc</a:t>
            </a:r>
            <a:endParaRPr lang="en-US" sz="1600" dirty="0"/>
          </a:p>
        </p:txBody>
      </p:sp>
      <p:sp>
        <p:nvSpPr>
          <p:cNvPr id="10" name="Text Placeholder 2">
            <a:extLst>
              <a:ext uri="{FF2B5EF4-FFF2-40B4-BE49-F238E27FC236}">
                <a16:creationId xmlns:a16="http://schemas.microsoft.com/office/drawing/2014/main" id="{63FC18D3-838C-4950-B97B-6372C65AE662}"/>
              </a:ext>
            </a:extLst>
          </p:cNvPr>
          <p:cNvSpPr txBox="1">
            <a:spLocks/>
          </p:cNvSpPr>
          <p:nvPr/>
        </p:nvSpPr>
        <p:spPr>
          <a:xfrm>
            <a:off x="985427" y="1264972"/>
            <a:ext cx="2642616" cy="3614989"/>
          </a:xfrm>
          <a:prstGeom prst="rect">
            <a:avLst/>
          </a:prstGeom>
        </p:spPr>
        <p:txBody>
          <a:bodyPr vert="horz" lIns="36000" tIns="0" rIns="0" bIns="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SG" sz="7200" dirty="0"/>
              <a:t>71,045 </a:t>
            </a:r>
            <a:r>
              <a:rPr lang="en-SG" sz="4000" dirty="0"/>
              <a:t>reviews</a:t>
            </a:r>
          </a:p>
          <a:p>
            <a:endParaRPr lang="en-SG" sz="4000" dirty="0"/>
          </a:p>
          <a:p>
            <a:r>
              <a:rPr lang="en-SG" sz="7200" dirty="0"/>
              <a:t>1,000 </a:t>
            </a:r>
            <a:r>
              <a:rPr lang="en-SG" sz="4000" dirty="0"/>
              <a:t>products </a:t>
            </a:r>
          </a:p>
        </p:txBody>
      </p:sp>
      <p:sp>
        <p:nvSpPr>
          <p:cNvPr id="11" name="Rectangle 10">
            <a:extLst>
              <a:ext uri="{FF2B5EF4-FFF2-40B4-BE49-F238E27FC236}">
                <a16:creationId xmlns:a16="http://schemas.microsoft.com/office/drawing/2014/main" id="{028C13F5-A552-4CB9-AF4B-7843CF01192C}"/>
              </a:ext>
            </a:extLst>
          </p:cNvPr>
          <p:cNvSpPr/>
          <p:nvPr/>
        </p:nvSpPr>
        <p:spPr>
          <a:xfrm flipH="1">
            <a:off x="5159229" y="4546833"/>
            <a:ext cx="2240140" cy="24856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3E58F0D5-1771-44D2-949B-4A0521A6499E}"/>
              </a:ext>
            </a:extLst>
          </p:cNvPr>
          <p:cNvSpPr/>
          <p:nvPr/>
        </p:nvSpPr>
        <p:spPr>
          <a:xfrm flipH="1">
            <a:off x="5159229" y="5022364"/>
            <a:ext cx="2240140" cy="24856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9809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1)">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Group of fashion models">
            <a:extLst>
              <a:ext uri="{FF2B5EF4-FFF2-40B4-BE49-F238E27FC236}">
                <a16:creationId xmlns:a16="http://schemas.microsoft.com/office/drawing/2014/main" id="{353FE571-4347-4DF0-891A-568E51CE1C2C}"/>
              </a:ext>
            </a:extLst>
          </p:cNvPr>
          <p:cNvPicPr>
            <a:picLocks noGrp="1" noChangeAspect="1"/>
          </p:cNvPicPr>
          <p:nvPr>
            <p:ph type="pic" sz="quarter" idx="14"/>
          </p:nvPr>
        </p:nvPicPr>
        <p:blipFill rotWithShape="1">
          <a:blip r:embed="rId2"/>
          <a:srcRect t="13879" b="27916"/>
          <a:stretch/>
        </p:blipFill>
        <p:spPr>
          <a:xfrm>
            <a:off x="458724" y="457199"/>
            <a:ext cx="11274552" cy="2394349"/>
          </a:xfrm>
        </p:spPr>
      </p:pic>
      <p:sp>
        <p:nvSpPr>
          <p:cNvPr id="8" name="Text Placeholder 7">
            <a:extLst>
              <a:ext uri="{FF2B5EF4-FFF2-40B4-BE49-F238E27FC236}">
                <a16:creationId xmlns:a16="http://schemas.microsoft.com/office/drawing/2014/main" id="{FA39FA61-4CB9-48A4-BBF4-DA0E0CD08614}"/>
              </a:ext>
            </a:extLst>
          </p:cNvPr>
          <p:cNvSpPr>
            <a:spLocks noGrp="1"/>
          </p:cNvSpPr>
          <p:nvPr>
            <p:ph type="body" idx="1"/>
          </p:nvPr>
        </p:nvSpPr>
        <p:spPr>
          <a:xfrm>
            <a:off x="821460" y="4669674"/>
            <a:ext cx="2642616" cy="1041316"/>
          </a:xfrm>
        </p:spPr>
        <p:txBody>
          <a:bodyPr/>
          <a:lstStyle/>
          <a:p>
            <a:r>
              <a:rPr lang="en-US" dirty="0"/>
              <a:t>Satisfied customers</a:t>
            </a:r>
          </a:p>
        </p:txBody>
      </p:sp>
      <p:sp>
        <p:nvSpPr>
          <p:cNvPr id="5" name="Slide Number Placeholder 4">
            <a:extLst>
              <a:ext uri="{FF2B5EF4-FFF2-40B4-BE49-F238E27FC236}">
                <a16:creationId xmlns:a16="http://schemas.microsoft.com/office/drawing/2014/main" id="{E76FE440-470B-4A07-B866-F0955087DACC}"/>
              </a:ext>
            </a:extLst>
          </p:cNvPr>
          <p:cNvSpPr>
            <a:spLocks noGrp="1"/>
          </p:cNvSpPr>
          <p:nvPr>
            <p:ph type="sldNum" sz="quarter" idx="12"/>
          </p:nvPr>
        </p:nvSpPr>
        <p:spPr/>
        <p:txBody>
          <a:bodyPr/>
          <a:lstStyle/>
          <a:p>
            <a:fld id="{3CE5352E-9B9F-4EDC-8769-7FA3D3F814C7}" type="slidenum">
              <a:rPr lang="en-US" smtClean="0"/>
              <a:pPr/>
              <a:t>5</a:t>
            </a:fld>
            <a:endParaRPr lang="en-US" dirty="0"/>
          </a:p>
        </p:txBody>
      </p:sp>
      <p:sp>
        <p:nvSpPr>
          <p:cNvPr id="6" name="Title 5">
            <a:extLst>
              <a:ext uri="{FF2B5EF4-FFF2-40B4-BE49-F238E27FC236}">
                <a16:creationId xmlns:a16="http://schemas.microsoft.com/office/drawing/2014/main" id="{D59C95B4-ED50-4E25-A391-BA53C3667B86}"/>
              </a:ext>
            </a:extLst>
          </p:cNvPr>
          <p:cNvSpPr>
            <a:spLocks noGrp="1"/>
          </p:cNvSpPr>
          <p:nvPr>
            <p:ph type="title"/>
          </p:nvPr>
        </p:nvSpPr>
        <p:spPr/>
        <p:txBody>
          <a:bodyPr/>
          <a:lstStyle/>
          <a:p>
            <a:r>
              <a:rPr lang="en-US" dirty="0"/>
              <a:t>Ratings distribution</a:t>
            </a:r>
            <a:endParaRPr lang="en-SG" dirty="0"/>
          </a:p>
        </p:txBody>
      </p:sp>
      <p:pic>
        <p:nvPicPr>
          <p:cNvPr id="9" name="Picture 8">
            <a:extLst>
              <a:ext uri="{FF2B5EF4-FFF2-40B4-BE49-F238E27FC236}">
                <a16:creationId xmlns:a16="http://schemas.microsoft.com/office/drawing/2014/main" id="{5F9AE574-42B8-4D2E-B6AD-EA0493487EB5}"/>
              </a:ext>
            </a:extLst>
          </p:cNvPr>
          <p:cNvPicPr>
            <a:picLocks noChangeAspect="1"/>
          </p:cNvPicPr>
          <p:nvPr/>
        </p:nvPicPr>
        <p:blipFill>
          <a:blip r:embed="rId3"/>
          <a:stretch>
            <a:fillRect/>
          </a:stretch>
        </p:blipFill>
        <p:spPr>
          <a:xfrm>
            <a:off x="3365078" y="2910980"/>
            <a:ext cx="8620125" cy="3489820"/>
          </a:xfrm>
          <a:prstGeom prst="rect">
            <a:avLst/>
          </a:prstGeom>
        </p:spPr>
      </p:pic>
      <p:sp>
        <p:nvSpPr>
          <p:cNvPr id="11" name="Picture Placeholder 10">
            <a:extLst>
              <a:ext uri="{FF2B5EF4-FFF2-40B4-BE49-F238E27FC236}">
                <a16:creationId xmlns:a16="http://schemas.microsoft.com/office/drawing/2014/main" id="{8D0D22C3-DEBD-41BA-BBAE-F3197B3D85B5}"/>
              </a:ext>
            </a:extLst>
          </p:cNvPr>
          <p:cNvSpPr>
            <a:spLocks noGrp="1"/>
          </p:cNvSpPr>
          <p:nvPr>
            <p:ph type="pic" sz="quarter" idx="15"/>
          </p:nvPr>
        </p:nvSpPr>
        <p:spPr/>
      </p:sp>
      <p:sp>
        <p:nvSpPr>
          <p:cNvPr id="2" name="Rectangle 1">
            <a:extLst>
              <a:ext uri="{FF2B5EF4-FFF2-40B4-BE49-F238E27FC236}">
                <a16:creationId xmlns:a16="http://schemas.microsoft.com/office/drawing/2014/main" id="{2CADF0AC-3CCB-4FA9-8186-8AFDEB33FB0C}"/>
              </a:ext>
            </a:extLst>
          </p:cNvPr>
          <p:cNvSpPr/>
          <p:nvPr/>
        </p:nvSpPr>
        <p:spPr>
          <a:xfrm>
            <a:off x="9588598" y="3198482"/>
            <a:ext cx="583814" cy="369332"/>
          </a:xfrm>
          <a:prstGeom prst="rect">
            <a:avLst/>
          </a:prstGeom>
        </p:spPr>
        <p:txBody>
          <a:bodyPr wrap="none">
            <a:spAutoFit/>
          </a:bodyPr>
          <a:lstStyle/>
          <a:p>
            <a:r>
              <a:rPr lang="en-US" dirty="0">
                <a:solidFill>
                  <a:schemeClr val="bg1"/>
                </a:solidFill>
              </a:rPr>
              <a:t>66%</a:t>
            </a:r>
            <a:endParaRPr lang="en-SG" dirty="0">
              <a:solidFill>
                <a:schemeClr val="bg1"/>
              </a:solidFill>
            </a:endParaRPr>
          </a:p>
        </p:txBody>
      </p:sp>
      <p:sp>
        <p:nvSpPr>
          <p:cNvPr id="10" name="Rectangle 9">
            <a:extLst>
              <a:ext uri="{FF2B5EF4-FFF2-40B4-BE49-F238E27FC236}">
                <a16:creationId xmlns:a16="http://schemas.microsoft.com/office/drawing/2014/main" id="{16881388-B8AF-4803-93F7-64D3D5744FE6}"/>
              </a:ext>
            </a:extLst>
          </p:cNvPr>
          <p:cNvSpPr/>
          <p:nvPr/>
        </p:nvSpPr>
        <p:spPr>
          <a:xfrm>
            <a:off x="6138925" y="3784085"/>
            <a:ext cx="583814" cy="369332"/>
          </a:xfrm>
          <a:prstGeom prst="rect">
            <a:avLst/>
          </a:prstGeom>
        </p:spPr>
        <p:txBody>
          <a:bodyPr wrap="none">
            <a:spAutoFit/>
          </a:bodyPr>
          <a:lstStyle/>
          <a:p>
            <a:r>
              <a:rPr lang="en-US" dirty="0"/>
              <a:t>20%</a:t>
            </a:r>
            <a:endParaRPr lang="en-SG" dirty="0"/>
          </a:p>
        </p:txBody>
      </p:sp>
      <p:sp>
        <p:nvSpPr>
          <p:cNvPr id="13" name="Rectangle 12">
            <a:extLst>
              <a:ext uri="{FF2B5EF4-FFF2-40B4-BE49-F238E27FC236}">
                <a16:creationId xmlns:a16="http://schemas.microsoft.com/office/drawing/2014/main" id="{768DF24D-A834-4840-BB69-E6B649FDFA74}"/>
              </a:ext>
            </a:extLst>
          </p:cNvPr>
          <p:cNvSpPr/>
          <p:nvPr/>
        </p:nvSpPr>
        <p:spPr>
          <a:xfrm>
            <a:off x="4474914" y="4403301"/>
            <a:ext cx="466794" cy="369332"/>
          </a:xfrm>
          <a:prstGeom prst="rect">
            <a:avLst/>
          </a:prstGeom>
        </p:spPr>
        <p:txBody>
          <a:bodyPr wrap="none">
            <a:spAutoFit/>
          </a:bodyPr>
          <a:lstStyle/>
          <a:p>
            <a:r>
              <a:rPr lang="en-US" dirty="0"/>
              <a:t>6%</a:t>
            </a:r>
            <a:endParaRPr lang="en-SG" dirty="0"/>
          </a:p>
        </p:txBody>
      </p:sp>
      <p:sp>
        <p:nvSpPr>
          <p:cNvPr id="14" name="Rectangle 13">
            <a:extLst>
              <a:ext uri="{FF2B5EF4-FFF2-40B4-BE49-F238E27FC236}">
                <a16:creationId xmlns:a16="http://schemas.microsoft.com/office/drawing/2014/main" id="{C6E40D60-8615-4135-B3CE-8CABA6895225}"/>
              </a:ext>
            </a:extLst>
          </p:cNvPr>
          <p:cNvSpPr/>
          <p:nvPr/>
        </p:nvSpPr>
        <p:spPr>
          <a:xfrm>
            <a:off x="4367762" y="5625609"/>
            <a:ext cx="466794" cy="369332"/>
          </a:xfrm>
          <a:prstGeom prst="rect">
            <a:avLst/>
          </a:prstGeom>
        </p:spPr>
        <p:txBody>
          <a:bodyPr wrap="none">
            <a:spAutoFit/>
          </a:bodyPr>
          <a:lstStyle/>
          <a:p>
            <a:r>
              <a:rPr lang="en-US" dirty="0"/>
              <a:t>5%</a:t>
            </a:r>
            <a:endParaRPr lang="en-SG" dirty="0"/>
          </a:p>
        </p:txBody>
      </p:sp>
      <p:sp>
        <p:nvSpPr>
          <p:cNvPr id="15" name="Rectangle 14">
            <a:extLst>
              <a:ext uri="{FF2B5EF4-FFF2-40B4-BE49-F238E27FC236}">
                <a16:creationId xmlns:a16="http://schemas.microsoft.com/office/drawing/2014/main" id="{D51CA354-1C4A-4A77-8D15-F1FD7ABF6F6F}"/>
              </a:ext>
            </a:extLst>
          </p:cNvPr>
          <p:cNvSpPr/>
          <p:nvPr/>
        </p:nvSpPr>
        <p:spPr>
          <a:xfrm>
            <a:off x="4063198" y="5032129"/>
            <a:ext cx="466794" cy="369332"/>
          </a:xfrm>
          <a:prstGeom prst="rect">
            <a:avLst/>
          </a:prstGeom>
        </p:spPr>
        <p:txBody>
          <a:bodyPr wrap="none">
            <a:spAutoFit/>
          </a:bodyPr>
          <a:lstStyle/>
          <a:p>
            <a:r>
              <a:rPr lang="en-US" dirty="0"/>
              <a:t>3%</a:t>
            </a:r>
            <a:endParaRPr lang="en-SG" dirty="0"/>
          </a:p>
        </p:txBody>
      </p:sp>
      <p:sp>
        <p:nvSpPr>
          <p:cNvPr id="16" name="Rectangle 15">
            <a:extLst>
              <a:ext uri="{FF2B5EF4-FFF2-40B4-BE49-F238E27FC236}">
                <a16:creationId xmlns:a16="http://schemas.microsoft.com/office/drawing/2014/main" id="{F723F489-1C07-4BF0-AFC1-6CEFD32CB116}"/>
              </a:ext>
            </a:extLst>
          </p:cNvPr>
          <p:cNvSpPr/>
          <p:nvPr/>
        </p:nvSpPr>
        <p:spPr>
          <a:xfrm>
            <a:off x="3460512" y="3172195"/>
            <a:ext cx="301686" cy="2831544"/>
          </a:xfrm>
          <a:prstGeom prst="rect">
            <a:avLst/>
          </a:prstGeom>
          <a:solidFill>
            <a:schemeClr val="bg1"/>
          </a:solidFill>
        </p:spPr>
        <p:txBody>
          <a:bodyPr wrap="none">
            <a:spAutoFit/>
          </a:bodyPr>
          <a:lstStyle/>
          <a:p>
            <a:r>
              <a:rPr lang="en-US" dirty="0"/>
              <a:t>5</a:t>
            </a:r>
          </a:p>
          <a:p>
            <a:endParaRPr lang="en-US" sz="2400" dirty="0"/>
          </a:p>
          <a:p>
            <a:r>
              <a:rPr lang="en-US" dirty="0"/>
              <a:t>4</a:t>
            </a:r>
          </a:p>
          <a:p>
            <a:endParaRPr lang="en-US" sz="2000" dirty="0"/>
          </a:p>
          <a:p>
            <a:r>
              <a:rPr lang="en-US" dirty="0"/>
              <a:t>3</a:t>
            </a:r>
          </a:p>
          <a:p>
            <a:endParaRPr lang="en-US" sz="2400" dirty="0"/>
          </a:p>
          <a:p>
            <a:r>
              <a:rPr lang="en-US" dirty="0"/>
              <a:t>2</a:t>
            </a:r>
          </a:p>
          <a:p>
            <a:endParaRPr lang="en-US" sz="2000" dirty="0"/>
          </a:p>
          <a:p>
            <a:r>
              <a:rPr lang="en-US" dirty="0"/>
              <a:t>1</a:t>
            </a:r>
            <a:endParaRPr lang="en-SG" dirty="0"/>
          </a:p>
        </p:txBody>
      </p:sp>
    </p:spTree>
    <p:extLst>
      <p:ext uri="{BB962C8B-B14F-4D97-AF65-F5344CB8AC3E}">
        <p14:creationId xmlns:p14="http://schemas.microsoft.com/office/powerpoint/2010/main" val="167613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3C92-FA88-4A0C-B400-5D88B6D2029F}"/>
              </a:ext>
            </a:extLst>
          </p:cNvPr>
          <p:cNvSpPr>
            <a:spLocks noGrp="1"/>
          </p:cNvSpPr>
          <p:nvPr>
            <p:ph type="title"/>
          </p:nvPr>
        </p:nvSpPr>
        <p:spPr/>
        <p:txBody>
          <a:bodyPr/>
          <a:lstStyle/>
          <a:p>
            <a:r>
              <a:rPr lang="en-US" dirty="0"/>
              <a:t>Product review description</a:t>
            </a:r>
          </a:p>
        </p:txBody>
      </p:sp>
      <p:sp>
        <p:nvSpPr>
          <p:cNvPr id="9" name="Text Placeholder 8">
            <a:extLst>
              <a:ext uri="{FF2B5EF4-FFF2-40B4-BE49-F238E27FC236}">
                <a16:creationId xmlns:a16="http://schemas.microsoft.com/office/drawing/2014/main" id="{CFF92B29-3AF7-4EF1-A753-98869727CB64}"/>
              </a:ext>
            </a:extLst>
          </p:cNvPr>
          <p:cNvSpPr>
            <a:spLocks noGrp="1"/>
          </p:cNvSpPr>
          <p:nvPr>
            <p:ph type="body" idx="24"/>
          </p:nvPr>
        </p:nvSpPr>
        <p:spPr/>
        <p:txBody>
          <a:bodyPr>
            <a:normAutofit/>
          </a:bodyPr>
          <a:lstStyle/>
          <a:p>
            <a:r>
              <a:rPr lang="en-SG" sz="2400" dirty="0"/>
              <a:t>words used in shoppers’ reviews on products</a:t>
            </a:r>
            <a:endParaRPr lang="en-US" sz="2400" dirty="0"/>
          </a:p>
        </p:txBody>
      </p:sp>
      <p:sp>
        <p:nvSpPr>
          <p:cNvPr id="5" name="Slide Number Placeholder 4">
            <a:extLst>
              <a:ext uri="{FF2B5EF4-FFF2-40B4-BE49-F238E27FC236}">
                <a16:creationId xmlns:a16="http://schemas.microsoft.com/office/drawing/2014/main" id="{22E98698-98C2-42EB-AA76-F053D543C053}"/>
              </a:ext>
            </a:extLst>
          </p:cNvPr>
          <p:cNvSpPr>
            <a:spLocks noGrp="1"/>
          </p:cNvSpPr>
          <p:nvPr>
            <p:ph type="sldNum" sz="quarter" idx="12"/>
          </p:nvPr>
        </p:nvSpPr>
        <p:spPr>
          <a:xfrm>
            <a:off x="641168" y="6072308"/>
            <a:ext cx="394063" cy="234000"/>
          </a:xfrm>
        </p:spPr>
        <p:txBody>
          <a:bodyPr/>
          <a:lstStyle/>
          <a:p>
            <a:fld id="{3CE5352E-9B9F-4EDC-8769-7FA3D3F814C7}" type="slidenum">
              <a:rPr lang="en-US" smtClean="0"/>
              <a:t>6</a:t>
            </a:fld>
            <a:endParaRPr lang="en-US" dirty="0"/>
          </a:p>
        </p:txBody>
      </p:sp>
      <p:pic>
        <p:nvPicPr>
          <p:cNvPr id="3" name="Picture 2">
            <a:extLst>
              <a:ext uri="{FF2B5EF4-FFF2-40B4-BE49-F238E27FC236}">
                <a16:creationId xmlns:a16="http://schemas.microsoft.com/office/drawing/2014/main" id="{8FB22427-97DC-4201-B594-CFFA353694CB}"/>
              </a:ext>
            </a:extLst>
          </p:cNvPr>
          <p:cNvPicPr>
            <a:picLocks noChangeAspect="1"/>
          </p:cNvPicPr>
          <p:nvPr/>
        </p:nvPicPr>
        <p:blipFill>
          <a:blip r:embed="rId2"/>
          <a:stretch>
            <a:fillRect/>
          </a:stretch>
        </p:blipFill>
        <p:spPr>
          <a:xfrm>
            <a:off x="993189" y="2416999"/>
            <a:ext cx="4701077" cy="2653058"/>
          </a:xfrm>
          <a:prstGeom prst="rect">
            <a:avLst/>
          </a:prstGeom>
        </p:spPr>
      </p:pic>
      <p:pic>
        <p:nvPicPr>
          <p:cNvPr id="23" name="Picture 22">
            <a:extLst>
              <a:ext uri="{FF2B5EF4-FFF2-40B4-BE49-F238E27FC236}">
                <a16:creationId xmlns:a16="http://schemas.microsoft.com/office/drawing/2014/main" id="{060D9DCD-C289-43A9-84FC-9B65D35C0BD1}"/>
              </a:ext>
            </a:extLst>
          </p:cNvPr>
          <p:cNvPicPr>
            <a:picLocks noChangeAspect="1"/>
          </p:cNvPicPr>
          <p:nvPr/>
        </p:nvPicPr>
        <p:blipFill>
          <a:blip r:embed="rId3"/>
          <a:stretch>
            <a:fillRect/>
          </a:stretch>
        </p:blipFill>
        <p:spPr>
          <a:xfrm>
            <a:off x="6291742" y="2226272"/>
            <a:ext cx="5163511" cy="4302926"/>
          </a:xfrm>
          <a:prstGeom prst="rect">
            <a:avLst/>
          </a:prstGeom>
        </p:spPr>
      </p:pic>
      <p:pic>
        <p:nvPicPr>
          <p:cNvPr id="8" name="Picture 7">
            <a:extLst>
              <a:ext uri="{FF2B5EF4-FFF2-40B4-BE49-F238E27FC236}">
                <a16:creationId xmlns:a16="http://schemas.microsoft.com/office/drawing/2014/main" id="{363DB062-9454-49F7-B466-C62094B61C52}"/>
              </a:ext>
            </a:extLst>
          </p:cNvPr>
          <p:cNvPicPr>
            <a:picLocks noChangeAspect="1"/>
          </p:cNvPicPr>
          <p:nvPr/>
        </p:nvPicPr>
        <p:blipFill>
          <a:blip r:embed="rId4"/>
          <a:stretch>
            <a:fillRect/>
          </a:stretch>
        </p:blipFill>
        <p:spPr>
          <a:xfrm>
            <a:off x="6522958" y="2416999"/>
            <a:ext cx="4701077" cy="2653058"/>
          </a:xfrm>
          <a:prstGeom prst="rect">
            <a:avLst/>
          </a:prstGeom>
        </p:spPr>
      </p:pic>
      <p:sp>
        <p:nvSpPr>
          <p:cNvPr id="27" name="Text Placeholder 8">
            <a:extLst>
              <a:ext uri="{FF2B5EF4-FFF2-40B4-BE49-F238E27FC236}">
                <a16:creationId xmlns:a16="http://schemas.microsoft.com/office/drawing/2014/main" id="{B0087057-1CE4-4757-9F99-04392D1DC032}"/>
              </a:ext>
            </a:extLst>
          </p:cNvPr>
          <p:cNvSpPr txBox="1">
            <a:spLocks/>
          </p:cNvSpPr>
          <p:nvPr/>
        </p:nvSpPr>
        <p:spPr>
          <a:xfrm>
            <a:off x="3051437" y="6196799"/>
            <a:ext cx="584579" cy="332399"/>
          </a:xfrm>
          <a:prstGeom prst="rect">
            <a:avLst/>
          </a:prstGeom>
        </p:spPr>
        <p:txBody>
          <a:bodyPr vert="horz" wrap="none" lIns="3600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2400" dirty="0"/>
              <a:t>Title</a:t>
            </a:r>
          </a:p>
        </p:txBody>
      </p:sp>
      <p:sp>
        <p:nvSpPr>
          <p:cNvPr id="28" name="Text Placeholder 8">
            <a:extLst>
              <a:ext uri="{FF2B5EF4-FFF2-40B4-BE49-F238E27FC236}">
                <a16:creationId xmlns:a16="http://schemas.microsoft.com/office/drawing/2014/main" id="{DC90FC58-3C0E-4192-8B33-C48C3DF6E444}"/>
              </a:ext>
            </a:extLst>
          </p:cNvPr>
          <p:cNvSpPr txBox="1">
            <a:spLocks/>
          </p:cNvSpPr>
          <p:nvPr/>
        </p:nvSpPr>
        <p:spPr>
          <a:xfrm>
            <a:off x="8141058" y="6194568"/>
            <a:ext cx="1464884" cy="332399"/>
          </a:xfrm>
          <a:prstGeom prst="rect">
            <a:avLst/>
          </a:prstGeom>
        </p:spPr>
        <p:txBody>
          <a:bodyPr vert="horz" wrap="none" lIns="3600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2400" dirty="0"/>
              <a:t>Description</a:t>
            </a:r>
          </a:p>
        </p:txBody>
      </p:sp>
    </p:spTree>
    <p:extLst>
      <p:ext uri="{BB962C8B-B14F-4D97-AF65-F5344CB8AC3E}">
        <p14:creationId xmlns:p14="http://schemas.microsoft.com/office/powerpoint/2010/main" val="1426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B5C3D58-8F76-4108-AB2E-EA24CEEEE581}"/>
              </a:ext>
            </a:extLst>
          </p:cNvPr>
          <p:cNvGrpSpPr/>
          <p:nvPr/>
        </p:nvGrpSpPr>
        <p:grpSpPr>
          <a:xfrm>
            <a:off x="4570433" y="1369444"/>
            <a:ext cx="6305550" cy="4943475"/>
            <a:chOff x="4570433" y="1377833"/>
            <a:chExt cx="6305550" cy="4943475"/>
          </a:xfrm>
        </p:grpSpPr>
        <p:pic>
          <p:nvPicPr>
            <p:cNvPr id="11" name="Picture 10">
              <a:extLst>
                <a:ext uri="{FF2B5EF4-FFF2-40B4-BE49-F238E27FC236}">
                  <a16:creationId xmlns:a16="http://schemas.microsoft.com/office/drawing/2014/main" id="{700B1610-1809-4E9E-8553-9BB31B99C025}"/>
                </a:ext>
              </a:extLst>
            </p:cNvPr>
            <p:cNvPicPr>
              <a:picLocks noChangeAspect="1"/>
            </p:cNvPicPr>
            <p:nvPr/>
          </p:nvPicPr>
          <p:blipFill>
            <a:blip r:embed="rId2"/>
            <a:stretch>
              <a:fillRect/>
            </a:stretch>
          </p:blipFill>
          <p:spPr>
            <a:xfrm>
              <a:off x="4570433" y="1377833"/>
              <a:ext cx="6305550" cy="4943475"/>
            </a:xfrm>
            <a:prstGeom prst="rect">
              <a:avLst/>
            </a:prstGeom>
          </p:spPr>
        </p:pic>
        <p:pic>
          <p:nvPicPr>
            <p:cNvPr id="15" name="Picture 14">
              <a:extLst>
                <a:ext uri="{FF2B5EF4-FFF2-40B4-BE49-F238E27FC236}">
                  <a16:creationId xmlns:a16="http://schemas.microsoft.com/office/drawing/2014/main" id="{892C893A-C2DC-489D-9F0D-8E7ABBDE18BA}"/>
                </a:ext>
              </a:extLst>
            </p:cNvPr>
            <p:cNvPicPr>
              <a:picLocks noChangeAspect="1"/>
            </p:cNvPicPr>
            <p:nvPr/>
          </p:nvPicPr>
          <p:blipFill>
            <a:blip r:embed="rId3"/>
            <a:stretch>
              <a:fillRect/>
            </a:stretch>
          </p:blipFill>
          <p:spPr>
            <a:xfrm>
              <a:off x="5407868" y="5885300"/>
              <a:ext cx="1600200" cy="190500"/>
            </a:xfrm>
            <a:prstGeom prst="rect">
              <a:avLst/>
            </a:prstGeom>
          </p:spPr>
        </p:pic>
      </p:grpSp>
      <p:sp>
        <p:nvSpPr>
          <p:cNvPr id="2" name="Title 1">
            <a:extLst>
              <a:ext uri="{FF2B5EF4-FFF2-40B4-BE49-F238E27FC236}">
                <a16:creationId xmlns:a16="http://schemas.microsoft.com/office/drawing/2014/main" id="{21EF6F86-0D7E-4256-941A-55DA4EAE8E84}"/>
              </a:ext>
            </a:extLst>
          </p:cNvPr>
          <p:cNvSpPr>
            <a:spLocks noGrp="1"/>
          </p:cNvSpPr>
          <p:nvPr>
            <p:ph type="title"/>
          </p:nvPr>
        </p:nvSpPr>
        <p:spPr>
          <a:xfrm>
            <a:off x="836614" y="740998"/>
            <a:ext cx="4331004" cy="568800"/>
          </a:xfrm>
        </p:spPr>
        <p:txBody>
          <a:bodyPr/>
          <a:lstStyle/>
          <a:p>
            <a:r>
              <a:rPr lang="en-US" dirty="0"/>
              <a:t>Genuine reviews</a:t>
            </a:r>
          </a:p>
        </p:txBody>
      </p:sp>
      <p:sp>
        <p:nvSpPr>
          <p:cNvPr id="7" name="Text Placeholder 6">
            <a:extLst>
              <a:ext uri="{FF2B5EF4-FFF2-40B4-BE49-F238E27FC236}">
                <a16:creationId xmlns:a16="http://schemas.microsoft.com/office/drawing/2014/main" id="{9BD8F954-9938-43DE-B7DE-6ABE7B7CA9C5}"/>
              </a:ext>
            </a:extLst>
          </p:cNvPr>
          <p:cNvSpPr>
            <a:spLocks noGrp="1"/>
          </p:cNvSpPr>
          <p:nvPr>
            <p:ph type="body" idx="24"/>
          </p:nvPr>
        </p:nvSpPr>
        <p:spPr>
          <a:xfrm>
            <a:off x="836614" y="1377833"/>
            <a:ext cx="3005543" cy="1630062"/>
          </a:xfrm>
        </p:spPr>
        <p:txBody>
          <a:bodyPr>
            <a:normAutofit/>
          </a:bodyPr>
          <a:lstStyle/>
          <a:p>
            <a:r>
              <a:rPr lang="en-US" sz="2400" dirty="0"/>
              <a:t>only 3,681 products are genuinely purchased by shoppers</a:t>
            </a:r>
          </a:p>
        </p:txBody>
      </p:sp>
      <p:sp>
        <p:nvSpPr>
          <p:cNvPr id="5" name="Slide Number Placeholder 4">
            <a:extLst>
              <a:ext uri="{FF2B5EF4-FFF2-40B4-BE49-F238E27FC236}">
                <a16:creationId xmlns:a16="http://schemas.microsoft.com/office/drawing/2014/main" id="{3F86044B-E427-4C72-B0DD-461D2D9F599F}"/>
              </a:ext>
            </a:extLst>
          </p:cNvPr>
          <p:cNvSpPr>
            <a:spLocks noGrp="1"/>
          </p:cNvSpPr>
          <p:nvPr>
            <p:ph type="sldNum" sz="quarter" idx="12"/>
          </p:nvPr>
        </p:nvSpPr>
        <p:spPr/>
        <p:txBody>
          <a:bodyPr/>
          <a:lstStyle/>
          <a:p>
            <a:fld id="{3CE5352E-9B9F-4EDC-8769-7FA3D3F814C7}" type="slidenum">
              <a:rPr lang="en-US" smtClean="0"/>
              <a:pPr/>
              <a:t>7</a:t>
            </a:fld>
            <a:endParaRPr lang="en-US" dirty="0"/>
          </a:p>
        </p:txBody>
      </p:sp>
      <p:sp>
        <p:nvSpPr>
          <p:cNvPr id="13" name="Rectangle 12">
            <a:extLst>
              <a:ext uri="{FF2B5EF4-FFF2-40B4-BE49-F238E27FC236}">
                <a16:creationId xmlns:a16="http://schemas.microsoft.com/office/drawing/2014/main" id="{30BC9653-D0E1-4542-BEF0-898B73D79269}"/>
              </a:ext>
            </a:extLst>
          </p:cNvPr>
          <p:cNvSpPr/>
          <p:nvPr/>
        </p:nvSpPr>
        <p:spPr>
          <a:xfrm flipH="1">
            <a:off x="7249885" y="5355772"/>
            <a:ext cx="1614458" cy="7114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9797E5F3-B066-40E8-AEB8-7DA73F5C728C}"/>
              </a:ext>
            </a:extLst>
          </p:cNvPr>
          <p:cNvSpPr/>
          <p:nvPr/>
        </p:nvSpPr>
        <p:spPr>
          <a:xfrm>
            <a:off x="7765207" y="4898390"/>
            <a:ext cx="466794" cy="369332"/>
          </a:xfrm>
          <a:prstGeom prst="rect">
            <a:avLst/>
          </a:prstGeom>
        </p:spPr>
        <p:txBody>
          <a:bodyPr wrap="none">
            <a:spAutoFit/>
          </a:bodyPr>
          <a:lstStyle/>
          <a:p>
            <a:r>
              <a:rPr lang="en-US" dirty="0"/>
              <a:t>5%</a:t>
            </a:r>
            <a:endParaRPr lang="en-SG" dirty="0"/>
          </a:p>
        </p:txBody>
      </p:sp>
    </p:spTree>
    <p:extLst>
      <p:ext uri="{BB962C8B-B14F-4D97-AF65-F5344CB8AC3E}">
        <p14:creationId xmlns:p14="http://schemas.microsoft.com/office/powerpoint/2010/main" val="113224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829CA4D-9E93-4EC3-A2A1-BABC2D03401F}"/>
              </a:ext>
            </a:extLst>
          </p:cNvPr>
          <p:cNvSpPr>
            <a:spLocks noGrp="1"/>
          </p:cNvSpPr>
          <p:nvPr>
            <p:ph type="body" idx="13"/>
          </p:nvPr>
        </p:nvSpPr>
        <p:spPr>
          <a:xfrm>
            <a:off x="6726213" y="2990573"/>
            <a:ext cx="4584212" cy="2891154"/>
          </a:xfrm>
        </p:spPr>
        <p:txBody>
          <a:bodyPr>
            <a:normAutofit fontScale="92500" lnSpcReduction="10000"/>
          </a:bodyPr>
          <a:lstStyle/>
          <a:p>
            <a:r>
              <a:rPr lang="en-SG" dirty="0"/>
              <a:t>Topic 1</a:t>
            </a:r>
          </a:p>
          <a:p>
            <a:pPr marL="0" indent="0">
              <a:buNone/>
            </a:pPr>
            <a:r>
              <a:rPr lang="en-SG" dirty="0"/>
              <a:t>containers, food, fresh, use, container, seal, </a:t>
            </a:r>
            <a:r>
              <a:rPr lang="en-SG" dirty="0" err="1"/>
              <a:t>foodsaver</a:t>
            </a:r>
            <a:r>
              <a:rPr lang="en-SG" dirty="0"/>
              <a:t>, love, vacuum, saver, great, food saver, longer, like, bought, one, new, much, review, used </a:t>
            </a:r>
          </a:p>
          <a:p>
            <a:pPr marL="0" indent="0">
              <a:buNone/>
            </a:pPr>
            <a:endParaRPr lang="en-SG" dirty="0"/>
          </a:p>
          <a:p>
            <a:r>
              <a:rPr lang="en-SG" dirty="0"/>
              <a:t>Topic 2</a:t>
            </a:r>
          </a:p>
          <a:p>
            <a:pPr marL="0" indent="0">
              <a:buNone/>
            </a:pPr>
            <a:r>
              <a:rPr lang="en-SG" dirty="0"/>
              <a:t>containers, vacuum, seal, </a:t>
            </a:r>
            <a:r>
              <a:rPr lang="en-SG" dirty="0" err="1"/>
              <a:t>foodsaver</a:t>
            </a:r>
            <a:r>
              <a:rPr lang="en-SG" dirty="0"/>
              <a:t>, review, lid, storage, much, sizes, little, make, also, canisters, would, received, sealer, collected, part, collected part promotion, review collected</a:t>
            </a:r>
          </a:p>
          <a:p>
            <a:pPr marL="0" indent="0">
              <a:buNone/>
            </a:pPr>
            <a:r>
              <a:rPr lang="en-SG" dirty="0"/>
              <a:t> </a:t>
            </a:r>
          </a:p>
          <a:p>
            <a:r>
              <a:rPr lang="en-SG" dirty="0"/>
              <a:t>Topic 3</a:t>
            </a:r>
          </a:p>
          <a:p>
            <a:pPr marL="0" indent="0">
              <a:buNone/>
            </a:pPr>
            <a:r>
              <a:rPr lang="en-SG" dirty="0"/>
              <a:t>one, fresh, </a:t>
            </a:r>
            <a:r>
              <a:rPr lang="en-SG" dirty="0" err="1"/>
              <a:t>foodsaver</a:t>
            </a:r>
            <a:r>
              <a:rPr lang="en-SG" dirty="0"/>
              <a:t>, days, bought, long, new, still, salad, celery, time, week, peppers, weeks, bell, bell peppers, dry, like, washed, lettuce</a:t>
            </a:r>
          </a:p>
          <a:p>
            <a:endParaRPr lang="en-US" dirty="0"/>
          </a:p>
        </p:txBody>
      </p:sp>
      <p:pic>
        <p:nvPicPr>
          <p:cNvPr id="22" name="Picture 21">
            <a:extLst>
              <a:ext uri="{FF2B5EF4-FFF2-40B4-BE49-F238E27FC236}">
                <a16:creationId xmlns:a16="http://schemas.microsoft.com/office/drawing/2014/main" id="{D674BAE6-943A-4494-9BB8-B0194D9EF9CC}"/>
              </a:ext>
            </a:extLst>
          </p:cNvPr>
          <p:cNvPicPr>
            <a:picLocks noChangeAspect="1"/>
          </p:cNvPicPr>
          <p:nvPr/>
        </p:nvPicPr>
        <p:blipFill>
          <a:blip r:embed="rId2"/>
          <a:stretch>
            <a:fillRect/>
          </a:stretch>
        </p:blipFill>
        <p:spPr>
          <a:xfrm>
            <a:off x="130859" y="1936648"/>
            <a:ext cx="6182992" cy="2762250"/>
          </a:xfrm>
          <a:prstGeom prst="rect">
            <a:avLst/>
          </a:prstGeom>
        </p:spPr>
      </p:pic>
      <p:sp>
        <p:nvSpPr>
          <p:cNvPr id="23" name="Rectangle 22">
            <a:extLst>
              <a:ext uri="{FF2B5EF4-FFF2-40B4-BE49-F238E27FC236}">
                <a16:creationId xmlns:a16="http://schemas.microsoft.com/office/drawing/2014/main" id="{7B75A699-C6C7-48E1-BCCB-D9244A86A1DC}"/>
              </a:ext>
            </a:extLst>
          </p:cNvPr>
          <p:cNvSpPr/>
          <p:nvPr/>
        </p:nvSpPr>
        <p:spPr>
          <a:xfrm flipH="1">
            <a:off x="688514" y="1999269"/>
            <a:ext cx="5536689" cy="24856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B344BFCD-4DB2-4C48-83F4-8CF9DDD96F29}"/>
              </a:ext>
            </a:extLst>
          </p:cNvPr>
          <p:cNvSpPr/>
          <p:nvPr/>
        </p:nvSpPr>
        <p:spPr>
          <a:xfrm>
            <a:off x="6058653" y="397232"/>
            <a:ext cx="5536689" cy="1508105"/>
          </a:xfrm>
          <a:prstGeom prst="rect">
            <a:avLst/>
          </a:prstGeom>
        </p:spPr>
        <p:txBody>
          <a:bodyPr wrap="square">
            <a:spAutoFit/>
          </a:bodyPr>
          <a:lstStyle/>
          <a:p>
            <a:pPr algn="r"/>
            <a:r>
              <a:rPr lang="en-SG" sz="3200" b="1" dirty="0"/>
              <a:t>Latent Semantic Analysis (LSA) </a:t>
            </a:r>
          </a:p>
          <a:p>
            <a:pPr algn="r"/>
            <a:endParaRPr lang="en-SG" sz="2000" dirty="0"/>
          </a:p>
          <a:p>
            <a:pPr algn="r"/>
            <a:r>
              <a:rPr lang="en-SG" sz="2000" dirty="0"/>
              <a:t>Sample size: 410 / 477 (86%)</a:t>
            </a:r>
          </a:p>
          <a:p>
            <a:pPr algn="r"/>
            <a:r>
              <a:rPr lang="en-SG" sz="2000" dirty="0"/>
              <a:t>Model: </a:t>
            </a:r>
            <a:r>
              <a:rPr lang="en-SG" sz="2000" b="1" dirty="0"/>
              <a:t>Count Vectorizer</a:t>
            </a:r>
          </a:p>
        </p:txBody>
      </p:sp>
      <p:sp>
        <p:nvSpPr>
          <p:cNvPr id="10" name="Title 1">
            <a:extLst>
              <a:ext uri="{FF2B5EF4-FFF2-40B4-BE49-F238E27FC236}">
                <a16:creationId xmlns:a16="http://schemas.microsoft.com/office/drawing/2014/main" id="{679518CE-FC62-44E5-A0F2-E717F09DBF23}"/>
              </a:ext>
            </a:extLst>
          </p:cNvPr>
          <p:cNvSpPr>
            <a:spLocks noGrp="1"/>
          </p:cNvSpPr>
          <p:nvPr>
            <p:ph type="title"/>
          </p:nvPr>
        </p:nvSpPr>
        <p:spPr>
          <a:xfrm>
            <a:off x="6726213" y="1980262"/>
            <a:ext cx="4584212" cy="540000"/>
          </a:xfrm>
        </p:spPr>
        <p:txBody>
          <a:bodyPr>
            <a:normAutofit/>
          </a:bodyPr>
          <a:lstStyle/>
          <a:p>
            <a:r>
              <a:rPr lang="en-SG" sz="3200" dirty="0"/>
              <a:t>Rating: 5</a:t>
            </a:r>
          </a:p>
        </p:txBody>
      </p:sp>
      <p:sp>
        <p:nvSpPr>
          <p:cNvPr id="11" name="Text Placeholder 3">
            <a:extLst>
              <a:ext uri="{FF2B5EF4-FFF2-40B4-BE49-F238E27FC236}">
                <a16:creationId xmlns:a16="http://schemas.microsoft.com/office/drawing/2014/main" id="{E5096CE6-E466-4727-B962-AC01623AA4C6}"/>
              </a:ext>
            </a:extLst>
          </p:cNvPr>
          <p:cNvSpPr txBox="1">
            <a:spLocks/>
          </p:cNvSpPr>
          <p:nvPr/>
        </p:nvSpPr>
        <p:spPr>
          <a:xfrm>
            <a:off x="6675879" y="2452260"/>
            <a:ext cx="2590165" cy="540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rPr>
              <a:t>Why do people like it?</a:t>
            </a:r>
          </a:p>
        </p:txBody>
      </p:sp>
      <p:sp>
        <p:nvSpPr>
          <p:cNvPr id="12" name="Slide Number Placeholder 4">
            <a:extLst>
              <a:ext uri="{FF2B5EF4-FFF2-40B4-BE49-F238E27FC236}">
                <a16:creationId xmlns:a16="http://schemas.microsoft.com/office/drawing/2014/main" id="{3A2E5BA9-594B-4A62-BE00-883D0924B974}"/>
              </a:ext>
            </a:extLst>
          </p:cNvPr>
          <p:cNvSpPr>
            <a:spLocks noGrp="1"/>
          </p:cNvSpPr>
          <p:nvPr>
            <p:ph type="sldNum" sz="quarter" idx="12"/>
          </p:nvPr>
        </p:nvSpPr>
        <p:spPr>
          <a:xfrm>
            <a:off x="641478" y="6057923"/>
            <a:ext cx="394063" cy="234000"/>
          </a:xfrm>
        </p:spPr>
        <p:txBody>
          <a:bodyPr/>
          <a:lstStyle/>
          <a:p>
            <a:fld id="{3CE5352E-9B9F-4EDC-8769-7FA3D3F814C7}" type="slidenum">
              <a:rPr lang="en-US" smtClean="0"/>
              <a:pPr/>
              <a:t>8</a:t>
            </a:fld>
            <a:endParaRPr lang="en-US" dirty="0"/>
          </a:p>
        </p:txBody>
      </p:sp>
    </p:spTree>
    <p:extLst>
      <p:ext uri="{BB962C8B-B14F-4D97-AF65-F5344CB8AC3E}">
        <p14:creationId xmlns:p14="http://schemas.microsoft.com/office/powerpoint/2010/main" val="1301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829CA4D-9E93-4EC3-A2A1-BABC2D03401F}"/>
              </a:ext>
            </a:extLst>
          </p:cNvPr>
          <p:cNvSpPr>
            <a:spLocks noGrp="1"/>
          </p:cNvSpPr>
          <p:nvPr>
            <p:ph type="body" idx="13"/>
          </p:nvPr>
        </p:nvSpPr>
        <p:spPr>
          <a:xfrm>
            <a:off x="6726213" y="2990573"/>
            <a:ext cx="4584212" cy="2891154"/>
          </a:xfrm>
        </p:spPr>
        <p:txBody>
          <a:bodyPr>
            <a:normAutofit fontScale="92500" lnSpcReduction="10000"/>
          </a:bodyPr>
          <a:lstStyle/>
          <a:p>
            <a:r>
              <a:rPr lang="en-SG" dirty="0"/>
              <a:t>Topic 1</a:t>
            </a:r>
          </a:p>
          <a:p>
            <a:pPr marL="0" indent="0">
              <a:buNone/>
            </a:pPr>
            <a:r>
              <a:rPr lang="en-SG" dirty="0"/>
              <a:t>containers, food, fresh, use, container, seal, </a:t>
            </a:r>
            <a:r>
              <a:rPr lang="en-SG" dirty="0" err="1"/>
              <a:t>foodsaver</a:t>
            </a:r>
            <a:r>
              <a:rPr lang="en-SG" dirty="0"/>
              <a:t>, love, vacuum, saver, great, food saver, longer, like, bought, one, new, much, review, used </a:t>
            </a:r>
          </a:p>
          <a:p>
            <a:pPr marL="0" indent="0">
              <a:buNone/>
            </a:pPr>
            <a:endParaRPr lang="en-SG" dirty="0"/>
          </a:p>
          <a:p>
            <a:r>
              <a:rPr lang="en-SG" dirty="0"/>
              <a:t>Topic 2</a:t>
            </a:r>
          </a:p>
          <a:p>
            <a:pPr marL="0" indent="0">
              <a:buNone/>
            </a:pPr>
            <a:r>
              <a:rPr lang="en-SG" dirty="0"/>
              <a:t>containers, vacuum, seal, </a:t>
            </a:r>
            <a:r>
              <a:rPr lang="en-SG" dirty="0" err="1"/>
              <a:t>foodsaver</a:t>
            </a:r>
            <a:r>
              <a:rPr lang="en-SG" dirty="0"/>
              <a:t>, review, lid, storage, much, sizes, little, make, also, canisters, would, received, sealer, collected, part, collected part promotion, review collected</a:t>
            </a:r>
          </a:p>
          <a:p>
            <a:pPr marL="0" indent="0">
              <a:buNone/>
            </a:pPr>
            <a:r>
              <a:rPr lang="en-SG" dirty="0"/>
              <a:t> </a:t>
            </a:r>
          </a:p>
          <a:p>
            <a:r>
              <a:rPr lang="en-SG" dirty="0"/>
              <a:t>Topic 3</a:t>
            </a:r>
          </a:p>
          <a:p>
            <a:pPr marL="0" indent="0">
              <a:buNone/>
            </a:pPr>
            <a:r>
              <a:rPr lang="en-SG" dirty="0"/>
              <a:t>one, fresh, </a:t>
            </a:r>
            <a:r>
              <a:rPr lang="en-SG" dirty="0" err="1"/>
              <a:t>foodsaver</a:t>
            </a:r>
            <a:r>
              <a:rPr lang="en-SG" dirty="0"/>
              <a:t>, days, bought, long, new, still, salad, celery, time, week, peppers, weeks, bell, bell peppers, dry, like, washed, lettuce</a:t>
            </a:r>
          </a:p>
          <a:p>
            <a:endParaRPr lang="en-US" dirty="0"/>
          </a:p>
        </p:txBody>
      </p:sp>
      <p:sp>
        <p:nvSpPr>
          <p:cNvPr id="21" name="Rectangle 20">
            <a:extLst>
              <a:ext uri="{FF2B5EF4-FFF2-40B4-BE49-F238E27FC236}">
                <a16:creationId xmlns:a16="http://schemas.microsoft.com/office/drawing/2014/main" id="{2D9D2F8B-36A0-4F0F-B218-7FD955F7FAB5}"/>
              </a:ext>
            </a:extLst>
          </p:cNvPr>
          <p:cNvSpPr/>
          <p:nvPr/>
        </p:nvSpPr>
        <p:spPr>
          <a:xfrm>
            <a:off x="708013" y="5881727"/>
            <a:ext cx="4809137" cy="523220"/>
          </a:xfrm>
          <a:prstGeom prst="rect">
            <a:avLst/>
          </a:prstGeom>
        </p:spPr>
        <p:txBody>
          <a:bodyPr wrap="none">
            <a:spAutoFit/>
          </a:bodyPr>
          <a:lstStyle/>
          <a:p>
            <a:r>
              <a:rPr lang="en-SG" sz="1400" dirty="0"/>
              <a:t>Product: The Foodsaver174 10 Cup Fresh Container - Fac10-000</a:t>
            </a:r>
          </a:p>
          <a:p>
            <a:r>
              <a:rPr lang="en-SG" sz="1400" dirty="0"/>
              <a:t>Category: food and household items</a:t>
            </a:r>
          </a:p>
        </p:txBody>
      </p:sp>
      <p:pic>
        <p:nvPicPr>
          <p:cNvPr id="20" name="Picture 19">
            <a:extLst>
              <a:ext uri="{FF2B5EF4-FFF2-40B4-BE49-F238E27FC236}">
                <a16:creationId xmlns:a16="http://schemas.microsoft.com/office/drawing/2014/main" id="{1B13A4FB-02F0-4BE1-8A56-9396BEBDF624}"/>
              </a:ext>
            </a:extLst>
          </p:cNvPr>
          <p:cNvPicPr>
            <a:picLocks noChangeAspect="1"/>
          </p:cNvPicPr>
          <p:nvPr/>
        </p:nvPicPr>
        <p:blipFill>
          <a:blip r:embed="rId2"/>
          <a:stretch>
            <a:fillRect/>
          </a:stretch>
        </p:blipFill>
        <p:spPr>
          <a:xfrm>
            <a:off x="985542" y="1736900"/>
            <a:ext cx="4274929" cy="4090068"/>
          </a:xfrm>
          <a:prstGeom prst="rect">
            <a:avLst/>
          </a:prstGeom>
        </p:spPr>
      </p:pic>
      <p:sp>
        <p:nvSpPr>
          <p:cNvPr id="11" name="Title 1">
            <a:extLst>
              <a:ext uri="{FF2B5EF4-FFF2-40B4-BE49-F238E27FC236}">
                <a16:creationId xmlns:a16="http://schemas.microsoft.com/office/drawing/2014/main" id="{FF5606AB-74FC-42E5-925B-6A4132221A35}"/>
              </a:ext>
            </a:extLst>
          </p:cNvPr>
          <p:cNvSpPr>
            <a:spLocks noGrp="1"/>
          </p:cNvSpPr>
          <p:nvPr>
            <p:ph type="title"/>
          </p:nvPr>
        </p:nvSpPr>
        <p:spPr>
          <a:xfrm>
            <a:off x="6726213" y="1980262"/>
            <a:ext cx="4584212" cy="540000"/>
          </a:xfrm>
        </p:spPr>
        <p:txBody>
          <a:bodyPr>
            <a:normAutofit/>
          </a:bodyPr>
          <a:lstStyle/>
          <a:p>
            <a:r>
              <a:rPr lang="en-SG" sz="3200" dirty="0"/>
              <a:t>Rating: 5</a:t>
            </a:r>
          </a:p>
        </p:txBody>
      </p:sp>
      <p:sp>
        <p:nvSpPr>
          <p:cNvPr id="12" name="Text Placeholder 3">
            <a:extLst>
              <a:ext uri="{FF2B5EF4-FFF2-40B4-BE49-F238E27FC236}">
                <a16:creationId xmlns:a16="http://schemas.microsoft.com/office/drawing/2014/main" id="{D0846D2E-65CD-42CF-A299-81B6A720D3F3}"/>
              </a:ext>
            </a:extLst>
          </p:cNvPr>
          <p:cNvSpPr txBox="1">
            <a:spLocks/>
          </p:cNvSpPr>
          <p:nvPr/>
        </p:nvSpPr>
        <p:spPr>
          <a:xfrm>
            <a:off x="6675879" y="2452260"/>
            <a:ext cx="2590165" cy="540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rPr>
              <a:t>Why do people like it?</a:t>
            </a:r>
          </a:p>
        </p:txBody>
      </p:sp>
      <p:sp>
        <p:nvSpPr>
          <p:cNvPr id="13" name="Rectangle 12">
            <a:extLst>
              <a:ext uri="{FF2B5EF4-FFF2-40B4-BE49-F238E27FC236}">
                <a16:creationId xmlns:a16="http://schemas.microsoft.com/office/drawing/2014/main" id="{B59A9787-A196-4D16-864E-C6A7E1319115}"/>
              </a:ext>
            </a:extLst>
          </p:cNvPr>
          <p:cNvSpPr/>
          <p:nvPr/>
        </p:nvSpPr>
        <p:spPr>
          <a:xfrm>
            <a:off x="6058653" y="397232"/>
            <a:ext cx="5536689" cy="1508105"/>
          </a:xfrm>
          <a:prstGeom prst="rect">
            <a:avLst/>
          </a:prstGeom>
        </p:spPr>
        <p:txBody>
          <a:bodyPr wrap="square">
            <a:spAutoFit/>
          </a:bodyPr>
          <a:lstStyle/>
          <a:p>
            <a:pPr algn="r"/>
            <a:r>
              <a:rPr lang="en-SG" sz="3200" b="1" dirty="0"/>
              <a:t>Latent Semantic Analysis (LSA) </a:t>
            </a:r>
          </a:p>
          <a:p>
            <a:pPr algn="r"/>
            <a:endParaRPr lang="en-SG" sz="2000" dirty="0"/>
          </a:p>
          <a:p>
            <a:pPr algn="r"/>
            <a:r>
              <a:rPr lang="en-SG" sz="2000" dirty="0"/>
              <a:t>Sample size: 410 / 477 (86%)</a:t>
            </a:r>
          </a:p>
          <a:p>
            <a:pPr algn="r"/>
            <a:r>
              <a:rPr lang="en-SG" sz="2000" dirty="0"/>
              <a:t>Model: </a:t>
            </a:r>
            <a:r>
              <a:rPr lang="en-SG" sz="2000" b="1" dirty="0"/>
              <a:t>Count Vectorizer</a:t>
            </a:r>
          </a:p>
        </p:txBody>
      </p:sp>
    </p:spTree>
    <p:extLst>
      <p:ext uri="{BB962C8B-B14F-4D97-AF65-F5344CB8AC3E}">
        <p14:creationId xmlns:p14="http://schemas.microsoft.com/office/powerpoint/2010/main" val="3295914612"/>
      </p:ext>
    </p:extLst>
  </p:cSld>
  <p:clrMapOvr>
    <a:masterClrMapping/>
  </p:clrMapOvr>
</p:sld>
</file>

<file path=ppt/theme/theme1.xml><?xml version="1.0" encoding="utf-8"?>
<a:theme xmlns:a="http://schemas.openxmlformats.org/drawingml/2006/main" name="Office Theme">
  <a:themeElements>
    <a:clrScheme name="Custom 6">
      <a:dk1>
        <a:srgbClr val="3F5779"/>
      </a:dk1>
      <a:lt1>
        <a:sysClr val="window" lastClr="FFFFFF"/>
      </a:lt1>
      <a:dk2>
        <a:srgbClr val="96556D"/>
      </a:dk2>
      <a:lt2>
        <a:srgbClr val="3B99BB"/>
      </a:lt2>
      <a:accent1>
        <a:srgbClr val="96556D"/>
      </a:accent1>
      <a:accent2>
        <a:srgbClr val="FFFFFF"/>
      </a:accent2>
      <a:accent3>
        <a:srgbClr val="855939"/>
      </a:accent3>
      <a:accent4>
        <a:srgbClr val="3D8C74"/>
      </a:accent4>
      <a:accent5>
        <a:srgbClr val="999999"/>
      </a:accent5>
      <a:accent6>
        <a:srgbClr val="3B99BB"/>
      </a:accent6>
      <a:hlink>
        <a:srgbClr val="3F5779"/>
      </a:hlink>
      <a:folHlink>
        <a:srgbClr val="3F577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6D3B4F">
                <a:alpha val="20000"/>
              </a:srgbClr>
            </a:gs>
            <a:gs pos="100000">
              <a:schemeClr val="bg2">
                <a:alpha val="20000"/>
              </a:schemeClr>
            </a:gs>
          </a:gsLst>
          <a:lin ang="10800000" scaled="1"/>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850888_Retail pitch deck_RVA_v4" id="{8F2882B0-1BFE-4293-BF1B-5E9F7535F411}" vid="{2736E5B9-BA7A-4750-88E9-E7AE6A3F07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BED453-9FB1-4982-A2CE-02B1DAF46AE3}">
  <ds:schemaRefs>
    <ds:schemaRef ds:uri="http://schemas.microsoft.com/sharepoint/v3/contenttype/forms"/>
  </ds:schemaRefs>
</ds:datastoreItem>
</file>

<file path=customXml/itemProps2.xml><?xml version="1.0" encoding="utf-8"?>
<ds:datastoreItem xmlns:ds="http://schemas.openxmlformats.org/officeDocument/2006/customXml" ds:itemID="{2A17391F-2502-4070-B520-AB23643635E8}">
  <ds:schemaRefs>
    <ds:schemaRef ds:uri="http://schemas.microsoft.com/office/2006/documentManagement/types"/>
    <ds:schemaRef ds:uri="http://schemas.microsoft.com/office/2006/metadata/properties"/>
    <ds:schemaRef ds:uri="71af3243-3dd4-4a8d-8c0d-dd76da1f02a5"/>
    <ds:schemaRef ds:uri="http://schemas.microsoft.com/office/infopath/2007/PartnerControls"/>
    <ds:schemaRef ds:uri="http://schemas.openxmlformats.org/package/2006/metadata/core-properties"/>
    <ds:schemaRef ds:uri="http://purl.org/dc/elements/1.1/"/>
    <ds:schemaRef ds:uri="http://www.w3.org/XML/1998/namespace"/>
    <ds:schemaRef ds:uri="16c05727-aa75-4e4a-9b5f-8a80a1165891"/>
    <ds:schemaRef ds:uri="http://purl.org/dc/dcmitype/"/>
    <ds:schemaRef ds:uri="http://purl.org/dc/terms/"/>
  </ds:schemaRefs>
</ds:datastoreItem>
</file>

<file path=customXml/itemProps3.xml><?xml version="1.0" encoding="utf-8"?>
<ds:datastoreItem xmlns:ds="http://schemas.openxmlformats.org/officeDocument/2006/customXml" ds:itemID="{52A47430-C725-4DCD-9053-3498D56D74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1597</Words>
  <Application>Microsoft Office PowerPoint</Application>
  <PresentationFormat>Widescreen</PresentationFormat>
  <Paragraphs>278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Black</vt:lpstr>
      <vt:lpstr>Calibri</vt:lpstr>
      <vt:lpstr>Wingdings</vt:lpstr>
      <vt:lpstr>Office Theme</vt:lpstr>
      <vt:lpstr>Product Review</vt:lpstr>
      <vt:lpstr>Project Goals</vt:lpstr>
      <vt:lpstr>About this data set</vt:lpstr>
      <vt:lpstr>About this data set</vt:lpstr>
      <vt:lpstr>Ratings distribution</vt:lpstr>
      <vt:lpstr>Product review description</vt:lpstr>
      <vt:lpstr>Genuine reviews</vt:lpstr>
      <vt:lpstr>Rating: 5</vt:lpstr>
      <vt:lpstr>Rating: 5</vt:lpstr>
      <vt:lpstr>Rating: 5</vt:lpstr>
      <vt:lpstr>Rating: 1</vt:lpstr>
      <vt:lpstr>Rating: 1</vt:lpstr>
      <vt:lpstr>Ratings prediction</vt:lpstr>
      <vt:lpstr>Product Recommendation</vt:lpstr>
      <vt:lpstr>Online shopper:  “Jess”</vt:lpstr>
      <vt:lpstr>Summary</vt:lpstr>
      <vt:lpstr>Thank you!</vt:lpstr>
      <vt:lpstr>Product Categories</vt:lpstr>
      <vt:lpstr>PowerPoint Presentation</vt:lpstr>
      <vt:lpstr>Pitch Deck Title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2019-09-04T16:55:08Z</dcterms:created>
  <dcterms:modified xsi:type="dcterms:W3CDTF">2019-09-10T08:14:04Z</dcterms:modified>
</cp:coreProperties>
</file>