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0"/>
  </p:notesMasterIdLst>
  <p:sldIdLst>
    <p:sldId id="311" r:id="rId4"/>
    <p:sldId id="259" r:id="rId5"/>
    <p:sldId id="366" r:id="rId6"/>
    <p:sldId id="367" r:id="rId7"/>
    <p:sldId id="369" r:id="rId8"/>
    <p:sldId id="374" r:id="rId9"/>
    <p:sldId id="371" r:id="rId10"/>
    <p:sldId id="372" r:id="rId11"/>
    <p:sldId id="373" r:id="rId12"/>
    <p:sldId id="376" r:id="rId13"/>
    <p:sldId id="375" r:id="rId14"/>
    <p:sldId id="377" r:id="rId15"/>
    <p:sldId id="382" r:id="rId16"/>
    <p:sldId id="383" r:id="rId17"/>
    <p:sldId id="370" r:id="rId18"/>
    <p:sldId id="34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78F"/>
    <a:srgbClr val="0068ED"/>
    <a:srgbClr val="29CDFF"/>
    <a:srgbClr val="00BDFF"/>
    <a:srgbClr val="6CEDFF"/>
    <a:srgbClr val="390F70"/>
    <a:srgbClr val="001131"/>
    <a:srgbClr val="6BD1FF"/>
    <a:srgbClr val="003C90"/>
    <a:srgbClr val="ABE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6196" autoAdjust="0"/>
  </p:normalViewPr>
  <p:slideViewPr>
    <p:cSldViewPr snapToGrid="0" showGuides="1">
      <p:cViewPr varScale="1">
        <p:scale>
          <a:sx n="70" d="100"/>
          <a:sy n="70" d="100"/>
        </p:scale>
        <p:origin x="732" y="60"/>
      </p:cViewPr>
      <p:guideLst>
        <p:guide orient="horz" pos="22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58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53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45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83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3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27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223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76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13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73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17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84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24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76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72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73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AB7E7120-FAAE-44F5-AACF-991BD125A6D7}"/>
              </a:ext>
            </a:extLst>
          </p:cNvPr>
          <p:cNvSpPr/>
          <p:nvPr userDrawn="1"/>
        </p:nvSpPr>
        <p:spPr>
          <a:xfrm>
            <a:off x="7280548" y="5979856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5EB969EB-0B65-4D1F-AA88-6C4DF2393956}"/>
              </a:ext>
            </a:extLst>
          </p:cNvPr>
          <p:cNvSpPr/>
          <p:nvPr userDrawn="1"/>
        </p:nvSpPr>
        <p:spPr>
          <a:xfrm>
            <a:off x="1414" y="5445352"/>
            <a:ext cx="12190587" cy="20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51B7096F-D553-42E4-BCC1-F83D5003D11A}"/>
              </a:ext>
            </a:extLst>
          </p:cNvPr>
          <p:cNvSpPr/>
          <p:nvPr userDrawn="1"/>
        </p:nvSpPr>
        <p:spPr>
          <a:xfrm>
            <a:off x="1414" y="5778002"/>
            <a:ext cx="12190587" cy="20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314F97C-C141-467A-991D-DC4595FFA343}"/>
              </a:ext>
            </a:extLst>
          </p:cNvPr>
          <p:cNvSpPr/>
          <p:nvPr userDrawn="1"/>
        </p:nvSpPr>
        <p:spPr>
          <a:xfrm>
            <a:off x="1414" y="5112702"/>
            <a:ext cx="12190587" cy="208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F0787BA-C7F4-402E-86B4-3A6915FE94FB}"/>
              </a:ext>
            </a:extLst>
          </p:cNvPr>
          <p:cNvSpPr/>
          <p:nvPr userDrawn="1"/>
        </p:nvSpPr>
        <p:spPr>
          <a:xfrm>
            <a:off x="1414" y="4780052"/>
            <a:ext cx="12190587" cy="20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79AFEE-C350-4996-ACF0-82F8F6C171D6}"/>
              </a:ext>
            </a:extLst>
          </p:cNvPr>
          <p:cNvGrpSpPr/>
          <p:nvPr userDrawn="1"/>
        </p:nvGrpSpPr>
        <p:grpSpPr>
          <a:xfrm>
            <a:off x="6932024" y="1497102"/>
            <a:ext cx="4495596" cy="4776801"/>
            <a:chOff x="6446339" y="1280897"/>
            <a:chExt cx="4320717" cy="528517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DB13DA-DABB-42AD-8C79-B92DB5C2A07E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869804C-4A6D-4BE0-86D7-115D8C64A339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DF8F04-5A6E-4AF0-8EFB-A5416AA5E3E7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5816A8E-B875-4F6A-8304-5ADE7C4AFB71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11A5B2-8B0B-46AD-91FA-92D6EBE8DBF8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5C827BF-AB2F-4FE6-BEAC-957A3AE70E93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33A9A79-3428-4B12-B9FF-3C880B01EC68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72A26D6A-3B50-4763-ADCC-F133F62B9BE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47968" y="1775610"/>
            <a:ext cx="4109140" cy="3097694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  <a:gd name="connsiteX0" fmla="*/ 97710 w 3083017"/>
              <a:gd name="connsiteY0" fmla="*/ 691559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97710 w 3083017"/>
              <a:gd name="connsiteY4" fmla="*/ 691559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97710" y="691559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97710" y="6915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D21F174-8916-4585-BFC0-6484AE81EE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B5EC7ADC-67F9-4D30-A972-0F2B88D0792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4276" y="1714872"/>
            <a:ext cx="3570781" cy="43142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108000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80D3340-5DD9-49E8-A07D-B011C94832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1113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BB24084-5D13-40D7-B877-E47BE1E73B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2064492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564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244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B645F56-C047-4B2A-8D39-376A60FB6DBF}"/>
              </a:ext>
            </a:extLst>
          </p:cNvPr>
          <p:cNvSpPr>
            <a:spLocks/>
          </p:cNvSpPr>
          <p:nvPr userDrawn="1"/>
        </p:nvSpPr>
        <p:spPr bwMode="auto">
          <a:xfrm>
            <a:off x="0" y="5745389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22DEAED-1639-4112-B840-31264609C2DD}"/>
              </a:ext>
            </a:extLst>
          </p:cNvPr>
          <p:cNvSpPr>
            <a:spLocks/>
          </p:cNvSpPr>
          <p:nvPr userDrawn="1"/>
        </p:nvSpPr>
        <p:spPr bwMode="auto">
          <a:xfrm>
            <a:off x="6127769" y="5774694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34499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53BBA9-8910-48AA-B686-668257C008CF}"/>
              </a:ext>
            </a:extLst>
          </p:cNvPr>
          <p:cNvSpPr/>
          <p:nvPr userDrawn="1"/>
        </p:nvSpPr>
        <p:spPr>
          <a:xfrm>
            <a:off x="1" y="0"/>
            <a:ext cx="12207092" cy="1826792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6E292CF-6239-4FAD-8469-B4057CC66D43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18873" y="2234589"/>
            <a:ext cx="24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10C7E9C4-D97C-4EA3-8549-47E25308DB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648458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8C95B59E-C4D0-4EBF-A295-B8EADA4B68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298465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C59B22E-803A-4DC7-BCB8-3C78A2CA0230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948471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B49267-E735-4FC7-83FE-360218A92580}"/>
              </a:ext>
            </a:extLst>
          </p:cNvPr>
          <p:cNvGrpSpPr/>
          <p:nvPr userDrawn="1"/>
        </p:nvGrpSpPr>
        <p:grpSpPr>
          <a:xfrm>
            <a:off x="0" y="5736337"/>
            <a:ext cx="12192000" cy="1121663"/>
            <a:chOff x="0" y="5758625"/>
            <a:chExt cx="12192000" cy="1121663"/>
          </a:xfrm>
          <a:solidFill>
            <a:schemeClr val="accent6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C7D1DDF-5D25-41E5-A133-643A36A3C2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5758625"/>
              <a:ext cx="6085418" cy="1121663"/>
            </a:xfrm>
            <a:custGeom>
              <a:avLst/>
              <a:gdLst>
                <a:gd name="connsiteX0" fmla="*/ 1649375 w 8882887"/>
                <a:gd name="connsiteY0" fmla="*/ 0 h 1682495"/>
                <a:gd name="connsiteX1" fmla="*/ 1652414 w 8882887"/>
                <a:gd name="connsiteY1" fmla="*/ 369665 h 1682495"/>
                <a:gd name="connsiteX2" fmla="*/ 1710174 w 8882887"/>
                <a:gd name="connsiteY2" fmla="*/ 489644 h 1682495"/>
                <a:gd name="connsiteX3" fmla="*/ 1713215 w 8882887"/>
                <a:gd name="connsiteY3" fmla="*/ 489644 h 1682495"/>
                <a:gd name="connsiteX4" fmla="*/ 1734495 w 8882887"/>
                <a:gd name="connsiteY4" fmla="*/ 489644 h 1682495"/>
                <a:gd name="connsiteX5" fmla="*/ 1734495 w 8882887"/>
                <a:gd name="connsiteY5" fmla="*/ 525312 h 1682495"/>
                <a:gd name="connsiteX6" fmla="*/ 1735256 w 8882887"/>
                <a:gd name="connsiteY6" fmla="*/ 526529 h 1682495"/>
                <a:gd name="connsiteX7" fmla="*/ 1740575 w 8882887"/>
                <a:gd name="connsiteY7" fmla="*/ 535041 h 1682495"/>
                <a:gd name="connsiteX8" fmla="*/ 1740575 w 8882887"/>
                <a:gd name="connsiteY8" fmla="*/ 706902 h 1682495"/>
                <a:gd name="connsiteX9" fmla="*/ 1743995 w 8882887"/>
                <a:gd name="connsiteY9" fmla="*/ 706902 h 1682495"/>
                <a:gd name="connsiteX10" fmla="*/ 1767936 w 8882887"/>
                <a:gd name="connsiteY10" fmla="*/ 706902 h 1682495"/>
                <a:gd name="connsiteX11" fmla="*/ 1767936 w 8882887"/>
                <a:gd name="connsiteY11" fmla="*/ 917675 h 1682495"/>
                <a:gd name="connsiteX12" fmla="*/ 1770216 w 8882887"/>
                <a:gd name="connsiteY12" fmla="*/ 917270 h 1682495"/>
                <a:gd name="connsiteX13" fmla="*/ 1786176 w 8882887"/>
                <a:gd name="connsiteY13" fmla="*/ 914433 h 1682495"/>
                <a:gd name="connsiteX14" fmla="*/ 1783136 w 8882887"/>
                <a:gd name="connsiteY14" fmla="*/ 1047381 h 1682495"/>
                <a:gd name="connsiteX15" fmla="*/ 1785416 w 8882887"/>
                <a:gd name="connsiteY15" fmla="*/ 1047788 h 1682495"/>
                <a:gd name="connsiteX16" fmla="*/ 1801376 w 8882887"/>
                <a:gd name="connsiteY16" fmla="*/ 1050624 h 1682495"/>
                <a:gd name="connsiteX17" fmla="*/ 1801755 w 8882887"/>
                <a:gd name="connsiteY17" fmla="*/ 1051841 h 1682495"/>
                <a:gd name="connsiteX18" fmla="*/ 1804416 w 8882887"/>
                <a:gd name="connsiteY18" fmla="*/ 1060353 h 1682495"/>
                <a:gd name="connsiteX19" fmla="*/ 1805556 w 8882887"/>
                <a:gd name="connsiteY19" fmla="*/ 1056705 h 1682495"/>
                <a:gd name="connsiteX20" fmla="*/ 1813536 w 8882887"/>
                <a:gd name="connsiteY20" fmla="*/ 1031169 h 1682495"/>
                <a:gd name="connsiteX21" fmla="*/ 1816196 w 8882887"/>
                <a:gd name="connsiteY21" fmla="*/ 1031169 h 1682495"/>
                <a:gd name="connsiteX22" fmla="*/ 1834817 w 8882887"/>
                <a:gd name="connsiteY22" fmla="*/ 1031169 h 1682495"/>
                <a:gd name="connsiteX23" fmla="*/ 1834817 w 8882887"/>
                <a:gd name="connsiteY23" fmla="*/ 1079808 h 1682495"/>
                <a:gd name="connsiteX24" fmla="*/ 1836336 w 8882887"/>
                <a:gd name="connsiteY24" fmla="*/ 1080620 h 1682495"/>
                <a:gd name="connsiteX25" fmla="*/ 1846977 w 8882887"/>
                <a:gd name="connsiteY25" fmla="*/ 1086294 h 1682495"/>
                <a:gd name="connsiteX26" fmla="*/ 1846977 w 8882887"/>
                <a:gd name="connsiteY26" fmla="*/ 1088321 h 1682495"/>
                <a:gd name="connsiteX27" fmla="*/ 1846977 w 8882887"/>
                <a:gd name="connsiteY27" fmla="*/ 1102508 h 1682495"/>
                <a:gd name="connsiteX28" fmla="*/ 1913858 w 8882887"/>
                <a:gd name="connsiteY28" fmla="*/ 1102508 h 1682495"/>
                <a:gd name="connsiteX29" fmla="*/ 1913858 w 8882887"/>
                <a:gd name="connsiteY29" fmla="*/ 1104129 h 1682495"/>
                <a:gd name="connsiteX30" fmla="*/ 1913858 w 8882887"/>
                <a:gd name="connsiteY30" fmla="*/ 1115478 h 1682495"/>
                <a:gd name="connsiteX31" fmla="*/ 1916897 w 8882887"/>
                <a:gd name="connsiteY31" fmla="*/ 1115478 h 1682495"/>
                <a:gd name="connsiteX32" fmla="*/ 1938177 w 8882887"/>
                <a:gd name="connsiteY32" fmla="*/ 1115478 h 1682495"/>
                <a:gd name="connsiteX33" fmla="*/ 1938177 w 8882887"/>
                <a:gd name="connsiteY33" fmla="*/ 1070081 h 1682495"/>
                <a:gd name="connsiteX34" fmla="*/ 2005058 w 8882887"/>
                <a:gd name="connsiteY34" fmla="*/ 1070081 h 1682495"/>
                <a:gd name="connsiteX35" fmla="*/ 2005058 w 8882887"/>
                <a:gd name="connsiteY35" fmla="*/ 1068054 h 1682495"/>
                <a:gd name="connsiteX36" fmla="*/ 2005058 w 8882887"/>
                <a:gd name="connsiteY36" fmla="*/ 1053867 h 1682495"/>
                <a:gd name="connsiteX37" fmla="*/ 2006579 w 8882887"/>
                <a:gd name="connsiteY37" fmla="*/ 1053867 h 1682495"/>
                <a:gd name="connsiteX38" fmla="*/ 2017218 w 8882887"/>
                <a:gd name="connsiteY38" fmla="*/ 1053867 h 1682495"/>
                <a:gd name="connsiteX39" fmla="*/ 2017218 w 8882887"/>
                <a:gd name="connsiteY39" fmla="*/ 1051031 h 1682495"/>
                <a:gd name="connsiteX40" fmla="*/ 2017218 w 8882887"/>
                <a:gd name="connsiteY40" fmla="*/ 1031169 h 1682495"/>
                <a:gd name="connsiteX41" fmla="*/ 2018358 w 8882887"/>
                <a:gd name="connsiteY41" fmla="*/ 1031169 h 1682495"/>
                <a:gd name="connsiteX42" fmla="*/ 2026338 w 8882887"/>
                <a:gd name="connsiteY42" fmla="*/ 1031169 h 1682495"/>
                <a:gd name="connsiteX43" fmla="*/ 2026338 w 8882887"/>
                <a:gd name="connsiteY43" fmla="*/ 1029548 h 1682495"/>
                <a:gd name="connsiteX44" fmla="*/ 2026338 w 8882887"/>
                <a:gd name="connsiteY44" fmla="*/ 1018197 h 1682495"/>
                <a:gd name="connsiteX45" fmla="*/ 2029379 w 8882887"/>
                <a:gd name="connsiteY45" fmla="*/ 1018197 h 1682495"/>
                <a:gd name="connsiteX46" fmla="*/ 2050659 w 8882887"/>
                <a:gd name="connsiteY46" fmla="*/ 1018197 h 1682495"/>
                <a:gd name="connsiteX47" fmla="*/ 2050659 w 8882887"/>
                <a:gd name="connsiteY47" fmla="*/ 1019819 h 1682495"/>
                <a:gd name="connsiteX48" fmla="*/ 2050659 w 8882887"/>
                <a:gd name="connsiteY48" fmla="*/ 1031169 h 1682495"/>
                <a:gd name="connsiteX49" fmla="*/ 2084099 w 8882887"/>
                <a:gd name="connsiteY49" fmla="*/ 1031169 h 1682495"/>
                <a:gd name="connsiteX50" fmla="*/ 2084099 w 8882887"/>
                <a:gd name="connsiteY50" fmla="*/ 1028331 h 1682495"/>
                <a:gd name="connsiteX51" fmla="*/ 2084099 w 8882887"/>
                <a:gd name="connsiteY51" fmla="*/ 1008470 h 1682495"/>
                <a:gd name="connsiteX52" fmla="*/ 2086760 w 8882887"/>
                <a:gd name="connsiteY52" fmla="*/ 1008470 h 1682495"/>
                <a:gd name="connsiteX53" fmla="*/ 2105379 w 8882887"/>
                <a:gd name="connsiteY53" fmla="*/ 1008470 h 1682495"/>
                <a:gd name="connsiteX54" fmla="*/ 2105379 w 8882887"/>
                <a:gd name="connsiteY54" fmla="*/ 1044140 h 1682495"/>
                <a:gd name="connsiteX55" fmla="*/ 2106900 w 8882887"/>
                <a:gd name="connsiteY55" fmla="*/ 1044140 h 1682495"/>
                <a:gd name="connsiteX56" fmla="*/ 2117540 w 8882887"/>
                <a:gd name="connsiteY56" fmla="*/ 1044140 h 1682495"/>
                <a:gd name="connsiteX57" fmla="*/ 2117540 w 8882887"/>
                <a:gd name="connsiteY57" fmla="*/ 1042518 h 1682495"/>
                <a:gd name="connsiteX58" fmla="*/ 2117540 w 8882887"/>
                <a:gd name="connsiteY58" fmla="*/ 1031169 h 1682495"/>
                <a:gd name="connsiteX59" fmla="*/ 2120199 w 8882887"/>
                <a:gd name="connsiteY59" fmla="*/ 1031169 h 1682495"/>
                <a:gd name="connsiteX60" fmla="*/ 2138820 w 8882887"/>
                <a:gd name="connsiteY60" fmla="*/ 1031169 h 1682495"/>
                <a:gd name="connsiteX61" fmla="*/ 2138820 w 8882887"/>
                <a:gd name="connsiteY61" fmla="*/ 1070081 h 1682495"/>
                <a:gd name="connsiteX62" fmla="*/ 2141861 w 8882887"/>
                <a:gd name="connsiteY62" fmla="*/ 1070081 h 1682495"/>
                <a:gd name="connsiteX63" fmla="*/ 2163140 w 8882887"/>
                <a:gd name="connsiteY63" fmla="*/ 1070081 h 1682495"/>
                <a:gd name="connsiteX64" fmla="*/ 2163140 w 8882887"/>
                <a:gd name="connsiteY64" fmla="*/ 1072512 h 1682495"/>
                <a:gd name="connsiteX65" fmla="*/ 2163140 w 8882887"/>
                <a:gd name="connsiteY65" fmla="*/ 1089537 h 1682495"/>
                <a:gd name="connsiteX66" fmla="*/ 2164280 w 8882887"/>
                <a:gd name="connsiteY66" fmla="*/ 1089537 h 1682495"/>
                <a:gd name="connsiteX67" fmla="*/ 2172261 w 8882887"/>
                <a:gd name="connsiteY67" fmla="*/ 1089537 h 1682495"/>
                <a:gd name="connsiteX68" fmla="*/ 2172261 w 8882887"/>
                <a:gd name="connsiteY68" fmla="*/ 1088321 h 1682495"/>
                <a:gd name="connsiteX69" fmla="*/ 2172261 w 8882887"/>
                <a:gd name="connsiteY69" fmla="*/ 1079808 h 1682495"/>
                <a:gd name="connsiteX70" fmla="*/ 2217861 w 8882887"/>
                <a:gd name="connsiteY70" fmla="*/ 1079808 h 1682495"/>
                <a:gd name="connsiteX71" fmla="*/ 2217861 w 8882887"/>
                <a:gd name="connsiteY71" fmla="*/ 1115478 h 1682495"/>
                <a:gd name="connsiteX72" fmla="*/ 2219381 w 8882887"/>
                <a:gd name="connsiteY72" fmla="*/ 1115478 h 1682495"/>
                <a:gd name="connsiteX73" fmla="*/ 2230022 w 8882887"/>
                <a:gd name="connsiteY73" fmla="*/ 1115478 h 1682495"/>
                <a:gd name="connsiteX74" fmla="*/ 2230022 w 8882887"/>
                <a:gd name="connsiteY74" fmla="*/ 1117100 h 1682495"/>
                <a:gd name="connsiteX75" fmla="*/ 2230022 w 8882887"/>
                <a:gd name="connsiteY75" fmla="*/ 1128449 h 1682495"/>
                <a:gd name="connsiteX76" fmla="*/ 2231162 w 8882887"/>
                <a:gd name="connsiteY76" fmla="*/ 1128449 h 1682495"/>
                <a:gd name="connsiteX77" fmla="*/ 2239142 w 8882887"/>
                <a:gd name="connsiteY77" fmla="*/ 1128449 h 1682495"/>
                <a:gd name="connsiteX78" fmla="*/ 2239142 w 8882887"/>
                <a:gd name="connsiteY78" fmla="*/ 1125206 h 1682495"/>
                <a:gd name="connsiteX79" fmla="*/ 2239142 w 8882887"/>
                <a:gd name="connsiteY79" fmla="*/ 1102508 h 1682495"/>
                <a:gd name="connsiteX80" fmla="*/ 2240661 w 8882887"/>
                <a:gd name="connsiteY80" fmla="*/ 1102508 h 1682495"/>
                <a:gd name="connsiteX81" fmla="*/ 2251302 w 8882887"/>
                <a:gd name="connsiteY81" fmla="*/ 1102508 h 1682495"/>
                <a:gd name="connsiteX82" fmla="*/ 2251302 w 8882887"/>
                <a:gd name="connsiteY82" fmla="*/ 1104129 h 1682495"/>
                <a:gd name="connsiteX83" fmla="*/ 2251302 w 8882887"/>
                <a:gd name="connsiteY83" fmla="*/ 1115478 h 1682495"/>
                <a:gd name="connsiteX84" fmla="*/ 2259282 w 8882887"/>
                <a:gd name="connsiteY84" fmla="*/ 1112489 h 1682495"/>
                <a:gd name="connsiteX85" fmla="*/ 2260422 w 8882887"/>
                <a:gd name="connsiteY85" fmla="*/ 1111019 h 1682495"/>
                <a:gd name="connsiteX86" fmla="*/ 2260422 w 8882887"/>
                <a:gd name="connsiteY86" fmla="*/ 1102508 h 1682495"/>
                <a:gd name="connsiteX87" fmla="*/ 2318183 w 8882887"/>
                <a:gd name="connsiteY87" fmla="*/ 1102508 h 1682495"/>
                <a:gd name="connsiteX88" fmla="*/ 2318183 w 8882887"/>
                <a:gd name="connsiteY88" fmla="*/ 1138176 h 1682495"/>
                <a:gd name="connsiteX89" fmla="*/ 2321222 w 8882887"/>
                <a:gd name="connsiteY89" fmla="*/ 1138176 h 1682495"/>
                <a:gd name="connsiteX90" fmla="*/ 2342502 w 8882887"/>
                <a:gd name="connsiteY90" fmla="*/ 1138176 h 1682495"/>
                <a:gd name="connsiteX91" fmla="*/ 2342502 w 8882887"/>
                <a:gd name="connsiteY91" fmla="*/ 1139798 h 1682495"/>
                <a:gd name="connsiteX92" fmla="*/ 2342502 w 8882887"/>
                <a:gd name="connsiteY92" fmla="*/ 1151147 h 1682495"/>
                <a:gd name="connsiteX93" fmla="*/ 2345163 w 8882887"/>
                <a:gd name="connsiteY93" fmla="*/ 1151147 h 1682495"/>
                <a:gd name="connsiteX94" fmla="*/ 2363783 w 8882887"/>
                <a:gd name="connsiteY94" fmla="*/ 1151147 h 1682495"/>
                <a:gd name="connsiteX95" fmla="*/ 2363783 w 8882887"/>
                <a:gd name="connsiteY95" fmla="*/ 1115478 h 1682495"/>
                <a:gd name="connsiteX96" fmla="*/ 2365302 w 8882887"/>
                <a:gd name="connsiteY96" fmla="*/ 1115478 h 1682495"/>
                <a:gd name="connsiteX97" fmla="*/ 2375943 w 8882887"/>
                <a:gd name="connsiteY97" fmla="*/ 1115478 h 1682495"/>
                <a:gd name="connsiteX98" fmla="*/ 2375943 w 8882887"/>
                <a:gd name="connsiteY98" fmla="*/ 1066838 h 1682495"/>
                <a:gd name="connsiteX99" fmla="*/ 2377463 w 8882887"/>
                <a:gd name="connsiteY99" fmla="*/ 1066838 h 1682495"/>
                <a:gd name="connsiteX100" fmla="*/ 2388104 w 8882887"/>
                <a:gd name="connsiteY100" fmla="*/ 1066838 h 1682495"/>
                <a:gd name="connsiteX101" fmla="*/ 2388104 w 8882887"/>
                <a:gd name="connsiteY101" fmla="*/ 1064001 h 1682495"/>
                <a:gd name="connsiteX102" fmla="*/ 2388104 w 8882887"/>
                <a:gd name="connsiteY102" fmla="*/ 1044140 h 1682495"/>
                <a:gd name="connsiteX103" fmla="*/ 2386203 w 8882887"/>
                <a:gd name="connsiteY103" fmla="*/ 1041707 h 1682495"/>
                <a:gd name="connsiteX104" fmla="*/ 2394183 w 8882887"/>
                <a:gd name="connsiteY104" fmla="*/ 1024683 h 1682495"/>
                <a:gd name="connsiteX105" fmla="*/ 2406344 w 8882887"/>
                <a:gd name="connsiteY105" fmla="*/ 1066838 h 1682495"/>
                <a:gd name="connsiteX106" fmla="*/ 2407484 w 8882887"/>
                <a:gd name="connsiteY106" fmla="*/ 1066838 h 1682495"/>
                <a:gd name="connsiteX107" fmla="*/ 2415464 w 8882887"/>
                <a:gd name="connsiteY107" fmla="*/ 1066838 h 1682495"/>
                <a:gd name="connsiteX108" fmla="*/ 2415464 w 8882887"/>
                <a:gd name="connsiteY108" fmla="*/ 907947 h 1682495"/>
                <a:gd name="connsiteX109" fmla="*/ 2417744 w 8882887"/>
                <a:gd name="connsiteY109" fmla="*/ 907947 h 1682495"/>
                <a:gd name="connsiteX110" fmla="*/ 2433704 w 8882887"/>
                <a:gd name="connsiteY110" fmla="*/ 907947 h 1682495"/>
                <a:gd name="connsiteX111" fmla="*/ 2433704 w 8882887"/>
                <a:gd name="connsiteY111" fmla="*/ 836609 h 1682495"/>
                <a:gd name="connsiteX112" fmla="*/ 2473224 w 8882887"/>
                <a:gd name="connsiteY112" fmla="*/ 836609 h 1682495"/>
                <a:gd name="connsiteX113" fmla="*/ 2473224 w 8882887"/>
                <a:gd name="connsiteY113" fmla="*/ 804182 h 1682495"/>
                <a:gd name="connsiteX114" fmla="*/ 2524905 w 8882887"/>
                <a:gd name="connsiteY114" fmla="*/ 804182 h 1682495"/>
                <a:gd name="connsiteX115" fmla="*/ 2524905 w 8882887"/>
                <a:gd name="connsiteY115" fmla="*/ 807830 h 1682495"/>
                <a:gd name="connsiteX116" fmla="*/ 2524905 w 8882887"/>
                <a:gd name="connsiteY116" fmla="*/ 833366 h 1682495"/>
                <a:gd name="connsiteX117" fmla="*/ 2528325 w 8882887"/>
                <a:gd name="connsiteY117" fmla="*/ 833366 h 1682495"/>
                <a:gd name="connsiteX118" fmla="*/ 2552265 w 8882887"/>
                <a:gd name="connsiteY118" fmla="*/ 833366 h 1682495"/>
                <a:gd name="connsiteX119" fmla="*/ 2552265 w 8882887"/>
                <a:gd name="connsiteY119" fmla="*/ 904704 h 1682495"/>
                <a:gd name="connsiteX120" fmla="*/ 2553785 w 8882887"/>
                <a:gd name="connsiteY120" fmla="*/ 904704 h 1682495"/>
                <a:gd name="connsiteX121" fmla="*/ 2564426 w 8882887"/>
                <a:gd name="connsiteY121" fmla="*/ 904704 h 1682495"/>
                <a:gd name="connsiteX122" fmla="*/ 2585706 w 8882887"/>
                <a:gd name="connsiteY122" fmla="*/ 911190 h 1682495"/>
                <a:gd name="connsiteX123" fmla="*/ 2585706 w 8882887"/>
                <a:gd name="connsiteY123" fmla="*/ 969558 h 1682495"/>
                <a:gd name="connsiteX124" fmla="*/ 2587226 w 8882887"/>
                <a:gd name="connsiteY124" fmla="*/ 969558 h 1682495"/>
                <a:gd name="connsiteX125" fmla="*/ 2597865 w 8882887"/>
                <a:gd name="connsiteY125" fmla="*/ 969558 h 1682495"/>
                <a:gd name="connsiteX126" fmla="*/ 2597865 w 8882887"/>
                <a:gd name="connsiteY126" fmla="*/ 971990 h 1682495"/>
                <a:gd name="connsiteX127" fmla="*/ 2597865 w 8882887"/>
                <a:gd name="connsiteY127" fmla="*/ 989013 h 1682495"/>
                <a:gd name="connsiteX128" fmla="*/ 2600906 w 8882887"/>
                <a:gd name="connsiteY128" fmla="*/ 989013 h 1682495"/>
                <a:gd name="connsiteX129" fmla="*/ 2622186 w 8882887"/>
                <a:gd name="connsiteY129" fmla="*/ 989013 h 1682495"/>
                <a:gd name="connsiteX130" fmla="*/ 2631306 w 8882887"/>
                <a:gd name="connsiteY130" fmla="*/ 998742 h 1682495"/>
                <a:gd name="connsiteX131" fmla="*/ 2631306 w 8882887"/>
                <a:gd name="connsiteY131" fmla="*/ 1031169 h 1682495"/>
                <a:gd name="connsiteX132" fmla="*/ 2634726 w 8882887"/>
                <a:gd name="connsiteY132" fmla="*/ 1031169 h 1682495"/>
                <a:gd name="connsiteX133" fmla="*/ 2658666 w 8882887"/>
                <a:gd name="connsiteY133" fmla="*/ 1031169 h 1682495"/>
                <a:gd name="connsiteX134" fmla="*/ 2658666 w 8882887"/>
                <a:gd name="connsiteY134" fmla="*/ 1032789 h 1682495"/>
                <a:gd name="connsiteX135" fmla="*/ 2658666 w 8882887"/>
                <a:gd name="connsiteY135" fmla="*/ 1044140 h 1682495"/>
                <a:gd name="connsiteX136" fmla="*/ 2660567 w 8882887"/>
                <a:gd name="connsiteY136" fmla="*/ 1044140 h 1682495"/>
                <a:gd name="connsiteX137" fmla="*/ 2673867 w 8882887"/>
                <a:gd name="connsiteY137" fmla="*/ 1044140 h 1682495"/>
                <a:gd name="connsiteX138" fmla="*/ 2673867 w 8882887"/>
                <a:gd name="connsiteY138" fmla="*/ 1047381 h 1682495"/>
                <a:gd name="connsiteX139" fmla="*/ 2673867 w 8882887"/>
                <a:gd name="connsiteY139" fmla="*/ 1070081 h 1682495"/>
                <a:gd name="connsiteX140" fmla="*/ 2679947 w 8882887"/>
                <a:gd name="connsiteY140" fmla="*/ 1067243 h 1682495"/>
                <a:gd name="connsiteX141" fmla="*/ 2679947 w 8882887"/>
                <a:gd name="connsiteY141" fmla="*/ 1047381 h 1682495"/>
                <a:gd name="connsiteX142" fmla="*/ 2681466 w 8882887"/>
                <a:gd name="connsiteY142" fmla="*/ 1047381 h 1682495"/>
                <a:gd name="connsiteX143" fmla="*/ 2692107 w 8882887"/>
                <a:gd name="connsiteY143" fmla="*/ 1047381 h 1682495"/>
                <a:gd name="connsiteX144" fmla="*/ 2692107 w 8882887"/>
                <a:gd name="connsiteY144" fmla="*/ 1049814 h 1682495"/>
                <a:gd name="connsiteX145" fmla="*/ 2692107 w 8882887"/>
                <a:gd name="connsiteY145" fmla="*/ 1066838 h 1682495"/>
                <a:gd name="connsiteX146" fmla="*/ 2693247 w 8882887"/>
                <a:gd name="connsiteY146" fmla="*/ 1066838 h 1682495"/>
                <a:gd name="connsiteX147" fmla="*/ 2701227 w 8882887"/>
                <a:gd name="connsiteY147" fmla="*/ 1066838 h 1682495"/>
                <a:gd name="connsiteX148" fmla="*/ 2774187 w 8882887"/>
                <a:gd name="connsiteY148" fmla="*/ 1060353 h 1682495"/>
                <a:gd name="connsiteX149" fmla="*/ 2774187 w 8882887"/>
                <a:gd name="connsiteY149" fmla="*/ 1062380 h 1682495"/>
                <a:gd name="connsiteX150" fmla="*/ 2774187 w 8882887"/>
                <a:gd name="connsiteY150" fmla="*/ 1076565 h 1682495"/>
                <a:gd name="connsiteX151" fmla="*/ 2775327 w 8882887"/>
                <a:gd name="connsiteY151" fmla="*/ 1076565 h 1682495"/>
                <a:gd name="connsiteX152" fmla="*/ 2783309 w 8882887"/>
                <a:gd name="connsiteY152" fmla="*/ 1076565 h 1682495"/>
                <a:gd name="connsiteX153" fmla="*/ 2783309 w 8882887"/>
                <a:gd name="connsiteY153" fmla="*/ 1079808 h 1682495"/>
                <a:gd name="connsiteX154" fmla="*/ 2783309 w 8882887"/>
                <a:gd name="connsiteY154" fmla="*/ 1102508 h 1682495"/>
                <a:gd name="connsiteX155" fmla="*/ 2786348 w 8882887"/>
                <a:gd name="connsiteY155" fmla="*/ 1100481 h 1682495"/>
                <a:gd name="connsiteX156" fmla="*/ 2807628 w 8882887"/>
                <a:gd name="connsiteY156" fmla="*/ 1086294 h 1682495"/>
                <a:gd name="connsiteX157" fmla="*/ 2816748 w 8882887"/>
                <a:gd name="connsiteY157" fmla="*/ 1024683 h 1682495"/>
                <a:gd name="connsiteX158" fmla="*/ 2817888 w 8882887"/>
                <a:gd name="connsiteY158" fmla="*/ 1024278 h 1682495"/>
                <a:gd name="connsiteX159" fmla="*/ 2825868 w 8882887"/>
                <a:gd name="connsiteY159" fmla="*/ 1021440 h 1682495"/>
                <a:gd name="connsiteX160" fmla="*/ 2828909 w 8882887"/>
                <a:gd name="connsiteY160" fmla="*/ 917675 h 1682495"/>
                <a:gd name="connsiteX161" fmla="*/ 2831949 w 8882887"/>
                <a:gd name="connsiteY161" fmla="*/ 1021440 h 1682495"/>
                <a:gd name="connsiteX162" fmla="*/ 2833089 w 8882887"/>
                <a:gd name="connsiteY162" fmla="*/ 1021845 h 1682495"/>
                <a:gd name="connsiteX163" fmla="*/ 2841069 w 8882887"/>
                <a:gd name="connsiteY163" fmla="*/ 1024683 h 1682495"/>
                <a:gd name="connsiteX164" fmla="*/ 2841069 w 8882887"/>
                <a:gd name="connsiteY164" fmla="*/ 894977 h 1682495"/>
                <a:gd name="connsiteX165" fmla="*/ 2847149 w 8882887"/>
                <a:gd name="connsiteY165" fmla="*/ 846336 h 1682495"/>
                <a:gd name="connsiteX166" fmla="*/ 2904909 w 8882887"/>
                <a:gd name="connsiteY166" fmla="*/ 846336 h 1682495"/>
                <a:gd name="connsiteX167" fmla="*/ 2904909 w 8882887"/>
                <a:gd name="connsiteY167" fmla="*/ 894977 h 1682495"/>
                <a:gd name="connsiteX168" fmla="*/ 2906049 w 8882887"/>
                <a:gd name="connsiteY168" fmla="*/ 894977 h 1682495"/>
                <a:gd name="connsiteX169" fmla="*/ 2914029 w 8882887"/>
                <a:gd name="connsiteY169" fmla="*/ 894977 h 1682495"/>
                <a:gd name="connsiteX170" fmla="*/ 2914029 w 8882887"/>
                <a:gd name="connsiteY170" fmla="*/ 771755 h 1682495"/>
                <a:gd name="connsiteX171" fmla="*/ 2916690 w 8882887"/>
                <a:gd name="connsiteY171" fmla="*/ 771755 h 1682495"/>
                <a:gd name="connsiteX172" fmla="*/ 2935310 w 8882887"/>
                <a:gd name="connsiteY172" fmla="*/ 771755 h 1682495"/>
                <a:gd name="connsiteX173" fmla="*/ 2935310 w 8882887"/>
                <a:gd name="connsiteY173" fmla="*/ 768918 h 1682495"/>
                <a:gd name="connsiteX174" fmla="*/ 2935310 w 8882887"/>
                <a:gd name="connsiteY174" fmla="*/ 749057 h 1682495"/>
                <a:gd name="connsiteX175" fmla="*/ 2968751 w 8882887"/>
                <a:gd name="connsiteY175" fmla="*/ 749057 h 1682495"/>
                <a:gd name="connsiteX176" fmla="*/ 2968751 w 8882887"/>
                <a:gd name="connsiteY176" fmla="*/ 747435 h 1682495"/>
                <a:gd name="connsiteX177" fmla="*/ 2968751 w 8882887"/>
                <a:gd name="connsiteY177" fmla="*/ 736086 h 1682495"/>
                <a:gd name="connsiteX178" fmla="*/ 2971410 w 8882887"/>
                <a:gd name="connsiteY178" fmla="*/ 736086 h 1682495"/>
                <a:gd name="connsiteX179" fmla="*/ 2990031 w 8882887"/>
                <a:gd name="connsiteY179" fmla="*/ 736086 h 1682495"/>
                <a:gd name="connsiteX180" fmla="*/ 2990031 w 8882887"/>
                <a:gd name="connsiteY180" fmla="*/ 737708 h 1682495"/>
                <a:gd name="connsiteX181" fmla="*/ 2990031 w 8882887"/>
                <a:gd name="connsiteY181" fmla="*/ 749057 h 1682495"/>
                <a:gd name="connsiteX182" fmla="*/ 2991171 w 8882887"/>
                <a:gd name="connsiteY182" fmla="*/ 749057 h 1682495"/>
                <a:gd name="connsiteX183" fmla="*/ 2999151 w 8882887"/>
                <a:gd name="connsiteY183" fmla="*/ 749057 h 1682495"/>
                <a:gd name="connsiteX184" fmla="*/ 3014351 w 8882887"/>
                <a:gd name="connsiteY184" fmla="*/ 742571 h 1682495"/>
                <a:gd name="connsiteX185" fmla="*/ 3020430 w 8882887"/>
                <a:gd name="connsiteY185" fmla="*/ 747435 h 1682495"/>
                <a:gd name="connsiteX186" fmla="*/ 3020430 w 8882887"/>
                <a:gd name="connsiteY186" fmla="*/ 736086 h 1682495"/>
                <a:gd name="connsiteX187" fmla="*/ 3023850 w 8882887"/>
                <a:gd name="connsiteY187" fmla="*/ 736086 h 1682495"/>
                <a:gd name="connsiteX188" fmla="*/ 3047792 w 8882887"/>
                <a:gd name="connsiteY188" fmla="*/ 736086 h 1682495"/>
                <a:gd name="connsiteX189" fmla="*/ 3047792 w 8882887"/>
                <a:gd name="connsiteY189" fmla="*/ 737708 h 1682495"/>
                <a:gd name="connsiteX190" fmla="*/ 3047792 w 8882887"/>
                <a:gd name="connsiteY190" fmla="*/ 749057 h 1682495"/>
                <a:gd name="connsiteX191" fmla="*/ 3093392 w 8882887"/>
                <a:gd name="connsiteY191" fmla="*/ 749057 h 1682495"/>
                <a:gd name="connsiteX192" fmla="*/ 3093392 w 8882887"/>
                <a:gd name="connsiteY192" fmla="*/ 751488 h 1682495"/>
                <a:gd name="connsiteX193" fmla="*/ 3093392 w 8882887"/>
                <a:gd name="connsiteY193" fmla="*/ 768513 h 1682495"/>
                <a:gd name="connsiteX194" fmla="*/ 3132912 w 8882887"/>
                <a:gd name="connsiteY194" fmla="*/ 768513 h 1682495"/>
                <a:gd name="connsiteX195" fmla="*/ 3132912 w 8882887"/>
                <a:gd name="connsiteY195" fmla="*/ 813909 h 1682495"/>
                <a:gd name="connsiteX196" fmla="*/ 3134052 w 8882887"/>
                <a:gd name="connsiteY196" fmla="*/ 813909 h 1682495"/>
                <a:gd name="connsiteX197" fmla="*/ 3142032 w 8882887"/>
                <a:gd name="connsiteY197" fmla="*/ 813909 h 1682495"/>
                <a:gd name="connsiteX198" fmla="*/ 3142032 w 8882887"/>
                <a:gd name="connsiteY198" fmla="*/ 815531 h 1682495"/>
                <a:gd name="connsiteX199" fmla="*/ 3142032 w 8882887"/>
                <a:gd name="connsiteY199" fmla="*/ 826881 h 1682495"/>
                <a:gd name="connsiteX200" fmla="*/ 3148113 w 8882887"/>
                <a:gd name="connsiteY200" fmla="*/ 872277 h 1682495"/>
                <a:gd name="connsiteX201" fmla="*/ 3149253 w 8882887"/>
                <a:gd name="connsiteY201" fmla="*/ 872277 h 1682495"/>
                <a:gd name="connsiteX202" fmla="*/ 3157233 w 8882887"/>
                <a:gd name="connsiteY202" fmla="*/ 872277 h 1682495"/>
                <a:gd name="connsiteX203" fmla="*/ 3157233 w 8882887"/>
                <a:gd name="connsiteY203" fmla="*/ 873494 h 1682495"/>
                <a:gd name="connsiteX204" fmla="*/ 3157233 w 8882887"/>
                <a:gd name="connsiteY204" fmla="*/ 882006 h 1682495"/>
                <a:gd name="connsiteX205" fmla="*/ 3158753 w 8882887"/>
                <a:gd name="connsiteY205" fmla="*/ 882006 h 1682495"/>
                <a:gd name="connsiteX206" fmla="*/ 3169392 w 8882887"/>
                <a:gd name="connsiteY206" fmla="*/ 882006 h 1682495"/>
                <a:gd name="connsiteX207" fmla="*/ 3169392 w 8882887"/>
                <a:gd name="connsiteY207" fmla="*/ 927404 h 1682495"/>
                <a:gd name="connsiteX208" fmla="*/ 3172433 w 8882887"/>
                <a:gd name="connsiteY208" fmla="*/ 927404 h 1682495"/>
                <a:gd name="connsiteX209" fmla="*/ 3193713 w 8882887"/>
                <a:gd name="connsiteY209" fmla="*/ 927404 h 1682495"/>
                <a:gd name="connsiteX210" fmla="*/ 3193713 w 8882887"/>
                <a:gd name="connsiteY210" fmla="*/ 963072 h 1682495"/>
                <a:gd name="connsiteX211" fmla="*/ 3196754 w 8882887"/>
                <a:gd name="connsiteY211" fmla="*/ 965504 h 1682495"/>
                <a:gd name="connsiteX212" fmla="*/ 3196754 w 8882887"/>
                <a:gd name="connsiteY212" fmla="*/ 982529 h 1682495"/>
                <a:gd name="connsiteX213" fmla="*/ 3197894 w 8882887"/>
                <a:gd name="connsiteY213" fmla="*/ 982529 h 1682495"/>
                <a:gd name="connsiteX214" fmla="*/ 3205874 w 8882887"/>
                <a:gd name="connsiteY214" fmla="*/ 982529 h 1682495"/>
                <a:gd name="connsiteX215" fmla="*/ 3205874 w 8882887"/>
                <a:gd name="connsiteY215" fmla="*/ 1018197 h 1682495"/>
                <a:gd name="connsiteX216" fmla="*/ 3207773 w 8882887"/>
                <a:gd name="connsiteY216" fmla="*/ 1018197 h 1682495"/>
                <a:gd name="connsiteX217" fmla="*/ 3221073 w 8882887"/>
                <a:gd name="connsiteY217" fmla="*/ 1018197 h 1682495"/>
                <a:gd name="connsiteX218" fmla="*/ 3224114 w 8882887"/>
                <a:gd name="connsiteY218" fmla="*/ 1024278 h 1682495"/>
                <a:gd name="connsiteX219" fmla="*/ 3224114 w 8882887"/>
                <a:gd name="connsiteY219" fmla="*/ 1044140 h 1682495"/>
                <a:gd name="connsiteX220" fmla="*/ 3226394 w 8882887"/>
                <a:gd name="connsiteY220" fmla="*/ 1041302 h 1682495"/>
                <a:gd name="connsiteX221" fmla="*/ 3242354 w 8882887"/>
                <a:gd name="connsiteY221" fmla="*/ 1021440 h 1682495"/>
                <a:gd name="connsiteX222" fmla="*/ 3284915 w 8882887"/>
                <a:gd name="connsiteY222" fmla="*/ 1021440 h 1682495"/>
                <a:gd name="connsiteX223" fmla="*/ 3284915 w 8882887"/>
                <a:gd name="connsiteY223" fmla="*/ 1151147 h 1682495"/>
                <a:gd name="connsiteX224" fmla="*/ 3286055 w 8882887"/>
                <a:gd name="connsiteY224" fmla="*/ 1151147 h 1682495"/>
                <a:gd name="connsiteX225" fmla="*/ 3294035 w 8882887"/>
                <a:gd name="connsiteY225" fmla="*/ 1151147 h 1682495"/>
                <a:gd name="connsiteX226" fmla="*/ 3295175 w 8882887"/>
                <a:gd name="connsiteY226" fmla="*/ 1149120 h 1682495"/>
                <a:gd name="connsiteX227" fmla="*/ 3303155 w 8882887"/>
                <a:gd name="connsiteY227" fmla="*/ 1134933 h 1682495"/>
                <a:gd name="connsiteX228" fmla="*/ 3303155 w 8882887"/>
                <a:gd name="connsiteY228" fmla="*/ 1137771 h 1682495"/>
                <a:gd name="connsiteX229" fmla="*/ 3303155 w 8882887"/>
                <a:gd name="connsiteY229" fmla="*/ 1157633 h 1682495"/>
                <a:gd name="connsiteX230" fmla="*/ 3309234 w 8882887"/>
                <a:gd name="connsiteY230" fmla="*/ 1089537 h 1682495"/>
                <a:gd name="connsiteX231" fmla="*/ 3310374 w 8882887"/>
                <a:gd name="connsiteY231" fmla="*/ 1089537 h 1682495"/>
                <a:gd name="connsiteX232" fmla="*/ 3318354 w 8882887"/>
                <a:gd name="connsiteY232" fmla="*/ 1089537 h 1682495"/>
                <a:gd name="connsiteX233" fmla="*/ 3318354 w 8882887"/>
                <a:gd name="connsiteY233" fmla="*/ 992256 h 1682495"/>
                <a:gd name="connsiteX234" fmla="*/ 3319875 w 8882887"/>
                <a:gd name="connsiteY234" fmla="*/ 992256 h 1682495"/>
                <a:gd name="connsiteX235" fmla="*/ 3330515 w 8882887"/>
                <a:gd name="connsiteY235" fmla="*/ 992256 h 1682495"/>
                <a:gd name="connsiteX236" fmla="*/ 3348755 w 8882887"/>
                <a:gd name="connsiteY236" fmla="*/ 927404 h 1682495"/>
                <a:gd name="connsiteX237" fmla="*/ 3350655 w 8882887"/>
                <a:gd name="connsiteY237" fmla="*/ 927404 h 1682495"/>
                <a:gd name="connsiteX238" fmla="*/ 3363956 w 8882887"/>
                <a:gd name="connsiteY238" fmla="*/ 927404 h 1682495"/>
                <a:gd name="connsiteX239" fmla="*/ 3379155 w 8882887"/>
                <a:gd name="connsiteY239" fmla="*/ 992256 h 1682495"/>
                <a:gd name="connsiteX240" fmla="*/ 3380675 w 8882887"/>
                <a:gd name="connsiteY240" fmla="*/ 992256 h 1682495"/>
                <a:gd name="connsiteX241" fmla="*/ 3391316 w 8882887"/>
                <a:gd name="connsiteY241" fmla="*/ 992256 h 1682495"/>
                <a:gd name="connsiteX242" fmla="*/ 3391316 w 8882887"/>
                <a:gd name="connsiteY242" fmla="*/ 1050624 h 1682495"/>
                <a:gd name="connsiteX243" fmla="*/ 3393975 w 8882887"/>
                <a:gd name="connsiteY243" fmla="*/ 1050624 h 1682495"/>
                <a:gd name="connsiteX244" fmla="*/ 3412596 w 8882887"/>
                <a:gd name="connsiteY244" fmla="*/ 1050624 h 1682495"/>
                <a:gd name="connsiteX245" fmla="*/ 3412596 w 8882887"/>
                <a:gd name="connsiteY245" fmla="*/ 1053867 h 1682495"/>
                <a:gd name="connsiteX246" fmla="*/ 3412596 w 8882887"/>
                <a:gd name="connsiteY246" fmla="*/ 1076565 h 1682495"/>
                <a:gd name="connsiteX247" fmla="*/ 3418676 w 8882887"/>
                <a:gd name="connsiteY247" fmla="*/ 1073324 h 1682495"/>
                <a:gd name="connsiteX248" fmla="*/ 3418676 w 8882887"/>
                <a:gd name="connsiteY248" fmla="*/ 1050624 h 1682495"/>
                <a:gd name="connsiteX249" fmla="*/ 3420956 w 8882887"/>
                <a:gd name="connsiteY249" fmla="*/ 1050624 h 1682495"/>
                <a:gd name="connsiteX250" fmla="*/ 3436916 w 8882887"/>
                <a:gd name="connsiteY250" fmla="*/ 1050624 h 1682495"/>
                <a:gd name="connsiteX251" fmla="*/ 3436916 w 8882887"/>
                <a:gd name="connsiteY251" fmla="*/ 1053056 h 1682495"/>
                <a:gd name="connsiteX252" fmla="*/ 3436916 w 8882887"/>
                <a:gd name="connsiteY252" fmla="*/ 1070081 h 1682495"/>
                <a:gd name="connsiteX253" fmla="*/ 3482517 w 8882887"/>
                <a:gd name="connsiteY253" fmla="*/ 1070081 h 1682495"/>
                <a:gd name="connsiteX254" fmla="*/ 3482517 w 8882887"/>
                <a:gd name="connsiteY254" fmla="*/ 1014956 h 1682495"/>
                <a:gd name="connsiteX255" fmla="*/ 3484416 w 8882887"/>
                <a:gd name="connsiteY255" fmla="*/ 1014956 h 1682495"/>
                <a:gd name="connsiteX256" fmla="*/ 3497717 w 8882887"/>
                <a:gd name="connsiteY256" fmla="*/ 1014956 h 1682495"/>
                <a:gd name="connsiteX257" fmla="*/ 3497717 w 8882887"/>
                <a:gd name="connsiteY257" fmla="*/ 1047381 h 1682495"/>
                <a:gd name="connsiteX258" fmla="*/ 3500757 w 8882887"/>
                <a:gd name="connsiteY258" fmla="*/ 998742 h 1682495"/>
                <a:gd name="connsiteX259" fmla="*/ 3534197 w 8882887"/>
                <a:gd name="connsiteY259" fmla="*/ 998742 h 1682495"/>
                <a:gd name="connsiteX260" fmla="*/ 3534197 w 8882887"/>
                <a:gd name="connsiteY260" fmla="*/ 996309 h 1682495"/>
                <a:gd name="connsiteX261" fmla="*/ 3534197 w 8882887"/>
                <a:gd name="connsiteY261" fmla="*/ 979286 h 1682495"/>
                <a:gd name="connsiteX262" fmla="*/ 3535337 w 8882887"/>
                <a:gd name="connsiteY262" fmla="*/ 979286 h 1682495"/>
                <a:gd name="connsiteX263" fmla="*/ 3543317 w 8882887"/>
                <a:gd name="connsiteY263" fmla="*/ 979286 h 1682495"/>
                <a:gd name="connsiteX264" fmla="*/ 3543317 w 8882887"/>
                <a:gd name="connsiteY264" fmla="*/ 976449 h 1682495"/>
                <a:gd name="connsiteX265" fmla="*/ 3543317 w 8882887"/>
                <a:gd name="connsiteY265" fmla="*/ 956588 h 1682495"/>
                <a:gd name="connsiteX266" fmla="*/ 3549398 w 8882887"/>
                <a:gd name="connsiteY266" fmla="*/ 966315 h 1682495"/>
                <a:gd name="connsiteX267" fmla="*/ 3552818 w 8882887"/>
                <a:gd name="connsiteY267" fmla="*/ 966315 h 1682495"/>
                <a:gd name="connsiteX268" fmla="*/ 3576758 w 8882887"/>
                <a:gd name="connsiteY268" fmla="*/ 966315 h 1682495"/>
                <a:gd name="connsiteX269" fmla="*/ 3576758 w 8882887"/>
                <a:gd name="connsiteY269" fmla="*/ 965099 h 1682495"/>
                <a:gd name="connsiteX270" fmla="*/ 3576758 w 8882887"/>
                <a:gd name="connsiteY270" fmla="*/ 956588 h 1682495"/>
                <a:gd name="connsiteX271" fmla="*/ 3577898 w 8882887"/>
                <a:gd name="connsiteY271" fmla="*/ 956588 h 1682495"/>
                <a:gd name="connsiteX272" fmla="*/ 3585878 w 8882887"/>
                <a:gd name="connsiteY272" fmla="*/ 956588 h 1682495"/>
                <a:gd name="connsiteX273" fmla="*/ 3585878 w 8882887"/>
                <a:gd name="connsiteY273" fmla="*/ 958614 h 1682495"/>
                <a:gd name="connsiteX274" fmla="*/ 3585878 w 8882887"/>
                <a:gd name="connsiteY274" fmla="*/ 972801 h 1682495"/>
                <a:gd name="connsiteX275" fmla="*/ 3643638 w 8882887"/>
                <a:gd name="connsiteY275" fmla="*/ 972801 h 1682495"/>
                <a:gd name="connsiteX276" fmla="*/ 3643638 w 8882887"/>
                <a:gd name="connsiteY276" fmla="*/ 1180331 h 1682495"/>
                <a:gd name="connsiteX277" fmla="*/ 3645918 w 8882887"/>
                <a:gd name="connsiteY277" fmla="*/ 1180331 h 1682495"/>
                <a:gd name="connsiteX278" fmla="*/ 3661878 w 8882887"/>
                <a:gd name="connsiteY278" fmla="*/ 1180331 h 1682495"/>
                <a:gd name="connsiteX279" fmla="*/ 3661878 w 8882887"/>
                <a:gd name="connsiteY279" fmla="*/ 1160876 h 1682495"/>
                <a:gd name="connsiteX280" fmla="*/ 3667959 w 8882887"/>
                <a:gd name="connsiteY280" fmla="*/ 1160876 h 1682495"/>
                <a:gd name="connsiteX281" fmla="*/ 3667959 w 8882887"/>
                <a:gd name="connsiteY281" fmla="*/ 1180331 h 1682495"/>
                <a:gd name="connsiteX282" fmla="*/ 3713559 w 8882887"/>
                <a:gd name="connsiteY282" fmla="*/ 1180331 h 1682495"/>
                <a:gd name="connsiteX283" fmla="*/ 3713559 w 8882887"/>
                <a:gd name="connsiteY283" fmla="*/ 1134933 h 1682495"/>
                <a:gd name="connsiteX284" fmla="*/ 3731799 w 8882887"/>
                <a:gd name="connsiteY284" fmla="*/ 1134933 h 1682495"/>
                <a:gd name="connsiteX285" fmla="*/ 3750039 w 8882887"/>
                <a:gd name="connsiteY285" fmla="*/ 1131692 h 1682495"/>
                <a:gd name="connsiteX286" fmla="*/ 3756120 w 8882887"/>
                <a:gd name="connsiteY286" fmla="*/ 1134933 h 1682495"/>
                <a:gd name="connsiteX287" fmla="*/ 3771320 w 8882887"/>
                <a:gd name="connsiteY287" fmla="*/ 1134933 h 1682495"/>
                <a:gd name="connsiteX288" fmla="*/ 3771320 w 8882887"/>
                <a:gd name="connsiteY288" fmla="*/ 1180331 h 1682495"/>
                <a:gd name="connsiteX289" fmla="*/ 3783480 w 8882887"/>
                <a:gd name="connsiteY289" fmla="*/ 1180331 h 1682495"/>
                <a:gd name="connsiteX290" fmla="*/ 3783480 w 8882887"/>
                <a:gd name="connsiteY290" fmla="*/ 1206273 h 1682495"/>
                <a:gd name="connsiteX291" fmla="*/ 3797484 w 8882887"/>
                <a:gd name="connsiteY291" fmla="*/ 1207631 h 1682495"/>
                <a:gd name="connsiteX292" fmla="*/ 3816921 w 8882887"/>
                <a:gd name="connsiteY292" fmla="*/ 1207631 h 1682495"/>
                <a:gd name="connsiteX293" fmla="*/ 3816921 w 8882887"/>
                <a:gd name="connsiteY293" fmla="*/ 1183574 h 1682495"/>
                <a:gd name="connsiteX294" fmla="*/ 3918855 w 8882887"/>
                <a:gd name="connsiteY294" fmla="*/ 1183574 h 1682495"/>
                <a:gd name="connsiteX295" fmla="*/ 3918855 w 8882887"/>
                <a:gd name="connsiteY295" fmla="*/ 1055694 h 1682495"/>
                <a:gd name="connsiteX296" fmla="*/ 4026867 w 8882887"/>
                <a:gd name="connsiteY296" fmla="*/ 1055694 h 1682495"/>
                <a:gd name="connsiteX297" fmla="*/ 4026867 w 8882887"/>
                <a:gd name="connsiteY297" fmla="*/ 1173846 h 1682495"/>
                <a:gd name="connsiteX298" fmla="*/ 4029723 w 8882887"/>
                <a:gd name="connsiteY298" fmla="*/ 1173846 h 1682495"/>
                <a:gd name="connsiteX299" fmla="*/ 4031586 w 8882887"/>
                <a:gd name="connsiteY299" fmla="*/ 1207631 h 1682495"/>
                <a:gd name="connsiteX300" fmla="*/ 4046100 w 8882887"/>
                <a:gd name="connsiteY300" fmla="*/ 1207631 h 1682495"/>
                <a:gd name="connsiteX301" fmla="*/ 4047963 w 8882887"/>
                <a:gd name="connsiteY301" fmla="*/ 1173846 h 1682495"/>
                <a:gd name="connsiteX302" fmla="*/ 4057083 w 8882887"/>
                <a:gd name="connsiteY302" fmla="*/ 1173846 h 1682495"/>
                <a:gd name="connsiteX303" fmla="*/ 4058946 w 8882887"/>
                <a:gd name="connsiteY303" fmla="*/ 1207631 h 1682495"/>
                <a:gd name="connsiteX304" fmla="*/ 4134879 w 8882887"/>
                <a:gd name="connsiteY304" fmla="*/ 1207631 h 1682495"/>
                <a:gd name="connsiteX305" fmla="*/ 4134879 w 8882887"/>
                <a:gd name="connsiteY305" fmla="*/ 963089 h 1682495"/>
                <a:gd name="connsiteX306" fmla="*/ 4430870 w 8882887"/>
                <a:gd name="connsiteY306" fmla="*/ 963089 h 1682495"/>
                <a:gd name="connsiteX307" fmla="*/ 4430870 w 8882887"/>
                <a:gd name="connsiteY307" fmla="*/ 1207631 h 1682495"/>
                <a:gd name="connsiteX308" fmla="*/ 4458915 w 8882887"/>
                <a:gd name="connsiteY308" fmla="*/ 1207631 h 1682495"/>
                <a:gd name="connsiteX309" fmla="*/ 4458915 w 8882887"/>
                <a:gd name="connsiteY309" fmla="*/ 1083591 h 1682495"/>
                <a:gd name="connsiteX310" fmla="*/ 4601595 w 8882887"/>
                <a:gd name="connsiteY310" fmla="*/ 1083591 h 1682495"/>
                <a:gd name="connsiteX311" fmla="*/ 4619491 w 8882887"/>
                <a:gd name="connsiteY311" fmla="*/ 606380 h 1682495"/>
                <a:gd name="connsiteX312" fmla="*/ 4601251 w 8882887"/>
                <a:gd name="connsiteY312" fmla="*/ 573953 h 1682495"/>
                <a:gd name="connsiteX313" fmla="*/ 4592131 w 8882887"/>
                <a:gd name="connsiteY313" fmla="*/ 567467 h 1682495"/>
                <a:gd name="connsiteX314" fmla="*/ 4604291 w 8882887"/>
                <a:gd name="connsiteY314" fmla="*/ 531798 h 1682495"/>
                <a:gd name="connsiteX315" fmla="*/ 4604291 w 8882887"/>
                <a:gd name="connsiteY315" fmla="*/ 505857 h 1682495"/>
                <a:gd name="connsiteX316" fmla="*/ 4625571 w 8882887"/>
                <a:gd name="connsiteY316" fmla="*/ 505857 h 1682495"/>
                <a:gd name="connsiteX317" fmla="*/ 4625571 w 8882887"/>
                <a:gd name="connsiteY317" fmla="*/ 473430 h 1682495"/>
                <a:gd name="connsiteX318" fmla="*/ 4628611 w 8882887"/>
                <a:gd name="connsiteY318" fmla="*/ 466944 h 1682495"/>
                <a:gd name="connsiteX319" fmla="*/ 4628611 w 8882887"/>
                <a:gd name="connsiteY319" fmla="*/ 350208 h 1682495"/>
                <a:gd name="connsiteX320" fmla="*/ 4625571 w 8882887"/>
                <a:gd name="connsiteY320" fmla="*/ 340481 h 1682495"/>
                <a:gd name="connsiteX321" fmla="*/ 4634691 w 8882887"/>
                <a:gd name="connsiteY321" fmla="*/ 330752 h 1682495"/>
                <a:gd name="connsiteX322" fmla="*/ 4634691 w 8882887"/>
                <a:gd name="connsiteY322" fmla="*/ 243200 h 1682495"/>
                <a:gd name="connsiteX323" fmla="*/ 4637731 w 8882887"/>
                <a:gd name="connsiteY323" fmla="*/ 236715 h 1682495"/>
                <a:gd name="connsiteX324" fmla="*/ 4637731 w 8882887"/>
                <a:gd name="connsiteY324" fmla="*/ 152406 h 1682495"/>
                <a:gd name="connsiteX325" fmla="*/ 4640771 w 8882887"/>
                <a:gd name="connsiteY325" fmla="*/ 123222 h 1682495"/>
                <a:gd name="connsiteX326" fmla="*/ 4646851 w 8882887"/>
                <a:gd name="connsiteY326" fmla="*/ 149163 h 1682495"/>
                <a:gd name="connsiteX327" fmla="*/ 4649891 w 8882887"/>
                <a:gd name="connsiteY327" fmla="*/ 236715 h 1682495"/>
                <a:gd name="connsiteX328" fmla="*/ 4652931 w 8882887"/>
                <a:gd name="connsiteY328" fmla="*/ 330752 h 1682495"/>
                <a:gd name="connsiteX329" fmla="*/ 4662051 w 8882887"/>
                <a:gd name="connsiteY329" fmla="*/ 340481 h 1682495"/>
                <a:gd name="connsiteX330" fmla="*/ 4659011 w 8882887"/>
                <a:gd name="connsiteY330" fmla="*/ 350208 h 1682495"/>
                <a:gd name="connsiteX331" fmla="*/ 4659011 w 8882887"/>
                <a:gd name="connsiteY331" fmla="*/ 466944 h 1682495"/>
                <a:gd name="connsiteX332" fmla="*/ 4662051 w 8882887"/>
                <a:gd name="connsiteY332" fmla="*/ 473430 h 1682495"/>
                <a:gd name="connsiteX333" fmla="*/ 4662051 w 8882887"/>
                <a:gd name="connsiteY333" fmla="*/ 505857 h 1682495"/>
                <a:gd name="connsiteX334" fmla="*/ 4683331 w 8882887"/>
                <a:gd name="connsiteY334" fmla="*/ 505857 h 1682495"/>
                <a:gd name="connsiteX335" fmla="*/ 4683331 w 8882887"/>
                <a:gd name="connsiteY335" fmla="*/ 531798 h 1682495"/>
                <a:gd name="connsiteX336" fmla="*/ 4695493 w 8882887"/>
                <a:gd name="connsiteY336" fmla="*/ 567467 h 1682495"/>
                <a:gd name="connsiteX337" fmla="*/ 4686373 w 8882887"/>
                <a:gd name="connsiteY337" fmla="*/ 573953 h 1682495"/>
                <a:gd name="connsiteX338" fmla="*/ 4668131 w 8882887"/>
                <a:gd name="connsiteY338" fmla="*/ 606380 h 1682495"/>
                <a:gd name="connsiteX339" fmla="*/ 4680291 w 8882887"/>
                <a:gd name="connsiteY339" fmla="*/ 985772 h 1682495"/>
                <a:gd name="connsiteX340" fmla="*/ 4777573 w 8882887"/>
                <a:gd name="connsiteY340" fmla="*/ 985772 h 1682495"/>
                <a:gd name="connsiteX341" fmla="*/ 4777573 w 8882887"/>
                <a:gd name="connsiteY341" fmla="*/ 1099265 h 1682495"/>
                <a:gd name="connsiteX342" fmla="*/ 4789733 w 8882887"/>
                <a:gd name="connsiteY342" fmla="*/ 1099265 h 1682495"/>
                <a:gd name="connsiteX343" fmla="*/ 4792773 w 8882887"/>
                <a:gd name="connsiteY343" fmla="*/ 1089537 h 1682495"/>
                <a:gd name="connsiteX344" fmla="*/ 4801893 w 8882887"/>
                <a:gd name="connsiteY344" fmla="*/ 1089537 h 1682495"/>
                <a:gd name="connsiteX345" fmla="*/ 4804935 w 8882887"/>
                <a:gd name="connsiteY345" fmla="*/ 1102508 h 1682495"/>
                <a:gd name="connsiteX346" fmla="*/ 4823175 w 8882887"/>
                <a:gd name="connsiteY346" fmla="*/ 1102508 h 1682495"/>
                <a:gd name="connsiteX347" fmla="*/ 4823175 w 8882887"/>
                <a:gd name="connsiteY347" fmla="*/ 1092779 h 1682495"/>
                <a:gd name="connsiteX348" fmla="*/ 4856613 w 8882887"/>
                <a:gd name="connsiteY348" fmla="*/ 1092779 h 1682495"/>
                <a:gd name="connsiteX349" fmla="*/ 4856613 w 8882887"/>
                <a:gd name="connsiteY349" fmla="*/ 1102508 h 1682495"/>
                <a:gd name="connsiteX350" fmla="*/ 4887015 w 8882887"/>
                <a:gd name="connsiteY350" fmla="*/ 1102508 h 1682495"/>
                <a:gd name="connsiteX351" fmla="*/ 4887015 w 8882887"/>
                <a:gd name="connsiteY351" fmla="*/ 1170603 h 1682495"/>
                <a:gd name="connsiteX352" fmla="*/ 4908295 w 8882887"/>
                <a:gd name="connsiteY352" fmla="*/ 1170603 h 1682495"/>
                <a:gd name="connsiteX353" fmla="*/ 4908295 w 8882887"/>
                <a:gd name="connsiteY353" fmla="*/ 1151147 h 1682495"/>
                <a:gd name="connsiteX354" fmla="*/ 4932615 w 8882887"/>
                <a:gd name="connsiteY354" fmla="*/ 1151147 h 1682495"/>
                <a:gd name="connsiteX355" fmla="*/ 4932615 w 8882887"/>
                <a:gd name="connsiteY355" fmla="*/ 882006 h 1682495"/>
                <a:gd name="connsiteX356" fmla="*/ 4941735 w 8882887"/>
                <a:gd name="connsiteY356" fmla="*/ 872277 h 1682495"/>
                <a:gd name="connsiteX357" fmla="*/ 5051177 w 8882887"/>
                <a:gd name="connsiteY357" fmla="*/ 872277 h 1682495"/>
                <a:gd name="connsiteX358" fmla="*/ 5051177 w 8882887"/>
                <a:gd name="connsiteY358" fmla="*/ 885249 h 1682495"/>
                <a:gd name="connsiteX359" fmla="*/ 5066377 w 8882887"/>
                <a:gd name="connsiteY359" fmla="*/ 885249 h 1682495"/>
                <a:gd name="connsiteX360" fmla="*/ 5066377 w 8882887"/>
                <a:gd name="connsiteY360" fmla="*/ 1057110 h 1682495"/>
                <a:gd name="connsiteX361" fmla="*/ 5099817 w 8882887"/>
                <a:gd name="connsiteY361" fmla="*/ 1057110 h 1682495"/>
                <a:gd name="connsiteX362" fmla="*/ 5099817 w 8882887"/>
                <a:gd name="connsiteY362" fmla="*/ 956588 h 1682495"/>
                <a:gd name="connsiteX363" fmla="*/ 5139339 w 8882887"/>
                <a:gd name="connsiteY363" fmla="*/ 956588 h 1682495"/>
                <a:gd name="connsiteX364" fmla="*/ 5145417 w 8882887"/>
                <a:gd name="connsiteY364" fmla="*/ 950102 h 1682495"/>
                <a:gd name="connsiteX365" fmla="*/ 5157579 w 8882887"/>
                <a:gd name="connsiteY365" fmla="*/ 950102 h 1682495"/>
                <a:gd name="connsiteX366" fmla="*/ 5163657 w 8882887"/>
                <a:gd name="connsiteY366" fmla="*/ 956588 h 1682495"/>
                <a:gd name="connsiteX367" fmla="*/ 5197099 w 8882887"/>
                <a:gd name="connsiteY367" fmla="*/ 956588 h 1682495"/>
                <a:gd name="connsiteX368" fmla="*/ 5197099 w 8882887"/>
                <a:gd name="connsiteY368" fmla="*/ 781484 h 1682495"/>
                <a:gd name="connsiteX369" fmla="*/ 5282219 w 8882887"/>
                <a:gd name="connsiteY369" fmla="*/ 765270 h 1682495"/>
                <a:gd name="connsiteX370" fmla="*/ 5282219 w 8882887"/>
                <a:gd name="connsiteY370" fmla="*/ 766892 h 1682495"/>
                <a:gd name="connsiteX371" fmla="*/ 5282219 w 8882887"/>
                <a:gd name="connsiteY371" fmla="*/ 778241 h 1682495"/>
                <a:gd name="connsiteX372" fmla="*/ 5321739 w 8882887"/>
                <a:gd name="connsiteY372" fmla="*/ 778241 h 1682495"/>
                <a:gd name="connsiteX373" fmla="*/ 5321739 w 8882887"/>
                <a:gd name="connsiteY373" fmla="*/ 1160876 h 1682495"/>
                <a:gd name="connsiteX374" fmla="*/ 5355181 w 8882887"/>
                <a:gd name="connsiteY374" fmla="*/ 1160876 h 1682495"/>
                <a:gd name="connsiteX375" fmla="*/ 5355181 w 8882887"/>
                <a:gd name="connsiteY375" fmla="*/ 1154390 h 1682495"/>
                <a:gd name="connsiteX376" fmla="*/ 5373421 w 8882887"/>
                <a:gd name="connsiteY376" fmla="*/ 1154390 h 1682495"/>
                <a:gd name="connsiteX377" fmla="*/ 5373421 w 8882887"/>
                <a:gd name="connsiteY377" fmla="*/ 1160876 h 1682495"/>
                <a:gd name="connsiteX378" fmla="*/ 5409901 w 8882887"/>
                <a:gd name="connsiteY378" fmla="*/ 1160876 h 1682495"/>
                <a:gd name="connsiteX379" fmla="*/ 5409901 w 8882887"/>
                <a:gd name="connsiteY379" fmla="*/ 1141419 h 1682495"/>
                <a:gd name="connsiteX380" fmla="*/ 5452461 w 8882887"/>
                <a:gd name="connsiteY380" fmla="*/ 1141419 h 1682495"/>
                <a:gd name="connsiteX381" fmla="*/ 5470701 w 8882887"/>
                <a:gd name="connsiteY381" fmla="*/ 1134933 h 1682495"/>
                <a:gd name="connsiteX382" fmla="*/ 5501103 w 8882887"/>
                <a:gd name="connsiteY382" fmla="*/ 1141419 h 1682495"/>
                <a:gd name="connsiteX383" fmla="*/ 5501103 w 8882887"/>
                <a:gd name="connsiteY383" fmla="*/ 1115478 h 1682495"/>
                <a:gd name="connsiteX384" fmla="*/ 5513263 w 8882887"/>
                <a:gd name="connsiteY384" fmla="*/ 1115478 h 1682495"/>
                <a:gd name="connsiteX385" fmla="*/ 5513263 w 8882887"/>
                <a:gd name="connsiteY385" fmla="*/ 1096022 h 1682495"/>
                <a:gd name="connsiteX386" fmla="*/ 5598383 w 8882887"/>
                <a:gd name="connsiteY386" fmla="*/ 1096022 h 1682495"/>
                <a:gd name="connsiteX387" fmla="*/ 5598383 w 8882887"/>
                <a:gd name="connsiteY387" fmla="*/ 1050624 h 1682495"/>
                <a:gd name="connsiteX388" fmla="*/ 5625743 w 8882887"/>
                <a:gd name="connsiteY388" fmla="*/ 1050624 h 1682495"/>
                <a:gd name="connsiteX389" fmla="*/ 5625743 w 8882887"/>
                <a:gd name="connsiteY389" fmla="*/ 1040897 h 1682495"/>
                <a:gd name="connsiteX390" fmla="*/ 5643983 w 8882887"/>
                <a:gd name="connsiteY390" fmla="*/ 1040897 h 1682495"/>
                <a:gd name="connsiteX391" fmla="*/ 5643983 w 8882887"/>
                <a:gd name="connsiteY391" fmla="*/ 1050624 h 1682495"/>
                <a:gd name="connsiteX392" fmla="*/ 5668303 w 8882887"/>
                <a:gd name="connsiteY392" fmla="*/ 1050624 h 1682495"/>
                <a:gd name="connsiteX393" fmla="*/ 5668303 w 8882887"/>
                <a:gd name="connsiteY393" fmla="*/ 1125206 h 1682495"/>
                <a:gd name="connsiteX394" fmla="*/ 5716945 w 8882887"/>
                <a:gd name="connsiteY394" fmla="*/ 1125206 h 1682495"/>
                <a:gd name="connsiteX395" fmla="*/ 5716945 w 8882887"/>
                <a:gd name="connsiteY395" fmla="*/ 1086294 h 1682495"/>
                <a:gd name="connsiteX396" fmla="*/ 5774705 w 8882887"/>
                <a:gd name="connsiteY396" fmla="*/ 1086294 h 1682495"/>
                <a:gd name="connsiteX397" fmla="*/ 5774705 w 8882887"/>
                <a:gd name="connsiteY397" fmla="*/ 1040897 h 1682495"/>
                <a:gd name="connsiteX398" fmla="*/ 5847667 w 8882887"/>
                <a:gd name="connsiteY398" fmla="*/ 1040897 h 1682495"/>
                <a:gd name="connsiteX399" fmla="*/ 5847667 w 8882887"/>
                <a:gd name="connsiteY399" fmla="*/ 1207631 h 1682495"/>
                <a:gd name="connsiteX400" fmla="*/ 5847667 w 8882887"/>
                <a:gd name="connsiteY400" fmla="*/ 1228299 h 1682495"/>
                <a:gd name="connsiteX401" fmla="*/ 5946479 w 8882887"/>
                <a:gd name="connsiteY401" fmla="*/ 1228299 h 1682495"/>
                <a:gd name="connsiteX402" fmla="*/ 5946479 w 8882887"/>
                <a:gd name="connsiteY402" fmla="*/ 1386957 h 1682495"/>
                <a:gd name="connsiteX403" fmla="*/ 5946479 w 8882887"/>
                <a:gd name="connsiteY403" fmla="*/ 1421828 h 1682495"/>
                <a:gd name="connsiteX404" fmla="*/ 5968919 w 8882887"/>
                <a:gd name="connsiteY404" fmla="*/ 1421828 h 1682495"/>
                <a:gd name="connsiteX405" fmla="*/ 5968919 w 8882887"/>
                <a:gd name="connsiteY405" fmla="*/ 1420085 h 1682495"/>
                <a:gd name="connsiteX406" fmla="*/ 5968919 w 8882887"/>
                <a:gd name="connsiteY406" fmla="*/ 1407881 h 1682495"/>
                <a:gd name="connsiteX407" fmla="*/ 6035789 w 8882887"/>
                <a:gd name="connsiteY407" fmla="*/ 1407881 h 1682495"/>
                <a:gd name="connsiteX408" fmla="*/ 6035789 w 8882887"/>
                <a:gd name="connsiteY408" fmla="*/ 1439262 h 1682495"/>
                <a:gd name="connsiteX409" fmla="*/ 6039131 w 8882887"/>
                <a:gd name="connsiteY409" fmla="*/ 1441007 h 1682495"/>
                <a:gd name="connsiteX410" fmla="*/ 6062537 w 8882887"/>
                <a:gd name="connsiteY410" fmla="*/ 1453211 h 1682495"/>
                <a:gd name="connsiteX411" fmla="*/ 6062537 w 8882887"/>
                <a:gd name="connsiteY411" fmla="*/ 1498541 h 1682495"/>
                <a:gd name="connsiteX412" fmla="*/ 6064627 w 8882887"/>
                <a:gd name="connsiteY412" fmla="*/ 1499414 h 1682495"/>
                <a:gd name="connsiteX413" fmla="*/ 6079255 w 8882887"/>
                <a:gd name="connsiteY413" fmla="*/ 1505516 h 1682495"/>
                <a:gd name="connsiteX414" fmla="*/ 6079255 w 8882887"/>
                <a:gd name="connsiteY414" fmla="*/ 1503773 h 1682495"/>
                <a:gd name="connsiteX415" fmla="*/ 6079255 w 8882887"/>
                <a:gd name="connsiteY415" fmla="*/ 1491567 h 1682495"/>
                <a:gd name="connsiteX416" fmla="*/ 6080927 w 8882887"/>
                <a:gd name="connsiteY416" fmla="*/ 1491567 h 1682495"/>
                <a:gd name="connsiteX417" fmla="*/ 6092629 w 8882887"/>
                <a:gd name="connsiteY417" fmla="*/ 1491567 h 1682495"/>
                <a:gd name="connsiteX418" fmla="*/ 6092629 w 8882887"/>
                <a:gd name="connsiteY418" fmla="*/ 1490259 h 1682495"/>
                <a:gd name="connsiteX419" fmla="*/ 6092629 w 8882887"/>
                <a:gd name="connsiteY419" fmla="*/ 1481106 h 1682495"/>
                <a:gd name="connsiteX420" fmla="*/ 6090957 w 8882887"/>
                <a:gd name="connsiteY420" fmla="*/ 1481106 h 1682495"/>
                <a:gd name="connsiteX421" fmla="*/ 6079255 w 8882887"/>
                <a:gd name="connsiteY421" fmla="*/ 1481106 h 1682495"/>
                <a:gd name="connsiteX422" fmla="*/ 6079255 w 8882887"/>
                <a:gd name="connsiteY422" fmla="*/ 1479363 h 1682495"/>
                <a:gd name="connsiteX423" fmla="*/ 6079255 w 8882887"/>
                <a:gd name="connsiteY423" fmla="*/ 1467159 h 1682495"/>
                <a:gd name="connsiteX424" fmla="*/ 6080927 w 8882887"/>
                <a:gd name="connsiteY424" fmla="*/ 1467159 h 1682495"/>
                <a:gd name="connsiteX425" fmla="*/ 6092629 w 8882887"/>
                <a:gd name="connsiteY425" fmla="*/ 1467159 h 1682495"/>
                <a:gd name="connsiteX426" fmla="*/ 6092629 w 8882887"/>
                <a:gd name="connsiteY426" fmla="*/ 1465415 h 1682495"/>
                <a:gd name="connsiteX427" fmla="*/ 6092629 w 8882887"/>
                <a:gd name="connsiteY427" fmla="*/ 1453211 h 1682495"/>
                <a:gd name="connsiteX428" fmla="*/ 6090957 w 8882887"/>
                <a:gd name="connsiteY428" fmla="*/ 1453211 h 1682495"/>
                <a:gd name="connsiteX429" fmla="*/ 6079255 w 8882887"/>
                <a:gd name="connsiteY429" fmla="*/ 1453211 h 1682495"/>
                <a:gd name="connsiteX430" fmla="*/ 6079255 w 8882887"/>
                <a:gd name="connsiteY430" fmla="*/ 1451468 h 1682495"/>
                <a:gd name="connsiteX431" fmla="*/ 6079255 w 8882887"/>
                <a:gd name="connsiteY431" fmla="*/ 1439262 h 1682495"/>
                <a:gd name="connsiteX432" fmla="*/ 6080927 w 8882887"/>
                <a:gd name="connsiteY432" fmla="*/ 1439262 h 1682495"/>
                <a:gd name="connsiteX433" fmla="*/ 6092629 w 8882887"/>
                <a:gd name="connsiteY433" fmla="*/ 1439262 h 1682495"/>
                <a:gd name="connsiteX434" fmla="*/ 6092629 w 8882887"/>
                <a:gd name="connsiteY434" fmla="*/ 1437956 h 1682495"/>
                <a:gd name="connsiteX435" fmla="*/ 6092629 w 8882887"/>
                <a:gd name="connsiteY435" fmla="*/ 1428803 h 1682495"/>
                <a:gd name="connsiteX436" fmla="*/ 6090957 w 8882887"/>
                <a:gd name="connsiteY436" fmla="*/ 1428803 h 1682495"/>
                <a:gd name="connsiteX437" fmla="*/ 6079255 w 8882887"/>
                <a:gd name="connsiteY437" fmla="*/ 1428803 h 1682495"/>
                <a:gd name="connsiteX438" fmla="*/ 6079255 w 8882887"/>
                <a:gd name="connsiteY438" fmla="*/ 1427058 h 1682495"/>
                <a:gd name="connsiteX439" fmla="*/ 6079255 w 8882887"/>
                <a:gd name="connsiteY439" fmla="*/ 1414854 h 1682495"/>
                <a:gd name="connsiteX440" fmla="*/ 6080927 w 8882887"/>
                <a:gd name="connsiteY440" fmla="*/ 1414854 h 1682495"/>
                <a:gd name="connsiteX441" fmla="*/ 6092629 w 8882887"/>
                <a:gd name="connsiteY441" fmla="*/ 1414854 h 1682495"/>
                <a:gd name="connsiteX442" fmla="*/ 6092629 w 8882887"/>
                <a:gd name="connsiteY442" fmla="*/ 1413111 h 1682495"/>
                <a:gd name="connsiteX443" fmla="*/ 6092629 w 8882887"/>
                <a:gd name="connsiteY443" fmla="*/ 1400906 h 1682495"/>
                <a:gd name="connsiteX444" fmla="*/ 6090957 w 8882887"/>
                <a:gd name="connsiteY444" fmla="*/ 1400906 h 1682495"/>
                <a:gd name="connsiteX445" fmla="*/ 6079255 w 8882887"/>
                <a:gd name="connsiteY445" fmla="*/ 1400906 h 1682495"/>
                <a:gd name="connsiteX446" fmla="*/ 6079255 w 8882887"/>
                <a:gd name="connsiteY446" fmla="*/ 1399599 h 1682495"/>
                <a:gd name="connsiteX447" fmla="*/ 6079255 w 8882887"/>
                <a:gd name="connsiteY447" fmla="*/ 1390445 h 1682495"/>
                <a:gd name="connsiteX448" fmla="*/ 6080927 w 8882887"/>
                <a:gd name="connsiteY448" fmla="*/ 1390445 h 1682495"/>
                <a:gd name="connsiteX449" fmla="*/ 6092629 w 8882887"/>
                <a:gd name="connsiteY449" fmla="*/ 1390445 h 1682495"/>
                <a:gd name="connsiteX450" fmla="*/ 6092629 w 8882887"/>
                <a:gd name="connsiteY450" fmla="*/ 1388702 h 1682495"/>
                <a:gd name="connsiteX451" fmla="*/ 6092629 w 8882887"/>
                <a:gd name="connsiteY451" fmla="*/ 1376498 h 1682495"/>
                <a:gd name="connsiteX452" fmla="*/ 6090957 w 8882887"/>
                <a:gd name="connsiteY452" fmla="*/ 1376498 h 1682495"/>
                <a:gd name="connsiteX453" fmla="*/ 6079255 w 8882887"/>
                <a:gd name="connsiteY453" fmla="*/ 1376498 h 1682495"/>
                <a:gd name="connsiteX454" fmla="*/ 6079255 w 8882887"/>
                <a:gd name="connsiteY454" fmla="*/ 1374755 h 1682495"/>
                <a:gd name="connsiteX455" fmla="*/ 6079255 w 8882887"/>
                <a:gd name="connsiteY455" fmla="*/ 1362549 h 1682495"/>
                <a:gd name="connsiteX456" fmla="*/ 6080927 w 8882887"/>
                <a:gd name="connsiteY456" fmla="*/ 1362549 h 1682495"/>
                <a:gd name="connsiteX457" fmla="*/ 6092629 w 8882887"/>
                <a:gd name="connsiteY457" fmla="*/ 1362549 h 1682495"/>
                <a:gd name="connsiteX458" fmla="*/ 6092629 w 8882887"/>
                <a:gd name="connsiteY458" fmla="*/ 1360806 h 1682495"/>
                <a:gd name="connsiteX459" fmla="*/ 6092629 w 8882887"/>
                <a:gd name="connsiteY459" fmla="*/ 1348602 h 1682495"/>
                <a:gd name="connsiteX460" fmla="*/ 6090957 w 8882887"/>
                <a:gd name="connsiteY460" fmla="*/ 1348602 h 1682495"/>
                <a:gd name="connsiteX461" fmla="*/ 6079255 w 8882887"/>
                <a:gd name="connsiteY461" fmla="*/ 1348602 h 1682495"/>
                <a:gd name="connsiteX462" fmla="*/ 6079255 w 8882887"/>
                <a:gd name="connsiteY462" fmla="*/ 1347294 h 1682495"/>
                <a:gd name="connsiteX463" fmla="*/ 6079255 w 8882887"/>
                <a:gd name="connsiteY463" fmla="*/ 1338141 h 1682495"/>
                <a:gd name="connsiteX464" fmla="*/ 6080927 w 8882887"/>
                <a:gd name="connsiteY464" fmla="*/ 1338141 h 1682495"/>
                <a:gd name="connsiteX465" fmla="*/ 6092629 w 8882887"/>
                <a:gd name="connsiteY465" fmla="*/ 1338141 h 1682495"/>
                <a:gd name="connsiteX466" fmla="*/ 6092629 w 8882887"/>
                <a:gd name="connsiteY466" fmla="*/ 1336397 h 1682495"/>
                <a:gd name="connsiteX467" fmla="*/ 6092629 w 8882887"/>
                <a:gd name="connsiteY467" fmla="*/ 1324193 h 1682495"/>
                <a:gd name="connsiteX468" fmla="*/ 6090957 w 8882887"/>
                <a:gd name="connsiteY468" fmla="*/ 1324193 h 1682495"/>
                <a:gd name="connsiteX469" fmla="*/ 6079255 w 8882887"/>
                <a:gd name="connsiteY469" fmla="*/ 1324193 h 1682495"/>
                <a:gd name="connsiteX470" fmla="*/ 6079255 w 8882887"/>
                <a:gd name="connsiteY470" fmla="*/ 1322450 h 1682495"/>
                <a:gd name="connsiteX471" fmla="*/ 6079255 w 8882887"/>
                <a:gd name="connsiteY471" fmla="*/ 1310244 h 1682495"/>
                <a:gd name="connsiteX472" fmla="*/ 6080927 w 8882887"/>
                <a:gd name="connsiteY472" fmla="*/ 1310244 h 1682495"/>
                <a:gd name="connsiteX473" fmla="*/ 6092629 w 8882887"/>
                <a:gd name="connsiteY473" fmla="*/ 1310244 h 1682495"/>
                <a:gd name="connsiteX474" fmla="*/ 6092629 w 8882887"/>
                <a:gd name="connsiteY474" fmla="*/ 1308938 h 1682495"/>
                <a:gd name="connsiteX475" fmla="*/ 6092629 w 8882887"/>
                <a:gd name="connsiteY475" fmla="*/ 1299785 h 1682495"/>
                <a:gd name="connsiteX476" fmla="*/ 6090957 w 8882887"/>
                <a:gd name="connsiteY476" fmla="*/ 1299785 h 1682495"/>
                <a:gd name="connsiteX477" fmla="*/ 6079255 w 8882887"/>
                <a:gd name="connsiteY477" fmla="*/ 1299785 h 1682495"/>
                <a:gd name="connsiteX478" fmla="*/ 6079255 w 8882887"/>
                <a:gd name="connsiteY478" fmla="*/ 1298040 h 1682495"/>
                <a:gd name="connsiteX479" fmla="*/ 6079255 w 8882887"/>
                <a:gd name="connsiteY479" fmla="*/ 1285836 h 1682495"/>
                <a:gd name="connsiteX480" fmla="*/ 6080927 w 8882887"/>
                <a:gd name="connsiteY480" fmla="*/ 1285836 h 1682495"/>
                <a:gd name="connsiteX481" fmla="*/ 6092629 w 8882887"/>
                <a:gd name="connsiteY481" fmla="*/ 1285836 h 1682495"/>
                <a:gd name="connsiteX482" fmla="*/ 6092629 w 8882887"/>
                <a:gd name="connsiteY482" fmla="*/ 1284093 h 1682495"/>
                <a:gd name="connsiteX483" fmla="*/ 6092629 w 8882887"/>
                <a:gd name="connsiteY483" fmla="*/ 1271888 h 1682495"/>
                <a:gd name="connsiteX484" fmla="*/ 6090957 w 8882887"/>
                <a:gd name="connsiteY484" fmla="*/ 1271888 h 1682495"/>
                <a:gd name="connsiteX485" fmla="*/ 6079255 w 8882887"/>
                <a:gd name="connsiteY485" fmla="*/ 1271888 h 1682495"/>
                <a:gd name="connsiteX486" fmla="*/ 6079255 w 8882887"/>
                <a:gd name="connsiteY486" fmla="*/ 1270145 h 1682495"/>
                <a:gd name="connsiteX487" fmla="*/ 6079255 w 8882887"/>
                <a:gd name="connsiteY487" fmla="*/ 1257941 h 1682495"/>
                <a:gd name="connsiteX488" fmla="*/ 6080927 w 8882887"/>
                <a:gd name="connsiteY488" fmla="*/ 1257941 h 1682495"/>
                <a:gd name="connsiteX489" fmla="*/ 6092629 w 8882887"/>
                <a:gd name="connsiteY489" fmla="*/ 1257941 h 1682495"/>
                <a:gd name="connsiteX490" fmla="*/ 6092629 w 8882887"/>
                <a:gd name="connsiteY490" fmla="*/ 1256633 h 1682495"/>
                <a:gd name="connsiteX491" fmla="*/ 6092629 w 8882887"/>
                <a:gd name="connsiteY491" fmla="*/ 1247480 h 1682495"/>
                <a:gd name="connsiteX492" fmla="*/ 6090957 w 8882887"/>
                <a:gd name="connsiteY492" fmla="*/ 1247480 h 1682495"/>
                <a:gd name="connsiteX493" fmla="*/ 6079255 w 8882887"/>
                <a:gd name="connsiteY493" fmla="*/ 1247480 h 1682495"/>
                <a:gd name="connsiteX494" fmla="*/ 6079255 w 8882887"/>
                <a:gd name="connsiteY494" fmla="*/ 1245737 h 1682495"/>
                <a:gd name="connsiteX495" fmla="*/ 6079255 w 8882887"/>
                <a:gd name="connsiteY495" fmla="*/ 1233531 h 1682495"/>
                <a:gd name="connsiteX496" fmla="*/ 6080927 w 8882887"/>
                <a:gd name="connsiteY496" fmla="*/ 1233531 h 1682495"/>
                <a:gd name="connsiteX497" fmla="*/ 6092629 w 8882887"/>
                <a:gd name="connsiteY497" fmla="*/ 1233531 h 1682495"/>
                <a:gd name="connsiteX498" fmla="*/ 6092629 w 8882887"/>
                <a:gd name="connsiteY498" fmla="*/ 1231788 h 1682495"/>
                <a:gd name="connsiteX499" fmla="*/ 6092629 w 8882887"/>
                <a:gd name="connsiteY499" fmla="*/ 1219584 h 1682495"/>
                <a:gd name="connsiteX500" fmla="*/ 6090957 w 8882887"/>
                <a:gd name="connsiteY500" fmla="*/ 1219584 h 1682495"/>
                <a:gd name="connsiteX501" fmla="*/ 6079255 w 8882887"/>
                <a:gd name="connsiteY501" fmla="*/ 1219584 h 1682495"/>
                <a:gd name="connsiteX502" fmla="*/ 6079255 w 8882887"/>
                <a:gd name="connsiteY502" fmla="*/ 1217840 h 1682495"/>
                <a:gd name="connsiteX503" fmla="*/ 6079255 w 8882887"/>
                <a:gd name="connsiteY503" fmla="*/ 1205636 h 1682495"/>
                <a:gd name="connsiteX504" fmla="*/ 6080927 w 8882887"/>
                <a:gd name="connsiteY504" fmla="*/ 1205636 h 1682495"/>
                <a:gd name="connsiteX505" fmla="*/ 6092629 w 8882887"/>
                <a:gd name="connsiteY505" fmla="*/ 1205636 h 1682495"/>
                <a:gd name="connsiteX506" fmla="*/ 6092629 w 8882887"/>
                <a:gd name="connsiteY506" fmla="*/ 1204328 h 1682495"/>
                <a:gd name="connsiteX507" fmla="*/ 6092629 w 8882887"/>
                <a:gd name="connsiteY507" fmla="*/ 1195175 h 1682495"/>
                <a:gd name="connsiteX508" fmla="*/ 6090957 w 8882887"/>
                <a:gd name="connsiteY508" fmla="*/ 1195175 h 1682495"/>
                <a:gd name="connsiteX509" fmla="*/ 6079255 w 8882887"/>
                <a:gd name="connsiteY509" fmla="*/ 1195175 h 1682495"/>
                <a:gd name="connsiteX510" fmla="*/ 6079255 w 8882887"/>
                <a:gd name="connsiteY510" fmla="*/ 1193432 h 1682495"/>
                <a:gd name="connsiteX511" fmla="*/ 6079255 w 8882887"/>
                <a:gd name="connsiteY511" fmla="*/ 1181226 h 1682495"/>
                <a:gd name="connsiteX512" fmla="*/ 6080927 w 8882887"/>
                <a:gd name="connsiteY512" fmla="*/ 1181226 h 1682495"/>
                <a:gd name="connsiteX513" fmla="*/ 6092629 w 8882887"/>
                <a:gd name="connsiteY513" fmla="*/ 1181226 h 1682495"/>
                <a:gd name="connsiteX514" fmla="*/ 6090957 w 8882887"/>
                <a:gd name="connsiteY514" fmla="*/ 1178612 h 1682495"/>
                <a:gd name="connsiteX515" fmla="*/ 6079255 w 8882887"/>
                <a:gd name="connsiteY515" fmla="*/ 1160306 h 1682495"/>
                <a:gd name="connsiteX516" fmla="*/ 6079255 w 8882887"/>
                <a:gd name="connsiteY516" fmla="*/ 1104513 h 1682495"/>
                <a:gd name="connsiteX517" fmla="*/ 6303271 w 8882887"/>
                <a:gd name="connsiteY517" fmla="*/ 1104513 h 1682495"/>
                <a:gd name="connsiteX518" fmla="*/ 6323331 w 8882887"/>
                <a:gd name="connsiteY518" fmla="*/ 1135896 h 1682495"/>
                <a:gd name="connsiteX519" fmla="*/ 6323331 w 8882887"/>
                <a:gd name="connsiteY519" fmla="*/ 1205636 h 1682495"/>
                <a:gd name="connsiteX520" fmla="*/ 6321659 w 8882887"/>
                <a:gd name="connsiteY520" fmla="*/ 1205636 h 1682495"/>
                <a:gd name="connsiteX521" fmla="*/ 6309957 w 8882887"/>
                <a:gd name="connsiteY521" fmla="*/ 1205636 h 1682495"/>
                <a:gd name="connsiteX522" fmla="*/ 6309957 w 8882887"/>
                <a:gd name="connsiteY522" fmla="*/ 1207379 h 1682495"/>
                <a:gd name="connsiteX523" fmla="*/ 6309957 w 8882887"/>
                <a:gd name="connsiteY523" fmla="*/ 1219584 h 1682495"/>
                <a:gd name="connsiteX524" fmla="*/ 6311629 w 8882887"/>
                <a:gd name="connsiteY524" fmla="*/ 1219584 h 1682495"/>
                <a:gd name="connsiteX525" fmla="*/ 6323331 w 8882887"/>
                <a:gd name="connsiteY525" fmla="*/ 1219584 h 1682495"/>
                <a:gd name="connsiteX526" fmla="*/ 6323331 w 8882887"/>
                <a:gd name="connsiteY526" fmla="*/ 1221327 h 1682495"/>
                <a:gd name="connsiteX527" fmla="*/ 6323331 w 8882887"/>
                <a:gd name="connsiteY527" fmla="*/ 1233531 h 1682495"/>
                <a:gd name="connsiteX528" fmla="*/ 6321659 w 8882887"/>
                <a:gd name="connsiteY528" fmla="*/ 1233531 h 1682495"/>
                <a:gd name="connsiteX529" fmla="*/ 6309957 w 8882887"/>
                <a:gd name="connsiteY529" fmla="*/ 1233531 h 1682495"/>
                <a:gd name="connsiteX530" fmla="*/ 6309957 w 8882887"/>
                <a:gd name="connsiteY530" fmla="*/ 1235274 h 1682495"/>
                <a:gd name="connsiteX531" fmla="*/ 6309957 w 8882887"/>
                <a:gd name="connsiteY531" fmla="*/ 1247480 h 1682495"/>
                <a:gd name="connsiteX532" fmla="*/ 6311629 w 8882887"/>
                <a:gd name="connsiteY532" fmla="*/ 1247480 h 1682495"/>
                <a:gd name="connsiteX533" fmla="*/ 6323331 w 8882887"/>
                <a:gd name="connsiteY533" fmla="*/ 1247480 h 1682495"/>
                <a:gd name="connsiteX534" fmla="*/ 6323331 w 8882887"/>
                <a:gd name="connsiteY534" fmla="*/ 1248788 h 1682495"/>
                <a:gd name="connsiteX535" fmla="*/ 6323331 w 8882887"/>
                <a:gd name="connsiteY535" fmla="*/ 1257941 h 1682495"/>
                <a:gd name="connsiteX536" fmla="*/ 6321659 w 8882887"/>
                <a:gd name="connsiteY536" fmla="*/ 1257941 h 1682495"/>
                <a:gd name="connsiteX537" fmla="*/ 6309957 w 8882887"/>
                <a:gd name="connsiteY537" fmla="*/ 1257941 h 1682495"/>
                <a:gd name="connsiteX538" fmla="*/ 6309957 w 8882887"/>
                <a:gd name="connsiteY538" fmla="*/ 1259684 h 1682495"/>
                <a:gd name="connsiteX539" fmla="*/ 6309957 w 8882887"/>
                <a:gd name="connsiteY539" fmla="*/ 1271888 h 1682495"/>
                <a:gd name="connsiteX540" fmla="*/ 6311629 w 8882887"/>
                <a:gd name="connsiteY540" fmla="*/ 1271888 h 1682495"/>
                <a:gd name="connsiteX541" fmla="*/ 6323331 w 8882887"/>
                <a:gd name="connsiteY541" fmla="*/ 1271888 h 1682495"/>
                <a:gd name="connsiteX542" fmla="*/ 6323331 w 8882887"/>
                <a:gd name="connsiteY542" fmla="*/ 1273632 h 1682495"/>
                <a:gd name="connsiteX543" fmla="*/ 6323331 w 8882887"/>
                <a:gd name="connsiteY543" fmla="*/ 1285836 h 1682495"/>
                <a:gd name="connsiteX544" fmla="*/ 6321659 w 8882887"/>
                <a:gd name="connsiteY544" fmla="*/ 1285836 h 1682495"/>
                <a:gd name="connsiteX545" fmla="*/ 6309957 w 8882887"/>
                <a:gd name="connsiteY545" fmla="*/ 1285836 h 1682495"/>
                <a:gd name="connsiteX546" fmla="*/ 6309957 w 8882887"/>
                <a:gd name="connsiteY546" fmla="*/ 1287579 h 1682495"/>
                <a:gd name="connsiteX547" fmla="*/ 6309957 w 8882887"/>
                <a:gd name="connsiteY547" fmla="*/ 1299785 h 1682495"/>
                <a:gd name="connsiteX548" fmla="*/ 6311629 w 8882887"/>
                <a:gd name="connsiteY548" fmla="*/ 1299785 h 1682495"/>
                <a:gd name="connsiteX549" fmla="*/ 6323331 w 8882887"/>
                <a:gd name="connsiteY549" fmla="*/ 1299785 h 1682495"/>
                <a:gd name="connsiteX550" fmla="*/ 6323331 w 8882887"/>
                <a:gd name="connsiteY550" fmla="*/ 1301091 h 1682495"/>
                <a:gd name="connsiteX551" fmla="*/ 6323331 w 8882887"/>
                <a:gd name="connsiteY551" fmla="*/ 1310244 h 1682495"/>
                <a:gd name="connsiteX552" fmla="*/ 6321659 w 8882887"/>
                <a:gd name="connsiteY552" fmla="*/ 1310244 h 1682495"/>
                <a:gd name="connsiteX553" fmla="*/ 6309957 w 8882887"/>
                <a:gd name="connsiteY553" fmla="*/ 1310244 h 1682495"/>
                <a:gd name="connsiteX554" fmla="*/ 6309957 w 8882887"/>
                <a:gd name="connsiteY554" fmla="*/ 1311989 h 1682495"/>
                <a:gd name="connsiteX555" fmla="*/ 6309957 w 8882887"/>
                <a:gd name="connsiteY555" fmla="*/ 1324193 h 1682495"/>
                <a:gd name="connsiteX556" fmla="*/ 6311629 w 8882887"/>
                <a:gd name="connsiteY556" fmla="*/ 1324193 h 1682495"/>
                <a:gd name="connsiteX557" fmla="*/ 6323331 w 8882887"/>
                <a:gd name="connsiteY557" fmla="*/ 1324193 h 1682495"/>
                <a:gd name="connsiteX558" fmla="*/ 6323331 w 8882887"/>
                <a:gd name="connsiteY558" fmla="*/ 1325936 h 1682495"/>
                <a:gd name="connsiteX559" fmla="*/ 6323331 w 8882887"/>
                <a:gd name="connsiteY559" fmla="*/ 1338141 h 1682495"/>
                <a:gd name="connsiteX560" fmla="*/ 6321659 w 8882887"/>
                <a:gd name="connsiteY560" fmla="*/ 1338141 h 1682495"/>
                <a:gd name="connsiteX561" fmla="*/ 6309957 w 8882887"/>
                <a:gd name="connsiteY561" fmla="*/ 1338141 h 1682495"/>
                <a:gd name="connsiteX562" fmla="*/ 6309957 w 8882887"/>
                <a:gd name="connsiteY562" fmla="*/ 1339448 h 1682495"/>
                <a:gd name="connsiteX563" fmla="*/ 6309957 w 8882887"/>
                <a:gd name="connsiteY563" fmla="*/ 1348602 h 1682495"/>
                <a:gd name="connsiteX564" fmla="*/ 6311629 w 8882887"/>
                <a:gd name="connsiteY564" fmla="*/ 1348602 h 1682495"/>
                <a:gd name="connsiteX565" fmla="*/ 6323331 w 8882887"/>
                <a:gd name="connsiteY565" fmla="*/ 1348602 h 1682495"/>
                <a:gd name="connsiteX566" fmla="*/ 6323331 w 8882887"/>
                <a:gd name="connsiteY566" fmla="*/ 1350345 h 1682495"/>
                <a:gd name="connsiteX567" fmla="*/ 6323331 w 8882887"/>
                <a:gd name="connsiteY567" fmla="*/ 1362549 h 1682495"/>
                <a:gd name="connsiteX568" fmla="*/ 6321659 w 8882887"/>
                <a:gd name="connsiteY568" fmla="*/ 1362549 h 1682495"/>
                <a:gd name="connsiteX569" fmla="*/ 6309957 w 8882887"/>
                <a:gd name="connsiteY569" fmla="*/ 1362549 h 1682495"/>
                <a:gd name="connsiteX570" fmla="*/ 6309957 w 8882887"/>
                <a:gd name="connsiteY570" fmla="*/ 1364292 h 1682495"/>
                <a:gd name="connsiteX571" fmla="*/ 6309957 w 8882887"/>
                <a:gd name="connsiteY571" fmla="*/ 1376498 h 1682495"/>
                <a:gd name="connsiteX572" fmla="*/ 6311629 w 8882887"/>
                <a:gd name="connsiteY572" fmla="*/ 1376498 h 1682495"/>
                <a:gd name="connsiteX573" fmla="*/ 6323331 w 8882887"/>
                <a:gd name="connsiteY573" fmla="*/ 1376498 h 1682495"/>
                <a:gd name="connsiteX574" fmla="*/ 6323331 w 8882887"/>
                <a:gd name="connsiteY574" fmla="*/ 1378241 h 1682495"/>
                <a:gd name="connsiteX575" fmla="*/ 6323331 w 8882887"/>
                <a:gd name="connsiteY575" fmla="*/ 1390445 h 1682495"/>
                <a:gd name="connsiteX576" fmla="*/ 6321659 w 8882887"/>
                <a:gd name="connsiteY576" fmla="*/ 1390445 h 1682495"/>
                <a:gd name="connsiteX577" fmla="*/ 6309957 w 8882887"/>
                <a:gd name="connsiteY577" fmla="*/ 1390445 h 1682495"/>
                <a:gd name="connsiteX578" fmla="*/ 6309957 w 8882887"/>
                <a:gd name="connsiteY578" fmla="*/ 1391753 h 1682495"/>
                <a:gd name="connsiteX579" fmla="*/ 6309957 w 8882887"/>
                <a:gd name="connsiteY579" fmla="*/ 1400906 h 1682495"/>
                <a:gd name="connsiteX580" fmla="*/ 6311629 w 8882887"/>
                <a:gd name="connsiteY580" fmla="*/ 1400906 h 1682495"/>
                <a:gd name="connsiteX581" fmla="*/ 6323331 w 8882887"/>
                <a:gd name="connsiteY581" fmla="*/ 1400906 h 1682495"/>
                <a:gd name="connsiteX582" fmla="*/ 6323331 w 8882887"/>
                <a:gd name="connsiteY582" fmla="*/ 1402650 h 1682495"/>
                <a:gd name="connsiteX583" fmla="*/ 6323331 w 8882887"/>
                <a:gd name="connsiteY583" fmla="*/ 1414854 h 1682495"/>
                <a:gd name="connsiteX584" fmla="*/ 6321659 w 8882887"/>
                <a:gd name="connsiteY584" fmla="*/ 1414854 h 1682495"/>
                <a:gd name="connsiteX585" fmla="*/ 6309957 w 8882887"/>
                <a:gd name="connsiteY585" fmla="*/ 1414854 h 1682495"/>
                <a:gd name="connsiteX586" fmla="*/ 6309957 w 8882887"/>
                <a:gd name="connsiteY586" fmla="*/ 1416597 h 1682495"/>
                <a:gd name="connsiteX587" fmla="*/ 6309957 w 8882887"/>
                <a:gd name="connsiteY587" fmla="*/ 1428803 h 1682495"/>
                <a:gd name="connsiteX588" fmla="*/ 6311629 w 8882887"/>
                <a:gd name="connsiteY588" fmla="*/ 1428803 h 1682495"/>
                <a:gd name="connsiteX589" fmla="*/ 6323331 w 8882887"/>
                <a:gd name="connsiteY589" fmla="*/ 1428803 h 1682495"/>
                <a:gd name="connsiteX590" fmla="*/ 6323331 w 8882887"/>
                <a:gd name="connsiteY590" fmla="*/ 1430109 h 1682495"/>
                <a:gd name="connsiteX591" fmla="*/ 6323331 w 8882887"/>
                <a:gd name="connsiteY591" fmla="*/ 1439262 h 1682495"/>
                <a:gd name="connsiteX592" fmla="*/ 6321659 w 8882887"/>
                <a:gd name="connsiteY592" fmla="*/ 1439262 h 1682495"/>
                <a:gd name="connsiteX593" fmla="*/ 6309957 w 8882887"/>
                <a:gd name="connsiteY593" fmla="*/ 1439262 h 1682495"/>
                <a:gd name="connsiteX594" fmla="*/ 6309957 w 8882887"/>
                <a:gd name="connsiteY594" fmla="*/ 1441007 h 1682495"/>
                <a:gd name="connsiteX595" fmla="*/ 6309957 w 8882887"/>
                <a:gd name="connsiteY595" fmla="*/ 1453211 h 1682495"/>
                <a:gd name="connsiteX596" fmla="*/ 6311629 w 8882887"/>
                <a:gd name="connsiteY596" fmla="*/ 1453211 h 1682495"/>
                <a:gd name="connsiteX597" fmla="*/ 6323331 w 8882887"/>
                <a:gd name="connsiteY597" fmla="*/ 1453211 h 1682495"/>
                <a:gd name="connsiteX598" fmla="*/ 6323331 w 8882887"/>
                <a:gd name="connsiteY598" fmla="*/ 1454954 h 1682495"/>
                <a:gd name="connsiteX599" fmla="*/ 6323331 w 8882887"/>
                <a:gd name="connsiteY599" fmla="*/ 1467159 h 1682495"/>
                <a:gd name="connsiteX600" fmla="*/ 6321659 w 8882887"/>
                <a:gd name="connsiteY600" fmla="*/ 1467159 h 1682495"/>
                <a:gd name="connsiteX601" fmla="*/ 6309957 w 8882887"/>
                <a:gd name="connsiteY601" fmla="*/ 1467159 h 1682495"/>
                <a:gd name="connsiteX602" fmla="*/ 6309957 w 8882887"/>
                <a:gd name="connsiteY602" fmla="*/ 1468902 h 1682495"/>
                <a:gd name="connsiteX603" fmla="*/ 6309957 w 8882887"/>
                <a:gd name="connsiteY603" fmla="*/ 1481106 h 1682495"/>
                <a:gd name="connsiteX604" fmla="*/ 6311629 w 8882887"/>
                <a:gd name="connsiteY604" fmla="*/ 1481106 h 1682495"/>
                <a:gd name="connsiteX605" fmla="*/ 6323331 w 8882887"/>
                <a:gd name="connsiteY605" fmla="*/ 1481106 h 1682495"/>
                <a:gd name="connsiteX606" fmla="*/ 6323331 w 8882887"/>
                <a:gd name="connsiteY606" fmla="*/ 1482414 h 1682495"/>
                <a:gd name="connsiteX607" fmla="*/ 6323331 w 8882887"/>
                <a:gd name="connsiteY607" fmla="*/ 1491567 h 1682495"/>
                <a:gd name="connsiteX608" fmla="*/ 6321659 w 8882887"/>
                <a:gd name="connsiteY608" fmla="*/ 1491567 h 1682495"/>
                <a:gd name="connsiteX609" fmla="*/ 6309957 w 8882887"/>
                <a:gd name="connsiteY609" fmla="*/ 1491567 h 1682495"/>
                <a:gd name="connsiteX610" fmla="*/ 6309957 w 8882887"/>
                <a:gd name="connsiteY610" fmla="*/ 1493310 h 1682495"/>
                <a:gd name="connsiteX611" fmla="*/ 6309957 w 8882887"/>
                <a:gd name="connsiteY611" fmla="*/ 1505516 h 1682495"/>
                <a:gd name="connsiteX612" fmla="*/ 6346735 w 8882887"/>
                <a:gd name="connsiteY612" fmla="*/ 1536899 h 1682495"/>
                <a:gd name="connsiteX613" fmla="*/ 6345065 w 8882887"/>
                <a:gd name="connsiteY613" fmla="*/ 1543872 h 1682495"/>
                <a:gd name="connsiteX614" fmla="*/ 6333361 w 8882887"/>
                <a:gd name="connsiteY614" fmla="*/ 1543872 h 1682495"/>
                <a:gd name="connsiteX615" fmla="*/ 6333361 w 8882887"/>
                <a:gd name="connsiteY615" fmla="*/ 1582229 h 1682495"/>
                <a:gd name="connsiteX616" fmla="*/ 6335035 w 8882887"/>
                <a:gd name="connsiteY616" fmla="*/ 1582229 h 1682495"/>
                <a:gd name="connsiteX617" fmla="*/ 6346735 w 8882887"/>
                <a:gd name="connsiteY617" fmla="*/ 1582229 h 1682495"/>
                <a:gd name="connsiteX618" fmla="*/ 6346735 w 8882887"/>
                <a:gd name="connsiteY618" fmla="*/ 1580049 h 1682495"/>
                <a:gd name="connsiteX619" fmla="*/ 6346735 w 8882887"/>
                <a:gd name="connsiteY619" fmla="*/ 1564794 h 1682495"/>
                <a:gd name="connsiteX620" fmla="*/ 6348407 w 8882887"/>
                <a:gd name="connsiteY620" fmla="*/ 1563923 h 1682495"/>
                <a:gd name="connsiteX621" fmla="*/ 6360109 w 8882887"/>
                <a:gd name="connsiteY621" fmla="*/ 1557821 h 1682495"/>
                <a:gd name="connsiteX622" fmla="*/ 6363035 w 8882887"/>
                <a:gd name="connsiteY622" fmla="*/ 1557821 h 1682495"/>
                <a:gd name="connsiteX623" fmla="*/ 6383515 w 8882887"/>
                <a:gd name="connsiteY623" fmla="*/ 1557821 h 1682495"/>
                <a:gd name="connsiteX624" fmla="*/ 6383515 w 8882887"/>
                <a:gd name="connsiteY624" fmla="*/ 1559564 h 1682495"/>
                <a:gd name="connsiteX625" fmla="*/ 6383515 w 8882887"/>
                <a:gd name="connsiteY625" fmla="*/ 1571768 h 1682495"/>
                <a:gd name="connsiteX626" fmla="*/ 6386023 w 8882887"/>
                <a:gd name="connsiteY626" fmla="*/ 1571768 h 1682495"/>
                <a:gd name="connsiteX627" fmla="*/ 6403577 w 8882887"/>
                <a:gd name="connsiteY627" fmla="*/ 1571768 h 1682495"/>
                <a:gd name="connsiteX628" fmla="*/ 6405247 w 8882887"/>
                <a:gd name="connsiteY628" fmla="*/ 1578741 h 1682495"/>
                <a:gd name="connsiteX629" fmla="*/ 6416951 w 8882887"/>
                <a:gd name="connsiteY629" fmla="*/ 1578741 h 1682495"/>
                <a:gd name="connsiteX630" fmla="*/ 6453729 w 8882887"/>
                <a:gd name="connsiteY630" fmla="*/ 1627559 h 1682495"/>
                <a:gd name="connsiteX631" fmla="*/ 6453729 w 8882887"/>
                <a:gd name="connsiteY631" fmla="*/ 1679864 h 1682495"/>
                <a:gd name="connsiteX632" fmla="*/ 6455399 w 8882887"/>
                <a:gd name="connsiteY632" fmla="*/ 1679864 h 1682495"/>
                <a:gd name="connsiteX633" fmla="*/ 6467103 w 8882887"/>
                <a:gd name="connsiteY633" fmla="*/ 1679864 h 1682495"/>
                <a:gd name="connsiteX634" fmla="*/ 6467103 w 8882887"/>
                <a:gd name="connsiteY634" fmla="*/ 1676813 h 1682495"/>
                <a:gd name="connsiteX635" fmla="*/ 6467103 w 8882887"/>
                <a:gd name="connsiteY635" fmla="*/ 1655456 h 1682495"/>
                <a:gd name="connsiteX636" fmla="*/ 6468357 w 8882887"/>
                <a:gd name="connsiteY636" fmla="*/ 1655456 h 1682495"/>
                <a:gd name="connsiteX637" fmla="*/ 6477133 w 8882887"/>
                <a:gd name="connsiteY637" fmla="*/ 1655456 h 1682495"/>
                <a:gd name="connsiteX638" fmla="*/ 6477133 w 8882887"/>
                <a:gd name="connsiteY638" fmla="*/ 1657199 h 1682495"/>
                <a:gd name="connsiteX639" fmla="*/ 6477133 w 8882887"/>
                <a:gd name="connsiteY639" fmla="*/ 1669403 h 1682495"/>
                <a:gd name="connsiteX640" fmla="*/ 6490507 w 8882887"/>
                <a:gd name="connsiteY640" fmla="*/ 1596177 h 1682495"/>
                <a:gd name="connsiteX641" fmla="*/ 6547347 w 8882887"/>
                <a:gd name="connsiteY641" fmla="*/ 1596177 h 1682495"/>
                <a:gd name="connsiteX642" fmla="*/ 6547347 w 8882887"/>
                <a:gd name="connsiteY642" fmla="*/ 1484594 h 1682495"/>
                <a:gd name="connsiteX643" fmla="*/ 6600843 w 8882887"/>
                <a:gd name="connsiteY643" fmla="*/ 1484594 h 1682495"/>
                <a:gd name="connsiteX644" fmla="*/ 6600843 w 8882887"/>
                <a:gd name="connsiteY644" fmla="*/ 1483286 h 1682495"/>
                <a:gd name="connsiteX645" fmla="*/ 6600843 w 8882887"/>
                <a:gd name="connsiteY645" fmla="*/ 1474133 h 1682495"/>
                <a:gd name="connsiteX646" fmla="*/ 6634279 w 8882887"/>
                <a:gd name="connsiteY646" fmla="*/ 1474133 h 1682495"/>
                <a:gd name="connsiteX647" fmla="*/ 6634279 w 8882887"/>
                <a:gd name="connsiteY647" fmla="*/ 1414854 h 1682495"/>
                <a:gd name="connsiteX648" fmla="*/ 6627591 w 8882887"/>
                <a:gd name="connsiteY648" fmla="*/ 1412238 h 1682495"/>
                <a:gd name="connsiteX649" fmla="*/ 6627591 w 8882887"/>
                <a:gd name="connsiteY649" fmla="*/ 1393932 h 1682495"/>
                <a:gd name="connsiteX650" fmla="*/ 6634279 w 8882887"/>
                <a:gd name="connsiteY650" fmla="*/ 1397420 h 1682495"/>
                <a:gd name="connsiteX651" fmla="*/ 6640967 w 8882887"/>
                <a:gd name="connsiteY651" fmla="*/ 1362549 h 1682495"/>
                <a:gd name="connsiteX652" fmla="*/ 6647653 w 8882887"/>
                <a:gd name="connsiteY652" fmla="*/ 1397420 h 1682495"/>
                <a:gd name="connsiteX653" fmla="*/ 6651415 w 8882887"/>
                <a:gd name="connsiteY653" fmla="*/ 1392624 h 1682495"/>
                <a:gd name="connsiteX654" fmla="*/ 6654341 w 8882887"/>
                <a:gd name="connsiteY654" fmla="*/ 1383471 h 1682495"/>
                <a:gd name="connsiteX655" fmla="*/ 6655175 w 8882887"/>
                <a:gd name="connsiteY655" fmla="*/ 1381728 h 1682495"/>
                <a:gd name="connsiteX656" fmla="*/ 6661027 w 8882887"/>
                <a:gd name="connsiteY656" fmla="*/ 1369523 h 1682495"/>
                <a:gd name="connsiteX657" fmla="*/ 6661863 w 8882887"/>
                <a:gd name="connsiteY657" fmla="*/ 1367780 h 1682495"/>
                <a:gd name="connsiteX658" fmla="*/ 6667715 w 8882887"/>
                <a:gd name="connsiteY658" fmla="*/ 1355576 h 1682495"/>
                <a:gd name="connsiteX659" fmla="*/ 6669803 w 8882887"/>
                <a:gd name="connsiteY659" fmla="*/ 1354268 h 1682495"/>
                <a:gd name="connsiteX660" fmla="*/ 6684431 w 8882887"/>
                <a:gd name="connsiteY660" fmla="*/ 1345115 h 1682495"/>
                <a:gd name="connsiteX661" fmla="*/ 6686939 w 8882887"/>
                <a:gd name="connsiteY661" fmla="*/ 1343372 h 1682495"/>
                <a:gd name="connsiteX662" fmla="*/ 6704493 w 8882887"/>
                <a:gd name="connsiteY662" fmla="*/ 1331166 h 1682495"/>
                <a:gd name="connsiteX663" fmla="*/ 6705747 w 8882887"/>
                <a:gd name="connsiteY663" fmla="*/ 1329423 h 1682495"/>
                <a:gd name="connsiteX664" fmla="*/ 6714523 w 8882887"/>
                <a:gd name="connsiteY664" fmla="*/ 1317219 h 1682495"/>
                <a:gd name="connsiteX665" fmla="*/ 6715359 w 8882887"/>
                <a:gd name="connsiteY665" fmla="*/ 1314168 h 1682495"/>
                <a:gd name="connsiteX666" fmla="*/ 6721211 w 8882887"/>
                <a:gd name="connsiteY666" fmla="*/ 1292810 h 1682495"/>
                <a:gd name="connsiteX667" fmla="*/ 6722047 w 8882887"/>
                <a:gd name="connsiteY667" fmla="*/ 1295861 h 1682495"/>
                <a:gd name="connsiteX668" fmla="*/ 6727897 w 8882887"/>
                <a:gd name="connsiteY668" fmla="*/ 1317219 h 1682495"/>
                <a:gd name="connsiteX669" fmla="*/ 6728733 w 8882887"/>
                <a:gd name="connsiteY669" fmla="*/ 1318526 h 1682495"/>
                <a:gd name="connsiteX670" fmla="*/ 6734585 w 8882887"/>
                <a:gd name="connsiteY670" fmla="*/ 1327680 h 1682495"/>
                <a:gd name="connsiteX671" fmla="*/ 6736675 w 8882887"/>
                <a:gd name="connsiteY671" fmla="*/ 1329423 h 1682495"/>
                <a:gd name="connsiteX672" fmla="*/ 6751303 w 8882887"/>
                <a:gd name="connsiteY672" fmla="*/ 1341627 h 1682495"/>
                <a:gd name="connsiteX673" fmla="*/ 6752975 w 8882887"/>
                <a:gd name="connsiteY673" fmla="*/ 1343372 h 1682495"/>
                <a:gd name="connsiteX674" fmla="*/ 6764675 w 8882887"/>
                <a:gd name="connsiteY674" fmla="*/ 1355576 h 1682495"/>
                <a:gd name="connsiteX675" fmla="*/ 6766349 w 8882887"/>
                <a:gd name="connsiteY675" fmla="*/ 1357319 h 1682495"/>
                <a:gd name="connsiteX676" fmla="*/ 6778051 w 8882887"/>
                <a:gd name="connsiteY676" fmla="*/ 1369523 h 1682495"/>
                <a:gd name="connsiteX677" fmla="*/ 6778469 w 8882887"/>
                <a:gd name="connsiteY677" fmla="*/ 1371267 h 1682495"/>
                <a:gd name="connsiteX678" fmla="*/ 6781393 w 8882887"/>
                <a:gd name="connsiteY678" fmla="*/ 1383471 h 1682495"/>
                <a:gd name="connsiteX679" fmla="*/ 6781811 w 8882887"/>
                <a:gd name="connsiteY679" fmla="*/ 1385214 h 1682495"/>
                <a:gd name="connsiteX680" fmla="*/ 6784737 w 8882887"/>
                <a:gd name="connsiteY680" fmla="*/ 1397420 h 1682495"/>
                <a:gd name="connsiteX681" fmla="*/ 6794767 w 8882887"/>
                <a:gd name="connsiteY681" fmla="*/ 1362549 h 1682495"/>
                <a:gd name="connsiteX682" fmla="*/ 6801455 w 8882887"/>
                <a:gd name="connsiteY682" fmla="*/ 1397420 h 1682495"/>
                <a:gd name="connsiteX683" fmla="*/ 6808141 w 8882887"/>
                <a:gd name="connsiteY683" fmla="*/ 1400034 h 1682495"/>
                <a:gd name="connsiteX684" fmla="*/ 6808141 w 8882887"/>
                <a:gd name="connsiteY684" fmla="*/ 1418342 h 1682495"/>
                <a:gd name="connsiteX685" fmla="*/ 6801455 w 8882887"/>
                <a:gd name="connsiteY685" fmla="*/ 1467159 h 1682495"/>
                <a:gd name="connsiteX686" fmla="*/ 6803127 w 8882887"/>
                <a:gd name="connsiteY686" fmla="*/ 1467159 h 1682495"/>
                <a:gd name="connsiteX687" fmla="*/ 6814829 w 8882887"/>
                <a:gd name="connsiteY687" fmla="*/ 1467159 h 1682495"/>
                <a:gd name="connsiteX688" fmla="*/ 6816083 w 8882887"/>
                <a:gd name="connsiteY688" fmla="*/ 1474133 h 1682495"/>
                <a:gd name="connsiteX689" fmla="*/ 6824859 w 8882887"/>
                <a:gd name="connsiteY689" fmla="*/ 1474133 h 1682495"/>
                <a:gd name="connsiteX690" fmla="*/ 6824859 w 8882887"/>
                <a:gd name="connsiteY690" fmla="*/ 1472390 h 1682495"/>
                <a:gd name="connsiteX691" fmla="*/ 6824859 w 8882887"/>
                <a:gd name="connsiteY691" fmla="*/ 1460184 h 1682495"/>
                <a:gd name="connsiteX692" fmla="*/ 6828203 w 8882887"/>
                <a:gd name="connsiteY692" fmla="*/ 1460184 h 1682495"/>
                <a:gd name="connsiteX693" fmla="*/ 6851607 w 8882887"/>
                <a:gd name="connsiteY693" fmla="*/ 1460184 h 1682495"/>
                <a:gd name="connsiteX694" fmla="*/ 6851607 w 8882887"/>
                <a:gd name="connsiteY694" fmla="*/ 1457133 h 1682495"/>
                <a:gd name="connsiteX695" fmla="*/ 6851607 w 8882887"/>
                <a:gd name="connsiteY695" fmla="*/ 1435776 h 1682495"/>
                <a:gd name="connsiteX696" fmla="*/ 6908447 w 8882887"/>
                <a:gd name="connsiteY696" fmla="*/ 1435776 h 1682495"/>
                <a:gd name="connsiteX697" fmla="*/ 6908447 w 8882887"/>
                <a:gd name="connsiteY697" fmla="*/ 1437956 h 1682495"/>
                <a:gd name="connsiteX698" fmla="*/ 6908447 w 8882887"/>
                <a:gd name="connsiteY698" fmla="*/ 1453211 h 1682495"/>
                <a:gd name="connsiteX699" fmla="*/ 6938539 w 8882887"/>
                <a:gd name="connsiteY699" fmla="*/ 1453211 h 1682495"/>
                <a:gd name="connsiteX700" fmla="*/ 6938539 w 8882887"/>
                <a:gd name="connsiteY700" fmla="*/ 1456698 h 1682495"/>
                <a:gd name="connsiteX701" fmla="*/ 6938539 w 8882887"/>
                <a:gd name="connsiteY701" fmla="*/ 1481106 h 1682495"/>
                <a:gd name="connsiteX702" fmla="*/ 6931853 w 8882887"/>
                <a:gd name="connsiteY702" fmla="*/ 1482414 h 1682495"/>
                <a:gd name="connsiteX703" fmla="*/ 6931853 w 8882887"/>
                <a:gd name="connsiteY703" fmla="*/ 1491567 h 1682495"/>
                <a:gd name="connsiteX704" fmla="*/ 6938539 w 8882887"/>
                <a:gd name="connsiteY704" fmla="*/ 1494183 h 1682495"/>
                <a:gd name="connsiteX705" fmla="*/ 6938539 w 8882887"/>
                <a:gd name="connsiteY705" fmla="*/ 1512489 h 1682495"/>
                <a:gd name="connsiteX706" fmla="*/ 6931853 w 8882887"/>
                <a:gd name="connsiteY706" fmla="*/ 1519463 h 1682495"/>
                <a:gd name="connsiteX707" fmla="*/ 6931853 w 8882887"/>
                <a:gd name="connsiteY707" fmla="*/ 1603151 h 1682495"/>
                <a:gd name="connsiteX708" fmla="*/ 6934777 w 8882887"/>
                <a:gd name="connsiteY708" fmla="*/ 1603151 h 1682495"/>
                <a:gd name="connsiteX709" fmla="*/ 6955257 w 8882887"/>
                <a:gd name="connsiteY709" fmla="*/ 1603151 h 1682495"/>
                <a:gd name="connsiteX710" fmla="*/ 6957763 w 8882887"/>
                <a:gd name="connsiteY710" fmla="*/ 1610124 h 1682495"/>
                <a:gd name="connsiteX711" fmla="*/ 6975319 w 8882887"/>
                <a:gd name="connsiteY711" fmla="*/ 1610124 h 1682495"/>
                <a:gd name="connsiteX712" fmla="*/ 6975319 w 8882887"/>
                <a:gd name="connsiteY712" fmla="*/ 1613175 h 1682495"/>
                <a:gd name="connsiteX713" fmla="*/ 6975319 w 8882887"/>
                <a:gd name="connsiteY713" fmla="*/ 1634534 h 1682495"/>
                <a:gd name="connsiteX714" fmla="*/ 6977827 w 8882887"/>
                <a:gd name="connsiteY714" fmla="*/ 1634534 h 1682495"/>
                <a:gd name="connsiteX715" fmla="*/ 6995379 w 8882887"/>
                <a:gd name="connsiteY715" fmla="*/ 1634534 h 1682495"/>
                <a:gd name="connsiteX716" fmla="*/ 6995379 w 8882887"/>
                <a:gd name="connsiteY716" fmla="*/ 1631483 h 1682495"/>
                <a:gd name="connsiteX717" fmla="*/ 6995379 w 8882887"/>
                <a:gd name="connsiteY717" fmla="*/ 1610124 h 1682495"/>
                <a:gd name="connsiteX718" fmla="*/ 6998303 w 8882887"/>
                <a:gd name="connsiteY718" fmla="*/ 1608381 h 1682495"/>
                <a:gd name="connsiteX719" fmla="*/ 7018783 w 8882887"/>
                <a:gd name="connsiteY719" fmla="*/ 1596177 h 1682495"/>
                <a:gd name="connsiteX720" fmla="*/ 7018783 w 8882887"/>
                <a:gd name="connsiteY720" fmla="*/ 1564794 h 1682495"/>
                <a:gd name="connsiteX721" fmla="*/ 7012097 w 8882887"/>
                <a:gd name="connsiteY721" fmla="*/ 1529924 h 1682495"/>
                <a:gd name="connsiteX722" fmla="*/ 7013767 w 8882887"/>
                <a:gd name="connsiteY722" fmla="*/ 1529924 h 1682495"/>
                <a:gd name="connsiteX723" fmla="*/ 7025471 w 8882887"/>
                <a:gd name="connsiteY723" fmla="*/ 1529924 h 1682495"/>
                <a:gd name="connsiteX724" fmla="*/ 7055563 w 8882887"/>
                <a:gd name="connsiteY724" fmla="*/ 1526438 h 1682495"/>
                <a:gd name="connsiteX725" fmla="*/ 7055563 w 8882887"/>
                <a:gd name="connsiteY725" fmla="*/ 1524693 h 1682495"/>
                <a:gd name="connsiteX726" fmla="*/ 7055563 w 8882887"/>
                <a:gd name="connsiteY726" fmla="*/ 1512489 h 1682495"/>
                <a:gd name="connsiteX727" fmla="*/ 7058071 w 8882887"/>
                <a:gd name="connsiteY727" fmla="*/ 1512489 h 1682495"/>
                <a:gd name="connsiteX728" fmla="*/ 7075623 w 8882887"/>
                <a:gd name="connsiteY728" fmla="*/ 1512489 h 1682495"/>
                <a:gd name="connsiteX729" fmla="*/ 7075623 w 8882887"/>
                <a:gd name="connsiteY729" fmla="*/ 1338141 h 1682495"/>
                <a:gd name="connsiteX730" fmla="*/ 7077295 w 8882887"/>
                <a:gd name="connsiteY730" fmla="*/ 1338141 h 1682495"/>
                <a:gd name="connsiteX731" fmla="*/ 7088997 w 8882887"/>
                <a:gd name="connsiteY731" fmla="*/ 1338141 h 1682495"/>
                <a:gd name="connsiteX732" fmla="*/ 7088997 w 8882887"/>
                <a:gd name="connsiteY732" fmla="*/ 1334654 h 1682495"/>
                <a:gd name="connsiteX733" fmla="*/ 7088997 w 8882887"/>
                <a:gd name="connsiteY733" fmla="*/ 1310244 h 1682495"/>
                <a:gd name="connsiteX734" fmla="*/ 7092341 w 8882887"/>
                <a:gd name="connsiteY734" fmla="*/ 1240505 h 1682495"/>
                <a:gd name="connsiteX735" fmla="*/ 7094013 w 8882887"/>
                <a:gd name="connsiteY735" fmla="*/ 1240505 h 1682495"/>
                <a:gd name="connsiteX736" fmla="*/ 7105715 w 8882887"/>
                <a:gd name="connsiteY736" fmla="*/ 1240505 h 1682495"/>
                <a:gd name="connsiteX737" fmla="*/ 7105715 w 8882887"/>
                <a:gd name="connsiteY737" fmla="*/ 1242249 h 1682495"/>
                <a:gd name="connsiteX738" fmla="*/ 7105715 w 8882887"/>
                <a:gd name="connsiteY738" fmla="*/ 1254453 h 1682495"/>
                <a:gd name="connsiteX739" fmla="*/ 7112401 w 8882887"/>
                <a:gd name="connsiteY739" fmla="*/ 1250966 h 1682495"/>
                <a:gd name="connsiteX740" fmla="*/ 7112401 w 8882887"/>
                <a:gd name="connsiteY740" fmla="*/ 1226558 h 1682495"/>
                <a:gd name="connsiteX741" fmla="*/ 7114491 w 8882887"/>
                <a:gd name="connsiteY741" fmla="*/ 1225686 h 1682495"/>
                <a:gd name="connsiteX742" fmla="*/ 7129119 w 8882887"/>
                <a:gd name="connsiteY742" fmla="*/ 1219584 h 1682495"/>
                <a:gd name="connsiteX743" fmla="*/ 7130791 w 8882887"/>
                <a:gd name="connsiteY743" fmla="*/ 1220456 h 1682495"/>
                <a:gd name="connsiteX744" fmla="*/ 7142493 w 8882887"/>
                <a:gd name="connsiteY744" fmla="*/ 1226558 h 1682495"/>
                <a:gd name="connsiteX745" fmla="*/ 7145001 w 8882887"/>
                <a:gd name="connsiteY745" fmla="*/ 1226558 h 1682495"/>
                <a:gd name="connsiteX746" fmla="*/ 7162555 w 8882887"/>
                <a:gd name="connsiteY746" fmla="*/ 1226558 h 1682495"/>
                <a:gd name="connsiteX747" fmla="*/ 7162555 w 8882887"/>
                <a:gd name="connsiteY747" fmla="*/ 1181226 h 1682495"/>
                <a:gd name="connsiteX748" fmla="*/ 7164227 w 8882887"/>
                <a:gd name="connsiteY748" fmla="*/ 1181226 h 1682495"/>
                <a:gd name="connsiteX749" fmla="*/ 7175927 w 8882887"/>
                <a:gd name="connsiteY749" fmla="*/ 1181226 h 1682495"/>
                <a:gd name="connsiteX750" fmla="*/ 7178017 w 8882887"/>
                <a:gd name="connsiteY750" fmla="*/ 1188201 h 1682495"/>
                <a:gd name="connsiteX751" fmla="*/ 7192647 w 8882887"/>
                <a:gd name="connsiteY751" fmla="*/ 1188201 h 1682495"/>
                <a:gd name="connsiteX752" fmla="*/ 7194319 w 8882887"/>
                <a:gd name="connsiteY752" fmla="*/ 1181226 h 1682495"/>
                <a:gd name="connsiteX753" fmla="*/ 7206021 w 8882887"/>
                <a:gd name="connsiteY753" fmla="*/ 1181226 h 1682495"/>
                <a:gd name="connsiteX754" fmla="*/ 7206021 w 8882887"/>
                <a:gd name="connsiteY754" fmla="*/ 1233531 h 1682495"/>
                <a:gd name="connsiteX755" fmla="*/ 7208111 w 8882887"/>
                <a:gd name="connsiteY755" fmla="*/ 1235274 h 1682495"/>
                <a:gd name="connsiteX756" fmla="*/ 7222739 w 8882887"/>
                <a:gd name="connsiteY756" fmla="*/ 1247480 h 1682495"/>
                <a:gd name="connsiteX757" fmla="*/ 7256173 w 8882887"/>
                <a:gd name="connsiteY757" fmla="*/ 1257941 h 1682495"/>
                <a:gd name="connsiteX758" fmla="*/ 7256173 w 8882887"/>
                <a:gd name="connsiteY758" fmla="*/ 1255761 h 1682495"/>
                <a:gd name="connsiteX759" fmla="*/ 7256173 w 8882887"/>
                <a:gd name="connsiteY759" fmla="*/ 1240505 h 1682495"/>
                <a:gd name="connsiteX760" fmla="*/ 7299639 w 8882887"/>
                <a:gd name="connsiteY760" fmla="*/ 1226558 h 1682495"/>
                <a:gd name="connsiteX761" fmla="*/ 7299639 w 8882887"/>
                <a:gd name="connsiteY761" fmla="*/ 1224815 h 1682495"/>
                <a:gd name="connsiteX762" fmla="*/ 7299639 w 8882887"/>
                <a:gd name="connsiteY762" fmla="*/ 1212609 h 1682495"/>
                <a:gd name="connsiteX763" fmla="*/ 7300893 w 8882887"/>
                <a:gd name="connsiteY763" fmla="*/ 1212609 h 1682495"/>
                <a:gd name="connsiteX764" fmla="*/ 7309669 w 8882887"/>
                <a:gd name="connsiteY764" fmla="*/ 1212609 h 1682495"/>
                <a:gd name="connsiteX765" fmla="*/ 7309669 w 8882887"/>
                <a:gd name="connsiteY765" fmla="*/ 1211303 h 1682495"/>
                <a:gd name="connsiteX766" fmla="*/ 7309669 w 8882887"/>
                <a:gd name="connsiteY766" fmla="*/ 1202148 h 1682495"/>
                <a:gd name="connsiteX767" fmla="*/ 7313013 w 8882887"/>
                <a:gd name="connsiteY767" fmla="*/ 1202148 h 1682495"/>
                <a:gd name="connsiteX768" fmla="*/ 7336417 w 8882887"/>
                <a:gd name="connsiteY768" fmla="*/ 1202148 h 1682495"/>
                <a:gd name="connsiteX769" fmla="*/ 7336417 w 8882887"/>
                <a:gd name="connsiteY769" fmla="*/ 1203456 h 1682495"/>
                <a:gd name="connsiteX770" fmla="*/ 7336417 w 8882887"/>
                <a:gd name="connsiteY770" fmla="*/ 1212609 h 1682495"/>
                <a:gd name="connsiteX771" fmla="*/ 7338925 w 8882887"/>
                <a:gd name="connsiteY771" fmla="*/ 1212609 h 1682495"/>
                <a:gd name="connsiteX772" fmla="*/ 7356479 w 8882887"/>
                <a:gd name="connsiteY772" fmla="*/ 1212609 h 1682495"/>
                <a:gd name="connsiteX773" fmla="*/ 7356479 w 8882887"/>
                <a:gd name="connsiteY773" fmla="*/ 1215225 h 1682495"/>
                <a:gd name="connsiteX774" fmla="*/ 7356479 w 8882887"/>
                <a:gd name="connsiteY774" fmla="*/ 1233531 h 1682495"/>
                <a:gd name="connsiteX775" fmla="*/ 7393257 w 8882887"/>
                <a:gd name="connsiteY775" fmla="*/ 1233531 h 1682495"/>
                <a:gd name="connsiteX776" fmla="*/ 7393257 w 8882887"/>
                <a:gd name="connsiteY776" fmla="*/ 1231788 h 1682495"/>
                <a:gd name="connsiteX777" fmla="*/ 7393257 w 8882887"/>
                <a:gd name="connsiteY777" fmla="*/ 1219584 h 1682495"/>
                <a:gd name="connsiteX778" fmla="*/ 7395347 w 8882887"/>
                <a:gd name="connsiteY778" fmla="*/ 1219584 h 1682495"/>
                <a:gd name="connsiteX779" fmla="*/ 7409975 w 8882887"/>
                <a:gd name="connsiteY779" fmla="*/ 1219584 h 1682495"/>
                <a:gd name="connsiteX780" fmla="*/ 7409975 w 8882887"/>
                <a:gd name="connsiteY780" fmla="*/ 1217840 h 1682495"/>
                <a:gd name="connsiteX781" fmla="*/ 7409975 w 8882887"/>
                <a:gd name="connsiteY781" fmla="*/ 1205636 h 1682495"/>
                <a:gd name="connsiteX782" fmla="*/ 7412483 w 8882887"/>
                <a:gd name="connsiteY782" fmla="*/ 1205636 h 1682495"/>
                <a:gd name="connsiteX783" fmla="*/ 7430035 w 8882887"/>
                <a:gd name="connsiteY783" fmla="*/ 1205636 h 1682495"/>
                <a:gd name="connsiteX784" fmla="*/ 7430035 w 8882887"/>
                <a:gd name="connsiteY784" fmla="*/ 1207379 h 1682495"/>
                <a:gd name="connsiteX785" fmla="*/ 7430035 w 8882887"/>
                <a:gd name="connsiteY785" fmla="*/ 1219584 h 1682495"/>
                <a:gd name="connsiteX786" fmla="*/ 7436723 w 8882887"/>
                <a:gd name="connsiteY786" fmla="*/ 1135896 h 1682495"/>
                <a:gd name="connsiteX787" fmla="*/ 7587181 w 8882887"/>
                <a:gd name="connsiteY787" fmla="*/ 1135896 h 1682495"/>
                <a:gd name="connsiteX788" fmla="*/ 7587181 w 8882887"/>
                <a:gd name="connsiteY788" fmla="*/ 1247480 h 1682495"/>
                <a:gd name="connsiteX789" fmla="*/ 7590525 w 8882887"/>
                <a:gd name="connsiteY789" fmla="*/ 1247480 h 1682495"/>
                <a:gd name="connsiteX790" fmla="*/ 7613929 w 8882887"/>
                <a:gd name="connsiteY790" fmla="*/ 1247480 h 1682495"/>
                <a:gd name="connsiteX791" fmla="*/ 7613929 w 8882887"/>
                <a:gd name="connsiteY791" fmla="*/ 1121948 h 1682495"/>
                <a:gd name="connsiteX792" fmla="*/ 7647365 w 8882887"/>
                <a:gd name="connsiteY792" fmla="*/ 1104513 h 1682495"/>
                <a:gd name="connsiteX793" fmla="*/ 7690831 w 8882887"/>
                <a:gd name="connsiteY793" fmla="*/ 1104513 h 1682495"/>
                <a:gd name="connsiteX794" fmla="*/ 7693757 w 8882887"/>
                <a:gd name="connsiteY794" fmla="*/ 1101899 h 1682495"/>
                <a:gd name="connsiteX795" fmla="*/ 7714235 w 8882887"/>
                <a:gd name="connsiteY795" fmla="*/ 1083591 h 1682495"/>
                <a:gd name="connsiteX796" fmla="*/ 7771075 w 8882887"/>
                <a:gd name="connsiteY796" fmla="*/ 1083591 h 1682495"/>
                <a:gd name="connsiteX797" fmla="*/ 7771075 w 8882887"/>
                <a:gd name="connsiteY797" fmla="*/ 1086207 h 1682495"/>
                <a:gd name="connsiteX798" fmla="*/ 7771075 w 8882887"/>
                <a:gd name="connsiteY798" fmla="*/ 1104513 h 1682495"/>
                <a:gd name="connsiteX799" fmla="*/ 7827915 w 8882887"/>
                <a:gd name="connsiteY799" fmla="*/ 1104513 h 1682495"/>
                <a:gd name="connsiteX800" fmla="*/ 7827915 w 8882887"/>
                <a:gd name="connsiteY800" fmla="*/ 1240505 h 1682495"/>
                <a:gd name="connsiteX801" fmla="*/ 7830005 w 8882887"/>
                <a:gd name="connsiteY801" fmla="*/ 1240505 h 1682495"/>
                <a:gd name="connsiteX802" fmla="*/ 7844633 w 8882887"/>
                <a:gd name="connsiteY802" fmla="*/ 1240505 h 1682495"/>
                <a:gd name="connsiteX803" fmla="*/ 7844633 w 8882887"/>
                <a:gd name="connsiteY803" fmla="*/ 1439262 h 1682495"/>
                <a:gd name="connsiteX804" fmla="*/ 7847975 w 8882887"/>
                <a:gd name="connsiteY804" fmla="*/ 1439262 h 1682495"/>
                <a:gd name="connsiteX805" fmla="*/ 7871381 w 8882887"/>
                <a:gd name="connsiteY805" fmla="*/ 1439262 h 1682495"/>
                <a:gd name="connsiteX806" fmla="*/ 7871381 w 8882887"/>
                <a:gd name="connsiteY806" fmla="*/ 1310244 h 1682495"/>
                <a:gd name="connsiteX807" fmla="*/ 7872635 w 8882887"/>
                <a:gd name="connsiteY807" fmla="*/ 1309373 h 1682495"/>
                <a:gd name="connsiteX808" fmla="*/ 7881411 w 8882887"/>
                <a:gd name="connsiteY808" fmla="*/ 1303271 h 1682495"/>
                <a:gd name="connsiteX809" fmla="*/ 7888099 w 8882887"/>
                <a:gd name="connsiteY809" fmla="*/ 1305014 h 1682495"/>
                <a:gd name="connsiteX810" fmla="*/ 7888099 w 8882887"/>
                <a:gd name="connsiteY810" fmla="*/ 1317219 h 1682495"/>
                <a:gd name="connsiteX811" fmla="*/ 7891441 w 8882887"/>
                <a:gd name="connsiteY811" fmla="*/ 1315475 h 1682495"/>
                <a:gd name="connsiteX812" fmla="*/ 7914847 w 8882887"/>
                <a:gd name="connsiteY812" fmla="*/ 1303271 h 1682495"/>
                <a:gd name="connsiteX813" fmla="*/ 7917773 w 8882887"/>
                <a:gd name="connsiteY813" fmla="*/ 1303271 h 1682495"/>
                <a:gd name="connsiteX814" fmla="*/ 7938251 w 8882887"/>
                <a:gd name="connsiteY814" fmla="*/ 1303271 h 1682495"/>
                <a:gd name="connsiteX815" fmla="*/ 7938251 w 8882887"/>
                <a:gd name="connsiteY815" fmla="*/ 1540385 h 1682495"/>
                <a:gd name="connsiteX816" fmla="*/ 7985061 w 8882887"/>
                <a:gd name="connsiteY816" fmla="*/ 1547360 h 1682495"/>
                <a:gd name="connsiteX817" fmla="*/ 7985061 w 8882887"/>
                <a:gd name="connsiteY817" fmla="*/ 1536899 h 1682495"/>
                <a:gd name="connsiteX818" fmla="*/ 8035213 w 8882887"/>
                <a:gd name="connsiteY818" fmla="*/ 1536899 h 1682495"/>
                <a:gd name="connsiteX819" fmla="*/ 8035213 w 8882887"/>
                <a:gd name="connsiteY819" fmla="*/ 1491567 h 1682495"/>
                <a:gd name="connsiteX820" fmla="*/ 8048587 w 8882887"/>
                <a:gd name="connsiteY820" fmla="*/ 1491567 h 1682495"/>
                <a:gd name="connsiteX821" fmla="*/ 8048587 w 8882887"/>
                <a:gd name="connsiteY821" fmla="*/ 1432289 h 1682495"/>
                <a:gd name="connsiteX822" fmla="*/ 8058619 w 8882887"/>
                <a:gd name="connsiteY822" fmla="*/ 1432289 h 1682495"/>
                <a:gd name="connsiteX823" fmla="*/ 8058619 w 8882887"/>
                <a:gd name="connsiteY823" fmla="*/ 1373010 h 1682495"/>
                <a:gd name="connsiteX824" fmla="*/ 8082023 w 8882887"/>
                <a:gd name="connsiteY824" fmla="*/ 1373010 h 1682495"/>
                <a:gd name="connsiteX825" fmla="*/ 8155579 w 8882887"/>
                <a:gd name="connsiteY825" fmla="*/ 1341627 h 1682495"/>
                <a:gd name="connsiteX826" fmla="*/ 8158923 w 8882887"/>
                <a:gd name="connsiteY826" fmla="*/ 1310244 h 1682495"/>
                <a:gd name="connsiteX827" fmla="*/ 8165611 w 8882887"/>
                <a:gd name="connsiteY827" fmla="*/ 1341627 h 1682495"/>
                <a:gd name="connsiteX828" fmla="*/ 8242511 w 8882887"/>
                <a:gd name="connsiteY828" fmla="*/ 1383471 h 1682495"/>
                <a:gd name="connsiteX829" fmla="*/ 8242511 w 8882887"/>
                <a:gd name="connsiteY829" fmla="*/ 1376498 h 1682495"/>
                <a:gd name="connsiteX830" fmla="*/ 8262573 w 8882887"/>
                <a:gd name="connsiteY830" fmla="*/ 1376498 h 1682495"/>
                <a:gd name="connsiteX831" fmla="*/ 8262573 w 8882887"/>
                <a:gd name="connsiteY831" fmla="*/ 1432289 h 1682495"/>
                <a:gd name="connsiteX832" fmla="*/ 8272603 w 8882887"/>
                <a:gd name="connsiteY832" fmla="*/ 1432289 h 1682495"/>
                <a:gd name="connsiteX833" fmla="*/ 8272603 w 8882887"/>
                <a:gd name="connsiteY833" fmla="*/ 1498541 h 1682495"/>
                <a:gd name="connsiteX834" fmla="*/ 8282635 w 8882887"/>
                <a:gd name="connsiteY834" fmla="*/ 1498541 h 1682495"/>
                <a:gd name="connsiteX835" fmla="*/ 8282635 w 8882887"/>
                <a:gd name="connsiteY835" fmla="*/ 1529924 h 1682495"/>
                <a:gd name="connsiteX836" fmla="*/ 8302695 w 8882887"/>
                <a:gd name="connsiteY836" fmla="*/ 1529924 h 1682495"/>
                <a:gd name="connsiteX837" fmla="*/ 8302695 w 8882887"/>
                <a:gd name="connsiteY837" fmla="*/ 1578741 h 1682495"/>
                <a:gd name="connsiteX838" fmla="*/ 8429747 w 8882887"/>
                <a:gd name="connsiteY838" fmla="*/ 1568280 h 1682495"/>
                <a:gd name="connsiteX839" fmla="*/ 8429747 w 8882887"/>
                <a:gd name="connsiteY839" fmla="*/ 1519463 h 1682495"/>
                <a:gd name="connsiteX840" fmla="*/ 8496619 w 8882887"/>
                <a:gd name="connsiteY840" fmla="*/ 1519463 h 1682495"/>
                <a:gd name="connsiteX841" fmla="*/ 8496619 w 8882887"/>
                <a:gd name="connsiteY841" fmla="*/ 1491567 h 1682495"/>
                <a:gd name="connsiteX842" fmla="*/ 8637047 w 8882887"/>
                <a:gd name="connsiteY842" fmla="*/ 1491567 h 1682495"/>
                <a:gd name="connsiteX843" fmla="*/ 8637047 w 8882887"/>
                <a:gd name="connsiteY843" fmla="*/ 1509002 h 1682495"/>
                <a:gd name="connsiteX844" fmla="*/ 8727321 w 8882887"/>
                <a:gd name="connsiteY844" fmla="*/ 1509002 h 1682495"/>
                <a:gd name="connsiteX845" fmla="*/ 8727321 w 8882887"/>
                <a:gd name="connsiteY845" fmla="*/ 1519463 h 1682495"/>
                <a:gd name="connsiteX846" fmla="*/ 8754069 w 8882887"/>
                <a:gd name="connsiteY846" fmla="*/ 1519463 h 1682495"/>
                <a:gd name="connsiteX847" fmla="*/ 8754069 w 8882887"/>
                <a:gd name="connsiteY847" fmla="*/ 1529924 h 1682495"/>
                <a:gd name="connsiteX848" fmla="*/ 8777473 w 8882887"/>
                <a:gd name="connsiteY848" fmla="*/ 1529924 h 1682495"/>
                <a:gd name="connsiteX849" fmla="*/ 8777473 w 8882887"/>
                <a:gd name="connsiteY849" fmla="*/ 1499913 h 1682495"/>
                <a:gd name="connsiteX850" fmla="*/ 8882887 w 8882887"/>
                <a:gd name="connsiteY850" fmla="*/ 1682495 h 1682495"/>
                <a:gd name="connsiteX851" fmla="*/ 0 w 8882887"/>
                <a:gd name="connsiteY851" fmla="*/ 1682495 h 1682495"/>
                <a:gd name="connsiteX852" fmla="*/ 63077 w 8882887"/>
                <a:gd name="connsiteY852" fmla="*/ 1573241 h 1682495"/>
                <a:gd name="connsiteX853" fmla="*/ 123345 w 8882887"/>
                <a:gd name="connsiteY853" fmla="*/ 1568279 h 1682495"/>
                <a:gd name="connsiteX854" fmla="*/ 123345 w 8882887"/>
                <a:gd name="connsiteY854" fmla="*/ 1519461 h 1682495"/>
                <a:gd name="connsiteX855" fmla="*/ 190215 w 8882887"/>
                <a:gd name="connsiteY855" fmla="*/ 1519461 h 1682495"/>
                <a:gd name="connsiteX856" fmla="*/ 190215 w 8882887"/>
                <a:gd name="connsiteY856" fmla="*/ 1491566 h 1682495"/>
                <a:gd name="connsiteX857" fmla="*/ 330643 w 8882887"/>
                <a:gd name="connsiteY857" fmla="*/ 1491566 h 1682495"/>
                <a:gd name="connsiteX858" fmla="*/ 330643 w 8882887"/>
                <a:gd name="connsiteY858" fmla="*/ 1509000 h 1682495"/>
                <a:gd name="connsiteX859" fmla="*/ 420917 w 8882887"/>
                <a:gd name="connsiteY859" fmla="*/ 1509000 h 1682495"/>
                <a:gd name="connsiteX860" fmla="*/ 420917 w 8882887"/>
                <a:gd name="connsiteY860" fmla="*/ 1519461 h 1682495"/>
                <a:gd name="connsiteX861" fmla="*/ 447665 w 8882887"/>
                <a:gd name="connsiteY861" fmla="*/ 1519461 h 1682495"/>
                <a:gd name="connsiteX862" fmla="*/ 447665 w 8882887"/>
                <a:gd name="connsiteY862" fmla="*/ 1529922 h 1682495"/>
                <a:gd name="connsiteX863" fmla="*/ 471070 w 8882887"/>
                <a:gd name="connsiteY863" fmla="*/ 1529922 h 1682495"/>
                <a:gd name="connsiteX864" fmla="*/ 471070 w 8882887"/>
                <a:gd name="connsiteY864" fmla="*/ 1373009 h 1682495"/>
                <a:gd name="connsiteX865" fmla="*/ 541285 w 8882887"/>
                <a:gd name="connsiteY865" fmla="*/ 1352087 h 1682495"/>
                <a:gd name="connsiteX866" fmla="*/ 671681 w 8882887"/>
                <a:gd name="connsiteY866" fmla="*/ 1352087 h 1682495"/>
                <a:gd name="connsiteX867" fmla="*/ 671681 w 8882887"/>
                <a:gd name="connsiteY867" fmla="*/ 1101026 h 1682495"/>
                <a:gd name="connsiteX868" fmla="*/ 708460 w 8882887"/>
                <a:gd name="connsiteY868" fmla="*/ 1083590 h 1682495"/>
                <a:gd name="connsiteX869" fmla="*/ 868949 w 8882887"/>
                <a:gd name="connsiteY869" fmla="*/ 1055694 h 1682495"/>
                <a:gd name="connsiteX870" fmla="*/ 925789 w 8882887"/>
                <a:gd name="connsiteY870" fmla="*/ 1073129 h 1682495"/>
                <a:gd name="connsiteX871" fmla="*/ 935819 w 8882887"/>
                <a:gd name="connsiteY871" fmla="*/ 1083590 h 1682495"/>
                <a:gd name="connsiteX872" fmla="*/ 935819 w 8882887"/>
                <a:gd name="connsiteY872" fmla="*/ 1550844 h 1682495"/>
                <a:gd name="connsiteX873" fmla="*/ 959224 w 8882887"/>
                <a:gd name="connsiteY873" fmla="*/ 1550844 h 1682495"/>
                <a:gd name="connsiteX874" fmla="*/ 959224 w 8882887"/>
                <a:gd name="connsiteY874" fmla="*/ 1362548 h 1682495"/>
                <a:gd name="connsiteX875" fmla="*/ 979285 w 8882887"/>
                <a:gd name="connsiteY875" fmla="*/ 1362548 h 1682495"/>
                <a:gd name="connsiteX876" fmla="*/ 979285 w 8882887"/>
                <a:gd name="connsiteY876" fmla="*/ 1345113 h 1682495"/>
                <a:gd name="connsiteX877" fmla="*/ 999346 w 8882887"/>
                <a:gd name="connsiteY877" fmla="*/ 1334652 h 1682495"/>
                <a:gd name="connsiteX878" fmla="*/ 1016063 w 8882887"/>
                <a:gd name="connsiteY878" fmla="*/ 1334652 h 1682495"/>
                <a:gd name="connsiteX879" fmla="*/ 1016063 w 8882887"/>
                <a:gd name="connsiteY879" fmla="*/ 1317218 h 1682495"/>
                <a:gd name="connsiteX880" fmla="*/ 1029437 w 8882887"/>
                <a:gd name="connsiteY880" fmla="*/ 1306757 h 1682495"/>
                <a:gd name="connsiteX881" fmla="*/ 1062874 w 8882887"/>
                <a:gd name="connsiteY881" fmla="*/ 1306757 h 1682495"/>
                <a:gd name="connsiteX882" fmla="*/ 1062874 w 8882887"/>
                <a:gd name="connsiteY882" fmla="*/ 1362548 h 1682495"/>
                <a:gd name="connsiteX883" fmla="*/ 1133087 w 8882887"/>
                <a:gd name="connsiteY883" fmla="*/ 1362548 h 1682495"/>
                <a:gd name="connsiteX884" fmla="*/ 1133087 w 8882887"/>
                <a:gd name="connsiteY884" fmla="*/ 1557819 h 1682495"/>
                <a:gd name="connsiteX885" fmla="*/ 1159835 w 8882887"/>
                <a:gd name="connsiteY885" fmla="*/ 1557819 h 1682495"/>
                <a:gd name="connsiteX886" fmla="*/ 1186583 w 8882887"/>
                <a:gd name="connsiteY886" fmla="*/ 1547358 h 1682495"/>
                <a:gd name="connsiteX887" fmla="*/ 1186583 w 8882887"/>
                <a:gd name="connsiteY887" fmla="*/ 1533410 h 1682495"/>
                <a:gd name="connsiteX888" fmla="*/ 1176553 w 8882887"/>
                <a:gd name="connsiteY888" fmla="*/ 1529922 h 1682495"/>
                <a:gd name="connsiteX889" fmla="*/ 1176553 w 8882887"/>
                <a:gd name="connsiteY889" fmla="*/ 1519461 h 1682495"/>
                <a:gd name="connsiteX890" fmla="*/ 1186583 w 8882887"/>
                <a:gd name="connsiteY890" fmla="*/ 1512488 h 1682495"/>
                <a:gd name="connsiteX891" fmla="*/ 1186583 w 8882887"/>
                <a:gd name="connsiteY891" fmla="*/ 1435775 h 1682495"/>
                <a:gd name="connsiteX892" fmla="*/ 1176553 w 8882887"/>
                <a:gd name="connsiteY892" fmla="*/ 1432287 h 1682495"/>
                <a:gd name="connsiteX893" fmla="*/ 1176553 w 8882887"/>
                <a:gd name="connsiteY893" fmla="*/ 1421826 h 1682495"/>
                <a:gd name="connsiteX894" fmla="*/ 1186583 w 8882887"/>
                <a:gd name="connsiteY894" fmla="*/ 1414853 h 1682495"/>
                <a:gd name="connsiteX895" fmla="*/ 1193271 w 8882887"/>
                <a:gd name="connsiteY895" fmla="*/ 1407879 h 1682495"/>
                <a:gd name="connsiteX896" fmla="*/ 1193271 w 8882887"/>
                <a:gd name="connsiteY896" fmla="*/ 1393931 h 1682495"/>
                <a:gd name="connsiteX897" fmla="*/ 1186583 w 8882887"/>
                <a:gd name="connsiteY897" fmla="*/ 1393931 h 1682495"/>
                <a:gd name="connsiteX898" fmla="*/ 1186583 w 8882887"/>
                <a:gd name="connsiteY898" fmla="*/ 1383470 h 1682495"/>
                <a:gd name="connsiteX899" fmla="*/ 1196614 w 8882887"/>
                <a:gd name="connsiteY899" fmla="*/ 1376496 h 1682495"/>
                <a:gd name="connsiteX900" fmla="*/ 1250110 w 8882887"/>
                <a:gd name="connsiteY900" fmla="*/ 1278861 h 1682495"/>
                <a:gd name="connsiteX901" fmla="*/ 1243423 w 8882887"/>
                <a:gd name="connsiteY901" fmla="*/ 1275374 h 1682495"/>
                <a:gd name="connsiteX902" fmla="*/ 1243423 w 8882887"/>
                <a:gd name="connsiteY902" fmla="*/ 1264913 h 1682495"/>
                <a:gd name="connsiteX903" fmla="*/ 1253453 w 8882887"/>
                <a:gd name="connsiteY903" fmla="*/ 1261425 h 1682495"/>
                <a:gd name="connsiteX904" fmla="*/ 1253453 w 8882887"/>
                <a:gd name="connsiteY904" fmla="*/ 1247478 h 1682495"/>
                <a:gd name="connsiteX905" fmla="*/ 1260141 w 8882887"/>
                <a:gd name="connsiteY905" fmla="*/ 1247478 h 1682495"/>
                <a:gd name="connsiteX906" fmla="*/ 1260141 w 8882887"/>
                <a:gd name="connsiteY906" fmla="*/ 1216095 h 1682495"/>
                <a:gd name="connsiteX907" fmla="*/ 1253453 w 8882887"/>
                <a:gd name="connsiteY907" fmla="*/ 1216095 h 1682495"/>
                <a:gd name="connsiteX908" fmla="*/ 1253453 w 8882887"/>
                <a:gd name="connsiteY908" fmla="*/ 1209122 h 1682495"/>
                <a:gd name="connsiteX909" fmla="*/ 1260141 w 8882887"/>
                <a:gd name="connsiteY909" fmla="*/ 1205634 h 1682495"/>
                <a:gd name="connsiteX910" fmla="*/ 1276858 w 8882887"/>
                <a:gd name="connsiteY910" fmla="*/ 1181225 h 1682495"/>
                <a:gd name="connsiteX911" fmla="*/ 1280201 w 8882887"/>
                <a:gd name="connsiteY911" fmla="*/ 1167278 h 1682495"/>
                <a:gd name="connsiteX912" fmla="*/ 1280201 w 8882887"/>
                <a:gd name="connsiteY912" fmla="*/ 1128921 h 1682495"/>
                <a:gd name="connsiteX913" fmla="*/ 1280620 w 8882887"/>
                <a:gd name="connsiteY913" fmla="*/ 1127613 h 1682495"/>
                <a:gd name="connsiteX914" fmla="*/ 1283545 w 8882887"/>
                <a:gd name="connsiteY914" fmla="*/ 1118460 h 1682495"/>
                <a:gd name="connsiteX915" fmla="*/ 1283963 w 8882887"/>
                <a:gd name="connsiteY915" fmla="*/ 1119768 h 1682495"/>
                <a:gd name="connsiteX916" fmla="*/ 1286889 w 8882887"/>
                <a:gd name="connsiteY916" fmla="*/ 1128921 h 1682495"/>
                <a:gd name="connsiteX917" fmla="*/ 1290232 w 8882887"/>
                <a:gd name="connsiteY917" fmla="*/ 1167278 h 1682495"/>
                <a:gd name="connsiteX918" fmla="*/ 1290232 w 8882887"/>
                <a:gd name="connsiteY918" fmla="*/ 1177739 h 1682495"/>
                <a:gd name="connsiteX919" fmla="*/ 1306951 w 8882887"/>
                <a:gd name="connsiteY919" fmla="*/ 1205634 h 1682495"/>
                <a:gd name="connsiteX920" fmla="*/ 1313638 w 8882887"/>
                <a:gd name="connsiteY920" fmla="*/ 1209122 h 1682495"/>
                <a:gd name="connsiteX921" fmla="*/ 1313638 w 8882887"/>
                <a:gd name="connsiteY921" fmla="*/ 1216095 h 1682495"/>
                <a:gd name="connsiteX922" fmla="*/ 1310295 w 8882887"/>
                <a:gd name="connsiteY922" fmla="*/ 1247478 h 1682495"/>
                <a:gd name="connsiteX923" fmla="*/ 1316981 w 8882887"/>
                <a:gd name="connsiteY923" fmla="*/ 1261425 h 1682495"/>
                <a:gd name="connsiteX924" fmla="*/ 1323669 w 8882887"/>
                <a:gd name="connsiteY924" fmla="*/ 1264913 h 1682495"/>
                <a:gd name="connsiteX925" fmla="*/ 1323669 w 8882887"/>
                <a:gd name="connsiteY925" fmla="*/ 1275374 h 1682495"/>
                <a:gd name="connsiteX926" fmla="*/ 1316981 w 8882887"/>
                <a:gd name="connsiteY926" fmla="*/ 1278861 h 1682495"/>
                <a:gd name="connsiteX927" fmla="*/ 1356268 w 8882887"/>
                <a:gd name="connsiteY927" fmla="*/ 1319833 h 1682495"/>
                <a:gd name="connsiteX928" fmla="*/ 1369603 w 8882887"/>
                <a:gd name="connsiteY928" fmla="*/ 1373009 h 1682495"/>
                <a:gd name="connsiteX929" fmla="*/ 1417287 w 8882887"/>
                <a:gd name="connsiteY929" fmla="*/ 1373009 h 1682495"/>
                <a:gd name="connsiteX930" fmla="*/ 1417287 w 8882887"/>
                <a:gd name="connsiteY930" fmla="*/ 1329494 h 1682495"/>
                <a:gd name="connsiteX931" fmla="*/ 1409211 w 8882887"/>
                <a:gd name="connsiteY931" fmla="*/ 1329494 h 1682495"/>
                <a:gd name="connsiteX932" fmla="*/ 1409211 w 8882887"/>
                <a:gd name="connsiteY932" fmla="*/ 1086294 h 1682495"/>
                <a:gd name="connsiteX933" fmla="*/ 1439612 w 8882887"/>
                <a:gd name="connsiteY933" fmla="*/ 1086294 h 1682495"/>
                <a:gd name="connsiteX934" fmla="*/ 1440372 w 8882887"/>
                <a:gd name="connsiteY934" fmla="*/ 1084673 h 1682495"/>
                <a:gd name="connsiteX935" fmla="*/ 1445691 w 8882887"/>
                <a:gd name="connsiteY935" fmla="*/ 1073324 h 1682495"/>
                <a:gd name="connsiteX936" fmla="*/ 1448352 w 8882887"/>
                <a:gd name="connsiteY936" fmla="*/ 1073729 h 1682495"/>
                <a:gd name="connsiteX937" fmla="*/ 1466972 w 8882887"/>
                <a:gd name="connsiteY937" fmla="*/ 1076565 h 1682495"/>
                <a:gd name="connsiteX938" fmla="*/ 1467732 w 8882887"/>
                <a:gd name="connsiteY938" fmla="*/ 1078593 h 1682495"/>
                <a:gd name="connsiteX939" fmla="*/ 1473051 w 8882887"/>
                <a:gd name="connsiteY939" fmla="*/ 1092779 h 1682495"/>
                <a:gd name="connsiteX940" fmla="*/ 1512572 w 8882887"/>
                <a:gd name="connsiteY940" fmla="*/ 1096022 h 1682495"/>
                <a:gd name="connsiteX941" fmla="*/ 1512572 w 8882887"/>
                <a:gd name="connsiteY941" fmla="*/ 911190 h 1682495"/>
                <a:gd name="connsiteX942" fmla="*/ 1515612 w 8882887"/>
                <a:gd name="connsiteY942" fmla="*/ 911190 h 1682495"/>
                <a:gd name="connsiteX943" fmla="*/ 1536893 w 8882887"/>
                <a:gd name="connsiteY943" fmla="*/ 911190 h 1682495"/>
                <a:gd name="connsiteX944" fmla="*/ 1536893 w 8882887"/>
                <a:gd name="connsiteY944" fmla="*/ 706902 h 1682495"/>
                <a:gd name="connsiteX945" fmla="*/ 1539552 w 8882887"/>
                <a:gd name="connsiteY945" fmla="*/ 706902 h 1682495"/>
                <a:gd name="connsiteX946" fmla="*/ 1558173 w 8882887"/>
                <a:gd name="connsiteY946" fmla="*/ 706902 h 1682495"/>
                <a:gd name="connsiteX947" fmla="*/ 1558173 w 8882887"/>
                <a:gd name="connsiteY947" fmla="*/ 535041 h 1682495"/>
                <a:gd name="connsiteX948" fmla="*/ 1564253 w 8882887"/>
                <a:gd name="connsiteY948" fmla="*/ 492885 h 1682495"/>
                <a:gd name="connsiteX949" fmla="*/ 1567293 w 8882887"/>
                <a:gd name="connsiteY949" fmla="*/ 492885 h 1682495"/>
                <a:gd name="connsiteX950" fmla="*/ 1588574 w 8882887"/>
                <a:gd name="connsiteY950" fmla="*/ 492885 h 1682495"/>
                <a:gd name="connsiteX951" fmla="*/ 1643294 w 8882887"/>
                <a:gd name="connsiteY951" fmla="*/ 369665 h 1682495"/>
                <a:gd name="connsiteX952" fmla="*/ 1649375 w 8882887"/>
                <a:gd name="connsiteY952" fmla="*/ 0 h 168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</a:cxnLst>
              <a:rect l="l" t="t" r="r" b="b"/>
              <a:pathLst>
                <a:path w="8882887" h="1682495">
                  <a:moveTo>
                    <a:pt x="1649375" y="0"/>
                  </a:moveTo>
                  <a:cubicBezTo>
                    <a:pt x="1649375" y="27"/>
                    <a:pt x="1649399" y="3060"/>
                    <a:pt x="1652414" y="369665"/>
                  </a:cubicBezTo>
                  <a:cubicBezTo>
                    <a:pt x="1652432" y="369701"/>
                    <a:pt x="1653399" y="371712"/>
                    <a:pt x="1710174" y="489644"/>
                  </a:cubicBezTo>
                  <a:cubicBezTo>
                    <a:pt x="1710186" y="489644"/>
                    <a:pt x="1710353" y="489644"/>
                    <a:pt x="1713215" y="489644"/>
                  </a:cubicBezTo>
                  <a:lnTo>
                    <a:pt x="1734495" y="489644"/>
                  </a:lnTo>
                  <a:cubicBezTo>
                    <a:pt x="1734495" y="489665"/>
                    <a:pt x="1734495" y="490508"/>
                    <a:pt x="1734495" y="525312"/>
                  </a:cubicBezTo>
                  <a:cubicBezTo>
                    <a:pt x="1734498" y="525321"/>
                    <a:pt x="1734555" y="525408"/>
                    <a:pt x="1735256" y="526529"/>
                  </a:cubicBezTo>
                  <a:lnTo>
                    <a:pt x="1740575" y="535041"/>
                  </a:lnTo>
                  <a:cubicBezTo>
                    <a:pt x="1740575" y="535071"/>
                    <a:pt x="1740575" y="537344"/>
                    <a:pt x="1740575" y="706902"/>
                  </a:cubicBezTo>
                  <a:cubicBezTo>
                    <a:pt x="1740588" y="706902"/>
                    <a:pt x="1740798" y="706902"/>
                    <a:pt x="1743995" y="706902"/>
                  </a:cubicBezTo>
                  <a:lnTo>
                    <a:pt x="1767936" y="706902"/>
                  </a:lnTo>
                  <a:cubicBezTo>
                    <a:pt x="1767936" y="706932"/>
                    <a:pt x="1767936" y="709385"/>
                    <a:pt x="1767936" y="917675"/>
                  </a:cubicBezTo>
                  <a:cubicBezTo>
                    <a:pt x="1767951" y="917673"/>
                    <a:pt x="1768119" y="917642"/>
                    <a:pt x="1770216" y="917270"/>
                  </a:cubicBezTo>
                  <a:lnTo>
                    <a:pt x="1786176" y="914433"/>
                  </a:lnTo>
                  <a:cubicBezTo>
                    <a:pt x="1786176" y="914466"/>
                    <a:pt x="1786131" y="916467"/>
                    <a:pt x="1783136" y="1047381"/>
                  </a:cubicBezTo>
                  <a:cubicBezTo>
                    <a:pt x="1783151" y="1047384"/>
                    <a:pt x="1783317" y="1047414"/>
                    <a:pt x="1785416" y="1047788"/>
                  </a:cubicBezTo>
                  <a:lnTo>
                    <a:pt x="1801376" y="1050624"/>
                  </a:lnTo>
                  <a:cubicBezTo>
                    <a:pt x="1801379" y="1050635"/>
                    <a:pt x="1801409" y="1050731"/>
                    <a:pt x="1801755" y="1051841"/>
                  </a:cubicBezTo>
                  <a:lnTo>
                    <a:pt x="1804416" y="1060353"/>
                  </a:lnTo>
                  <a:cubicBezTo>
                    <a:pt x="1804419" y="1060340"/>
                    <a:pt x="1804487" y="1060125"/>
                    <a:pt x="1805556" y="1056705"/>
                  </a:cubicBezTo>
                  <a:lnTo>
                    <a:pt x="1813536" y="1031169"/>
                  </a:lnTo>
                  <a:cubicBezTo>
                    <a:pt x="1813547" y="1031169"/>
                    <a:pt x="1813697" y="1031169"/>
                    <a:pt x="1816196" y="1031169"/>
                  </a:cubicBezTo>
                  <a:lnTo>
                    <a:pt x="1834817" y="1031169"/>
                  </a:lnTo>
                  <a:cubicBezTo>
                    <a:pt x="1834817" y="1031195"/>
                    <a:pt x="1834817" y="1032234"/>
                    <a:pt x="1834817" y="1079808"/>
                  </a:cubicBezTo>
                  <a:cubicBezTo>
                    <a:pt x="1834826" y="1079816"/>
                    <a:pt x="1834941" y="1079876"/>
                    <a:pt x="1836336" y="1080620"/>
                  </a:cubicBezTo>
                  <a:lnTo>
                    <a:pt x="1846977" y="1086294"/>
                  </a:lnTo>
                  <a:cubicBezTo>
                    <a:pt x="1846977" y="1086308"/>
                    <a:pt x="1846977" y="1086459"/>
                    <a:pt x="1846977" y="1088321"/>
                  </a:cubicBezTo>
                  <a:lnTo>
                    <a:pt x="1846977" y="1102508"/>
                  </a:lnTo>
                  <a:cubicBezTo>
                    <a:pt x="1847007" y="1102508"/>
                    <a:pt x="1848369" y="1102508"/>
                    <a:pt x="1913858" y="1102508"/>
                  </a:cubicBezTo>
                  <a:cubicBezTo>
                    <a:pt x="1913858" y="1102520"/>
                    <a:pt x="1913858" y="1102644"/>
                    <a:pt x="1913858" y="1104129"/>
                  </a:cubicBezTo>
                  <a:lnTo>
                    <a:pt x="1913858" y="1115478"/>
                  </a:lnTo>
                  <a:cubicBezTo>
                    <a:pt x="1913871" y="1115478"/>
                    <a:pt x="1914053" y="1115478"/>
                    <a:pt x="1916897" y="1115478"/>
                  </a:cubicBezTo>
                  <a:lnTo>
                    <a:pt x="1938177" y="1115478"/>
                  </a:lnTo>
                  <a:cubicBezTo>
                    <a:pt x="1938177" y="1115451"/>
                    <a:pt x="1938177" y="1114358"/>
                    <a:pt x="1938177" y="1070081"/>
                  </a:cubicBezTo>
                  <a:cubicBezTo>
                    <a:pt x="1938209" y="1070081"/>
                    <a:pt x="1939604" y="1070081"/>
                    <a:pt x="2005058" y="1070081"/>
                  </a:cubicBezTo>
                  <a:cubicBezTo>
                    <a:pt x="2005058" y="1070069"/>
                    <a:pt x="2005058" y="1069923"/>
                    <a:pt x="2005058" y="1068054"/>
                  </a:cubicBezTo>
                  <a:lnTo>
                    <a:pt x="2005058" y="1053867"/>
                  </a:lnTo>
                  <a:cubicBezTo>
                    <a:pt x="2005067" y="1053867"/>
                    <a:pt x="2005178" y="1053867"/>
                    <a:pt x="2006579" y="1053867"/>
                  </a:cubicBezTo>
                  <a:lnTo>
                    <a:pt x="2017218" y="1053867"/>
                  </a:lnTo>
                  <a:cubicBezTo>
                    <a:pt x="2017218" y="1053857"/>
                    <a:pt x="2017218" y="1053687"/>
                    <a:pt x="2017218" y="1051031"/>
                  </a:cubicBezTo>
                  <a:lnTo>
                    <a:pt x="2017218" y="1031169"/>
                  </a:lnTo>
                  <a:cubicBezTo>
                    <a:pt x="2017232" y="1031169"/>
                    <a:pt x="2017340" y="1031169"/>
                    <a:pt x="2018358" y="1031169"/>
                  </a:cubicBezTo>
                  <a:lnTo>
                    <a:pt x="2026338" y="1031169"/>
                  </a:lnTo>
                  <a:cubicBezTo>
                    <a:pt x="2026338" y="1031159"/>
                    <a:pt x="2026338" y="1031031"/>
                    <a:pt x="2026338" y="1029548"/>
                  </a:cubicBezTo>
                  <a:lnTo>
                    <a:pt x="2026338" y="1018197"/>
                  </a:lnTo>
                  <a:cubicBezTo>
                    <a:pt x="2026350" y="1018197"/>
                    <a:pt x="2026536" y="1018197"/>
                    <a:pt x="2029379" y="1018197"/>
                  </a:cubicBezTo>
                  <a:lnTo>
                    <a:pt x="2050659" y="1018197"/>
                  </a:lnTo>
                  <a:cubicBezTo>
                    <a:pt x="2050659" y="1018208"/>
                    <a:pt x="2050659" y="1018323"/>
                    <a:pt x="2050659" y="1019819"/>
                  </a:cubicBezTo>
                  <a:lnTo>
                    <a:pt x="2050659" y="1031169"/>
                  </a:lnTo>
                  <a:cubicBezTo>
                    <a:pt x="2050676" y="1031169"/>
                    <a:pt x="2051427" y="1031169"/>
                    <a:pt x="2084099" y="1031169"/>
                  </a:cubicBezTo>
                  <a:cubicBezTo>
                    <a:pt x="2084099" y="1031157"/>
                    <a:pt x="2084099" y="1030986"/>
                    <a:pt x="2084099" y="1028331"/>
                  </a:cubicBezTo>
                  <a:lnTo>
                    <a:pt x="2084099" y="1008470"/>
                  </a:lnTo>
                  <a:cubicBezTo>
                    <a:pt x="2084108" y="1008470"/>
                    <a:pt x="2084253" y="1008470"/>
                    <a:pt x="2086760" y="1008470"/>
                  </a:cubicBezTo>
                  <a:lnTo>
                    <a:pt x="2105379" y="1008470"/>
                  </a:lnTo>
                  <a:cubicBezTo>
                    <a:pt x="2105379" y="1008488"/>
                    <a:pt x="2105379" y="1009259"/>
                    <a:pt x="2105379" y="1044140"/>
                  </a:cubicBezTo>
                  <a:cubicBezTo>
                    <a:pt x="2105390" y="1044140"/>
                    <a:pt x="2105510" y="1044140"/>
                    <a:pt x="2106900" y="1044140"/>
                  </a:cubicBezTo>
                  <a:lnTo>
                    <a:pt x="2117540" y="1044140"/>
                  </a:lnTo>
                  <a:cubicBezTo>
                    <a:pt x="2117540" y="1044131"/>
                    <a:pt x="2117540" y="1044009"/>
                    <a:pt x="2117540" y="1042518"/>
                  </a:cubicBezTo>
                  <a:lnTo>
                    <a:pt x="2117540" y="1031169"/>
                  </a:lnTo>
                  <a:cubicBezTo>
                    <a:pt x="2117553" y="1031169"/>
                    <a:pt x="2117730" y="1031169"/>
                    <a:pt x="2120199" y="1031169"/>
                  </a:cubicBezTo>
                  <a:lnTo>
                    <a:pt x="2138820" y="1031169"/>
                  </a:lnTo>
                  <a:cubicBezTo>
                    <a:pt x="2138820" y="1031189"/>
                    <a:pt x="2138820" y="1032027"/>
                    <a:pt x="2138820" y="1070081"/>
                  </a:cubicBezTo>
                  <a:cubicBezTo>
                    <a:pt x="2138832" y="1070081"/>
                    <a:pt x="2139009" y="1070081"/>
                    <a:pt x="2141861" y="1070081"/>
                  </a:cubicBezTo>
                  <a:lnTo>
                    <a:pt x="2163140" y="1070081"/>
                  </a:lnTo>
                  <a:cubicBezTo>
                    <a:pt x="2163140" y="1070097"/>
                    <a:pt x="2163140" y="1070270"/>
                    <a:pt x="2163140" y="1072512"/>
                  </a:cubicBezTo>
                  <a:lnTo>
                    <a:pt x="2163140" y="1089537"/>
                  </a:lnTo>
                  <a:cubicBezTo>
                    <a:pt x="2163152" y="1089537"/>
                    <a:pt x="2163258" y="1089537"/>
                    <a:pt x="2164280" y="1089537"/>
                  </a:cubicBezTo>
                  <a:lnTo>
                    <a:pt x="2172261" y="1089537"/>
                  </a:lnTo>
                  <a:cubicBezTo>
                    <a:pt x="2172261" y="1089525"/>
                    <a:pt x="2172261" y="1089411"/>
                    <a:pt x="2172261" y="1088321"/>
                  </a:cubicBezTo>
                  <a:lnTo>
                    <a:pt x="2172261" y="1079808"/>
                  </a:lnTo>
                  <a:cubicBezTo>
                    <a:pt x="2172287" y="1079808"/>
                    <a:pt x="2173365" y="1079808"/>
                    <a:pt x="2217861" y="1079808"/>
                  </a:cubicBezTo>
                  <a:cubicBezTo>
                    <a:pt x="2217861" y="1079829"/>
                    <a:pt x="2217861" y="1080674"/>
                    <a:pt x="2217861" y="1115478"/>
                  </a:cubicBezTo>
                  <a:cubicBezTo>
                    <a:pt x="2217872" y="1115478"/>
                    <a:pt x="2217990" y="1115478"/>
                    <a:pt x="2219381" y="1115478"/>
                  </a:cubicBezTo>
                  <a:lnTo>
                    <a:pt x="2230022" y="1115478"/>
                  </a:lnTo>
                  <a:cubicBezTo>
                    <a:pt x="2230022" y="1115489"/>
                    <a:pt x="2230022" y="1115598"/>
                    <a:pt x="2230022" y="1117100"/>
                  </a:cubicBezTo>
                  <a:lnTo>
                    <a:pt x="2230022" y="1128449"/>
                  </a:lnTo>
                  <a:cubicBezTo>
                    <a:pt x="2230035" y="1128449"/>
                    <a:pt x="2230145" y="1128449"/>
                    <a:pt x="2231162" y="1128449"/>
                  </a:cubicBezTo>
                  <a:lnTo>
                    <a:pt x="2239142" y="1128449"/>
                  </a:lnTo>
                  <a:cubicBezTo>
                    <a:pt x="2239142" y="1128438"/>
                    <a:pt x="2239142" y="1128258"/>
                    <a:pt x="2239142" y="1125206"/>
                  </a:cubicBezTo>
                  <a:lnTo>
                    <a:pt x="2239142" y="1102508"/>
                  </a:lnTo>
                  <a:cubicBezTo>
                    <a:pt x="2239152" y="1102508"/>
                    <a:pt x="2239269" y="1102508"/>
                    <a:pt x="2240661" y="1102508"/>
                  </a:cubicBezTo>
                  <a:lnTo>
                    <a:pt x="2251302" y="1102508"/>
                  </a:lnTo>
                  <a:cubicBezTo>
                    <a:pt x="2251302" y="1102520"/>
                    <a:pt x="2251302" y="1102644"/>
                    <a:pt x="2251302" y="1104129"/>
                  </a:cubicBezTo>
                  <a:lnTo>
                    <a:pt x="2251302" y="1115478"/>
                  </a:lnTo>
                  <a:lnTo>
                    <a:pt x="2259282" y="1112489"/>
                  </a:lnTo>
                  <a:cubicBezTo>
                    <a:pt x="2260422" y="1111931"/>
                    <a:pt x="2260422" y="1111628"/>
                    <a:pt x="2260422" y="1111019"/>
                  </a:cubicBezTo>
                  <a:lnTo>
                    <a:pt x="2260422" y="1102508"/>
                  </a:lnTo>
                  <a:cubicBezTo>
                    <a:pt x="2260448" y="1102508"/>
                    <a:pt x="2261649" y="1102508"/>
                    <a:pt x="2318183" y="1102508"/>
                  </a:cubicBezTo>
                  <a:cubicBezTo>
                    <a:pt x="2318183" y="1102529"/>
                    <a:pt x="2318183" y="1103349"/>
                    <a:pt x="2318183" y="1138176"/>
                  </a:cubicBezTo>
                  <a:cubicBezTo>
                    <a:pt x="2318195" y="1138176"/>
                    <a:pt x="2318372" y="1138176"/>
                    <a:pt x="2321222" y="1138176"/>
                  </a:cubicBezTo>
                  <a:lnTo>
                    <a:pt x="2342502" y="1138176"/>
                  </a:lnTo>
                  <a:cubicBezTo>
                    <a:pt x="2342502" y="1138188"/>
                    <a:pt x="2342502" y="1138311"/>
                    <a:pt x="2342502" y="1139798"/>
                  </a:cubicBezTo>
                  <a:lnTo>
                    <a:pt x="2342502" y="1151147"/>
                  </a:lnTo>
                  <a:cubicBezTo>
                    <a:pt x="2342516" y="1151147"/>
                    <a:pt x="2342700" y="1151147"/>
                    <a:pt x="2345163" y="1151147"/>
                  </a:cubicBezTo>
                  <a:lnTo>
                    <a:pt x="2363783" y="1151147"/>
                  </a:lnTo>
                  <a:cubicBezTo>
                    <a:pt x="2363783" y="1151129"/>
                    <a:pt x="2363783" y="1150362"/>
                    <a:pt x="2363783" y="1115478"/>
                  </a:cubicBezTo>
                  <a:cubicBezTo>
                    <a:pt x="2363793" y="1115478"/>
                    <a:pt x="2363910" y="1115478"/>
                    <a:pt x="2365302" y="1115478"/>
                  </a:cubicBezTo>
                  <a:lnTo>
                    <a:pt x="2375943" y="1115478"/>
                  </a:lnTo>
                  <a:cubicBezTo>
                    <a:pt x="2375943" y="1115450"/>
                    <a:pt x="2375943" y="1114293"/>
                    <a:pt x="2375943" y="1066838"/>
                  </a:cubicBezTo>
                  <a:cubicBezTo>
                    <a:pt x="2375954" y="1066838"/>
                    <a:pt x="2376069" y="1066838"/>
                    <a:pt x="2377463" y="1066838"/>
                  </a:cubicBezTo>
                  <a:lnTo>
                    <a:pt x="2388104" y="1066838"/>
                  </a:lnTo>
                  <a:cubicBezTo>
                    <a:pt x="2388104" y="1066829"/>
                    <a:pt x="2388104" y="1066665"/>
                    <a:pt x="2388104" y="1064001"/>
                  </a:cubicBezTo>
                  <a:lnTo>
                    <a:pt x="2388104" y="1044140"/>
                  </a:lnTo>
                  <a:cubicBezTo>
                    <a:pt x="2385063" y="1044140"/>
                    <a:pt x="2385063" y="1044140"/>
                    <a:pt x="2386203" y="1041707"/>
                  </a:cubicBezTo>
                  <a:lnTo>
                    <a:pt x="2394183" y="1024683"/>
                  </a:lnTo>
                  <a:cubicBezTo>
                    <a:pt x="2394191" y="1024709"/>
                    <a:pt x="2394483" y="1025720"/>
                    <a:pt x="2406344" y="1066838"/>
                  </a:cubicBezTo>
                  <a:cubicBezTo>
                    <a:pt x="2406356" y="1066838"/>
                    <a:pt x="2406465" y="1066838"/>
                    <a:pt x="2407484" y="1066838"/>
                  </a:cubicBezTo>
                  <a:lnTo>
                    <a:pt x="2415464" y="1066838"/>
                  </a:lnTo>
                  <a:cubicBezTo>
                    <a:pt x="2415464" y="1066818"/>
                    <a:pt x="2415464" y="1065050"/>
                    <a:pt x="2415464" y="907947"/>
                  </a:cubicBezTo>
                  <a:cubicBezTo>
                    <a:pt x="2415479" y="907947"/>
                    <a:pt x="2415650" y="907947"/>
                    <a:pt x="2417744" y="907947"/>
                  </a:cubicBezTo>
                  <a:lnTo>
                    <a:pt x="2433704" y="907947"/>
                  </a:lnTo>
                  <a:cubicBezTo>
                    <a:pt x="2433704" y="907914"/>
                    <a:pt x="2433704" y="906399"/>
                    <a:pt x="2433704" y="836609"/>
                  </a:cubicBezTo>
                  <a:cubicBezTo>
                    <a:pt x="2433729" y="836609"/>
                    <a:pt x="2434667" y="836609"/>
                    <a:pt x="2473224" y="836609"/>
                  </a:cubicBezTo>
                  <a:cubicBezTo>
                    <a:pt x="2473224" y="836591"/>
                    <a:pt x="2473224" y="835826"/>
                    <a:pt x="2473224" y="804182"/>
                  </a:cubicBezTo>
                  <a:cubicBezTo>
                    <a:pt x="2473253" y="804182"/>
                    <a:pt x="2474436" y="804182"/>
                    <a:pt x="2524905" y="804182"/>
                  </a:cubicBezTo>
                  <a:cubicBezTo>
                    <a:pt x="2524905" y="804194"/>
                    <a:pt x="2524905" y="804389"/>
                    <a:pt x="2524905" y="807830"/>
                  </a:cubicBezTo>
                  <a:lnTo>
                    <a:pt x="2524905" y="833366"/>
                  </a:lnTo>
                  <a:cubicBezTo>
                    <a:pt x="2524919" y="833366"/>
                    <a:pt x="2525115" y="833366"/>
                    <a:pt x="2528325" y="833366"/>
                  </a:cubicBezTo>
                  <a:lnTo>
                    <a:pt x="2552265" y="833366"/>
                  </a:lnTo>
                  <a:cubicBezTo>
                    <a:pt x="2552265" y="833393"/>
                    <a:pt x="2552265" y="834734"/>
                    <a:pt x="2552265" y="904704"/>
                  </a:cubicBezTo>
                  <a:cubicBezTo>
                    <a:pt x="2552274" y="904704"/>
                    <a:pt x="2552388" y="904704"/>
                    <a:pt x="2553785" y="904704"/>
                  </a:cubicBezTo>
                  <a:lnTo>
                    <a:pt x="2564426" y="904704"/>
                  </a:lnTo>
                  <a:lnTo>
                    <a:pt x="2585706" y="911190"/>
                  </a:lnTo>
                  <a:cubicBezTo>
                    <a:pt x="2585706" y="911205"/>
                    <a:pt x="2585706" y="912180"/>
                    <a:pt x="2585706" y="969558"/>
                  </a:cubicBezTo>
                  <a:cubicBezTo>
                    <a:pt x="2585715" y="969558"/>
                    <a:pt x="2585828" y="969558"/>
                    <a:pt x="2587226" y="969558"/>
                  </a:cubicBezTo>
                  <a:lnTo>
                    <a:pt x="2597865" y="969558"/>
                  </a:lnTo>
                  <a:cubicBezTo>
                    <a:pt x="2597865" y="969573"/>
                    <a:pt x="2597865" y="969732"/>
                    <a:pt x="2597865" y="971990"/>
                  </a:cubicBezTo>
                  <a:lnTo>
                    <a:pt x="2597865" y="989013"/>
                  </a:lnTo>
                  <a:cubicBezTo>
                    <a:pt x="2597877" y="989013"/>
                    <a:pt x="2598063" y="989013"/>
                    <a:pt x="2600906" y="989013"/>
                  </a:cubicBezTo>
                  <a:lnTo>
                    <a:pt x="2622186" y="989013"/>
                  </a:lnTo>
                  <a:lnTo>
                    <a:pt x="2631306" y="998742"/>
                  </a:lnTo>
                  <a:cubicBezTo>
                    <a:pt x="2631306" y="998760"/>
                    <a:pt x="2631306" y="999489"/>
                    <a:pt x="2631306" y="1031169"/>
                  </a:cubicBezTo>
                  <a:cubicBezTo>
                    <a:pt x="2631320" y="1031169"/>
                    <a:pt x="2631516" y="1031169"/>
                    <a:pt x="2634726" y="1031169"/>
                  </a:cubicBezTo>
                  <a:lnTo>
                    <a:pt x="2658666" y="1031169"/>
                  </a:lnTo>
                  <a:cubicBezTo>
                    <a:pt x="2658666" y="1031180"/>
                    <a:pt x="2658666" y="1031300"/>
                    <a:pt x="2658666" y="1032789"/>
                  </a:cubicBezTo>
                  <a:lnTo>
                    <a:pt x="2658666" y="1044140"/>
                  </a:lnTo>
                  <a:cubicBezTo>
                    <a:pt x="2658680" y="1044140"/>
                    <a:pt x="2658828" y="1044140"/>
                    <a:pt x="2660567" y="1044140"/>
                  </a:cubicBezTo>
                  <a:lnTo>
                    <a:pt x="2673867" y="1044140"/>
                  </a:lnTo>
                  <a:cubicBezTo>
                    <a:pt x="2673867" y="1044153"/>
                    <a:pt x="2673867" y="1044347"/>
                    <a:pt x="2673867" y="1047381"/>
                  </a:cubicBezTo>
                  <a:lnTo>
                    <a:pt x="2673867" y="1070081"/>
                  </a:lnTo>
                  <a:cubicBezTo>
                    <a:pt x="2679947" y="1070081"/>
                    <a:pt x="2679947" y="1070081"/>
                    <a:pt x="2679947" y="1067243"/>
                  </a:cubicBezTo>
                  <a:lnTo>
                    <a:pt x="2679947" y="1047381"/>
                  </a:lnTo>
                  <a:cubicBezTo>
                    <a:pt x="2679956" y="1047381"/>
                    <a:pt x="2680073" y="1047381"/>
                    <a:pt x="2681466" y="1047381"/>
                  </a:cubicBezTo>
                  <a:lnTo>
                    <a:pt x="2692107" y="1047381"/>
                  </a:lnTo>
                  <a:cubicBezTo>
                    <a:pt x="2692107" y="1047398"/>
                    <a:pt x="2692107" y="1047576"/>
                    <a:pt x="2692107" y="1049814"/>
                  </a:cubicBezTo>
                  <a:lnTo>
                    <a:pt x="2692107" y="1066838"/>
                  </a:lnTo>
                  <a:cubicBezTo>
                    <a:pt x="2692121" y="1066838"/>
                    <a:pt x="2692230" y="1066838"/>
                    <a:pt x="2693247" y="1066838"/>
                  </a:cubicBezTo>
                  <a:lnTo>
                    <a:pt x="2701227" y="1066838"/>
                  </a:lnTo>
                  <a:cubicBezTo>
                    <a:pt x="2701227" y="1060353"/>
                    <a:pt x="2701227" y="1060353"/>
                    <a:pt x="2774187" y="1060353"/>
                  </a:cubicBezTo>
                  <a:cubicBezTo>
                    <a:pt x="2774187" y="1060367"/>
                    <a:pt x="2774187" y="1060518"/>
                    <a:pt x="2774187" y="1062380"/>
                  </a:cubicBezTo>
                  <a:lnTo>
                    <a:pt x="2774187" y="1076565"/>
                  </a:lnTo>
                  <a:cubicBezTo>
                    <a:pt x="2774199" y="1076565"/>
                    <a:pt x="2774312" y="1076565"/>
                    <a:pt x="2775327" y="1076565"/>
                  </a:cubicBezTo>
                  <a:lnTo>
                    <a:pt x="2783309" y="1076565"/>
                  </a:lnTo>
                  <a:cubicBezTo>
                    <a:pt x="2783309" y="1076579"/>
                    <a:pt x="2783309" y="1076762"/>
                    <a:pt x="2783309" y="1079808"/>
                  </a:cubicBezTo>
                  <a:lnTo>
                    <a:pt x="2783309" y="1102508"/>
                  </a:lnTo>
                  <a:cubicBezTo>
                    <a:pt x="2783321" y="1102502"/>
                    <a:pt x="2783495" y="1102385"/>
                    <a:pt x="2786348" y="1100481"/>
                  </a:cubicBezTo>
                  <a:lnTo>
                    <a:pt x="2807628" y="1086294"/>
                  </a:lnTo>
                  <a:cubicBezTo>
                    <a:pt x="2807631" y="1086266"/>
                    <a:pt x="2807828" y="1084953"/>
                    <a:pt x="2816748" y="1024683"/>
                  </a:cubicBezTo>
                  <a:cubicBezTo>
                    <a:pt x="2816762" y="1024680"/>
                    <a:pt x="2816865" y="1024641"/>
                    <a:pt x="2817888" y="1024278"/>
                  </a:cubicBezTo>
                  <a:lnTo>
                    <a:pt x="2825868" y="1021440"/>
                  </a:lnTo>
                  <a:cubicBezTo>
                    <a:pt x="2825868" y="1021416"/>
                    <a:pt x="2825918" y="1019825"/>
                    <a:pt x="2828909" y="917675"/>
                  </a:cubicBezTo>
                  <a:cubicBezTo>
                    <a:pt x="2828909" y="917702"/>
                    <a:pt x="2828958" y="919338"/>
                    <a:pt x="2831949" y="1021440"/>
                  </a:cubicBezTo>
                  <a:cubicBezTo>
                    <a:pt x="2831963" y="1021445"/>
                    <a:pt x="2832069" y="1021482"/>
                    <a:pt x="2833089" y="1021845"/>
                  </a:cubicBezTo>
                  <a:lnTo>
                    <a:pt x="2841069" y="1024683"/>
                  </a:lnTo>
                  <a:cubicBezTo>
                    <a:pt x="2841069" y="1024653"/>
                    <a:pt x="2841069" y="1022654"/>
                    <a:pt x="2841069" y="894977"/>
                  </a:cubicBezTo>
                  <a:cubicBezTo>
                    <a:pt x="2847149" y="894977"/>
                    <a:pt x="2847149" y="894977"/>
                    <a:pt x="2847149" y="846336"/>
                  </a:cubicBezTo>
                  <a:cubicBezTo>
                    <a:pt x="2847167" y="846336"/>
                    <a:pt x="2848196" y="846336"/>
                    <a:pt x="2904909" y="846336"/>
                  </a:cubicBezTo>
                  <a:cubicBezTo>
                    <a:pt x="2904909" y="846362"/>
                    <a:pt x="2904909" y="847439"/>
                    <a:pt x="2904909" y="894977"/>
                  </a:cubicBezTo>
                  <a:cubicBezTo>
                    <a:pt x="2904923" y="894977"/>
                    <a:pt x="2905031" y="894977"/>
                    <a:pt x="2906049" y="894977"/>
                  </a:cubicBezTo>
                  <a:lnTo>
                    <a:pt x="2914029" y="894977"/>
                  </a:lnTo>
                  <a:cubicBezTo>
                    <a:pt x="2914029" y="894945"/>
                    <a:pt x="2914029" y="892986"/>
                    <a:pt x="2914029" y="771755"/>
                  </a:cubicBezTo>
                  <a:cubicBezTo>
                    <a:pt x="2914038" y="771755"/>
                    <a:pt x="2914187" y="771755"/>
                    <a:pt x="2916690" y="771755"/>
                  </a:cubicBezTo>
                  <a:lnTo>
                    <a:pt x="2935310" y="771755"/>
                  </a:lnTo>
                  <a:cubicBezTo>
                    <a:pt x="2935310" y="771744"/>
                    <a:pt x="2935310" y="771578"/>
                    <a:pt x="2935310" y="768918"/>
                  </a:cubicBezTo>
                  <a:lnTo>
                    <a:pt x="2935310" y="749057"/>
                  </a:lnTo>
                  <a:cubicBezTo>
                    <a:pt x="2935326" y="749057"/>
                    <a:pt x="2936073" y="749057"/>
                    <a:pt x="2968751" y="749057"/>
                  </a:cubicBezTo>
                  <a:cubicBezTo>
                    <a:pt x="2968751" y="749046"/>
                    <a:pt x="2968751" y="748925"/>
                    <a:pt x="2968751" y="747435"/>
                  </a:cubicBezTo>
                  <a:lnTo>
                    <a:pt x="2968751" y="736086"/>
                  </a:lnTo>
                  <a:cubicBezTo>
                    <a:pt x="2968761" y="736086"/>
                    <a:pt x="2968926" y="736086"/>
                    <a:pt x="2971410" y="736086"/>
                  </a:cubicBezTo>
                  <a:lnTo>
                    <a:pt x="2990031" y="736086"/>
                  </a:lnTo>
                  <a:cubicBezTo>
                    <a:pt x="2990031" y="736098"/>
                    <a:pt x="2990031" y="736217"/>
                    <a:pt x="2990031" y="737708"/>
                  </a:cubicBezTo>
                  <a:lnTo>
                    <a:pt x="2990031" y="749057"/>
                  </a:lnTo>
                  <a:cubicBezTo>
                    <a:pt x="2990045" y="749057"/>
                    <a:pt x="2990154" y="749057"/>
                    <a:pt x="2991171" y="749057"/>
                  </a:cubicBezTo>
                  <a:lnTo>
                    <a:pt x="2999151" y="749057"/>
                  </a:lnTo>
                  <a:lnTo>
                    <a:pt x="3014351" y="742571"/>
                  </a:lnTo>
                  <a:lnTo>
                    <a:pt x="3020430" y="747435"/>
                  </a:lnTo>
                  <a:lnTo>
                    <a:pt x="3020430" y="736086"/>
                  </a:lnTo>
                  <a:cubicBezTo>
                    <a:pt x="3020444" y="736086"/>
                    <a:pt x="3020649" y="736086"/>
                    <a:pt x="3023850" y="736086"/>
                  </a:cubicBezTo>
                  <a:lnTo>
                    <a:pt x="3047792" y="736086"/>
                  </a:lnTo>
                  <a:cubicBezTo>
                    <a:pt x="3047792" y="736098"/>
                    <a:pt x="3047792" y="736217"/>
                    <a:pt x="3047792" y="737708"/>
                  </a:cubicBezTo>
                  <a:lnTo>
                    <a:pt x="3047792" y="749057"/>
                  </a:lnTo>
                  <a:cubicBezTo>
                    <a:pt x="3047820" y="749057"/>
                    <a:pt x="3048924" y="749057"/>
                    <a:pt x="3093392" y="749057"/>
                  </a:cubicBezTo>
                  <a:cubicBezTo>
                    <a:pt x="3093392" y="749072"/>
                    <a:pt x="3093392" y="749235"/>
                    <a:pt x="3093392" y="751488"/>
                  </a:cubicBezTo>
                  <a:lnTo>
                    <a:pt x="3093392" y="768513"/>
                  </a:lnTo>
                  <a:cubicBezTo>
                    <a:pt x="3093417" y="768513"/>
                    <a:pt x="3094377" y="768513"/>
                    <a:pt x="3132912" y="768513"/>
                  </a:cubicBezTo>
                  <a:cubicBezTo>
                    <a:pt x="3132912" y="768537"/>
                    <a:pt x="3132912" y="769557"/>
                    <a:pt x="3132912" y="813909"/>
                  </a:cubicBezTo>
                  <a:cubicBezTo>
                    <a:pt x="3132926" y="813909"/>
                    <a:pt x="3133035" y="813909"/>
                    <a:pt x="3134052" y="813909"/>
                  </a:cubicBezTo>
                  <a:lnTo>
                    <a:pt x="3142032" y="813909"/>
                  </a:lnTo>
                  <a:cubicBezTo>
                    <a:pt x="3142032" y="813920"/>
                    <a:pt x="3142032" y="814049"/>
                    <a:pt x="3142032" y="815531"/>
                  </a:cubicBezTo>
                  <a:lnTo>
                    <a:pt x="3142032" y="826881"/>
                  </a:lnTo>
                  <a:cubicBezTo>
                    <a:pt x="3148113" y="826881"/>
                    <a:pt x="3148113" y="826881"/>
                    <a:pt x="3148113" y="872277"/>
                  </a:cubicBezTo>
                  <a:cubicBezTo>
                    <a:pt x="3148127" y="872277"/>
                    <a:pt x="3148238" y="872277"/>
                    <a:pt x="3149253" y="872277"/>
                  </a:cubicBezTo>
                  <a:lnTo>
                    <a:pt x="3157233" y="872277"/>
                  </a:lnTo>
                  <a:cubicBezTo>
                    <a:pt x="3157233" y="872291"/>
                    <a:pt x="3157233" y="872391"/>
                    <a:pt x="3157233" y="873494"/>
                  </a:cubicBezTo>
                  <a:lnTo>
                    <a:pt x="3157233" y="882006"/>
                  </a:lnTo>
                  <a:cubicBezTo>
                    <a:pt x="3157242" y="882006"/>
                    <a:pt x="3157359" y="882006"/>
                    <a:pt x="3158753" y="882006"/>
                  </a:cubicBezTo>
                  <a:lnTo>
                    <a:pt x="3169392" y="882006"/>
                  </a:lnTo>
                  <a:cubicBezTo>
                    <a:pt x="3169392" y="882032"/>
                    <a:pt x="3169392" y="883101"/>
                    <a:pt x="3169392" y="927404"/>
                  </a:cubicBezTo>
                  <a:cubicBezTo>
                    <a:pt x="3169404" y="927404"/>
                    <a:pt x="3169584" y="927404"/>
                    <a:pt x="3172433" y="927404"/>
                  </a:cubicBezTo>
                  <a:lnTo>
                    <a:pt x="3193713" y="927404"/>
                  </a:lnTo>
                  <a:cubicBezTo>
                    <a:pt x="3193713" y="927428"/>
                    <a:pt x="3193713" y="928298"/>
                    <a:pt x="3193713" y="963072"/>
                  </a:cubicBezTo>
                  <a:cubicBezTo>
                    <a:pt x="3196754" y="963072"/>
                    <a:pt x="3196754" y="963072"/>
                    <a:pt x="3196754" y="965504"/>
                  </a:cubicBezTo>
                  <a:lnTo>
                    <a:pt x="3196754" y="982529"/>
                  </a:lnTo>
                  <a:cubicBezTo>
                    <a:pt x="3196767" y="982529"/>
                    <a:pt x="3196872" y="982529"/>
                    <a:pt x="3197894" y="982529"/>
                  </a:cubicBezTo>
                  <a:lnTo>
                    <a:pt x="3205874" y="982529"/>
                  </a:lnTo>
                  <a:cubicBezTo>
                    <a:pt x="3205874" y="982550"/>
                    <a:pt x="3205874" y="983394"/>
                    <a:pt x="3205874" y="1018197"/>
                  </a:cubicBezTo>
                  <a:cubicBezTo>
                    <a:pt x="3205886" y="1018197"/>
                    <a:pt x="3206034" y="1018197"/>
                    <a:pt x="3207773" y="1018197"/>
                  </a:cubicBezTo>
                  <a:lnTo>
                    <a:pt x="3221073" y="1018197"/>
                  </a:lnTo>
                  <a:cubicBezTo>
                    <a:pt x="3224114" y="1021440"/>
                    <a:pt x="3224114" y="1021440"/>
                    <a:pt x="3224114" y="1024278"/>
                  </a:cubicBezTo>
                  <a:lnTo>
                    <a:pt x="3224114" y="1044140"/>
                  </a:lnTo>
                  <a:cubicBezTo>
                    <a:pt x="3224121" y="1044129"/>
                    <a:pt x="3224252" y="1043969"/>
                    <a:pt x="3226394" y="1041302"/>
                  </a:cubicBezTo>
                  <a:lnTo>
                    <a:pt x="3242354" y="1021440"/>
                  </a:lnTo>
                  <a:cubicBezTo>
                    <a:pt x="3242376" y="1021440"/>
                    <a:pt x="3243335" y="1021440"/>
                    <a:pt x="3284915" y="1021440"/>
                  </a:cubicBezTo>
                  <a:cubicBezTo>
                    <a:pt x="3284915" y="1021478"/>
                    <a:pt x="3284915" y="1023579"/>
                    <a:pt x="3284915" y="1151147"/>
                  </a:cubicBezTo>
                  <a:cubicBezTo>
                    <a:pt x="3284927" y="1151147"/>
                    <a:pt x="3285041" y="1151147"/>
                    <a:pt x="3286055" y="1151147"/>
                  </a:cubicBezTo>
                  <a:lnTo>
                    <a:pt x="3294035" y="1151147"/>
                  </a:lnTo>
                  <a:cubicBezTo>
                    <a:pt x="3294041" y="1151135"/>
                    <a:pt x="3294129" y="1150985"/>
                    <a:pt x="3295175" y="1149120"/>
                  </a:cubicBezTo>
                  <a:lnTo>
                    <a:pt x="3303155" y="1134933"/>
                  </a:lnTo>
                  <a:cubicBezTo>
                    <a:pt x="3303155" y="1134944"/>
                    <a:pt x="3303155" y="1135092"/>
                    <a:pt x="3303155" y="1137771"/>
                  </a:cubicBezTo>
                  <a:lnTo>
                    <a:pt x="3303155" y="1157633"/>
                  </a:lnTo>
                  <a:cubicBezTo>
                    <a:pt x="3309234" y="1157633"/>
                    <a:pt x="3309234" y="1157633"/>
                    <a:pt x="3309234" y="1089537"/>
                  </a:cubicBezTo>
                  <a:cubicBezTo>
                    <a:pt x="3309248" y="1089537"/>
                    <a:pt x="3309353" y="1089537"/>
                    <a:pt x="3310374" y="1089537"/>
                  </a:cubicBezTo>
                  <a:lnTo>
                    <a:pt x="3318354" y="1089537"/>
                  </a:lnTo>
                  <a:cubicBezTo>
                    <a:pt x="3318354" y="1089515"/>
                    <a:pt x="3318354" y="1088015"/>
                    <a:pt x="3318354" y="992256"/>
                  </a:cubicBezTo>
                  <a:cubicBezTo>
                    <a:pt x="3318365" y="992256"/>
                    <a:pt x="3318486" y="992256"/>
                    <a:pt x="3319875" y="992256"/>
                  </a:cubicBezTo>
                  <a:lnTo>
                    <a:pt x="3330515" y="992256"/>
                  </a:lnTo>
                  <a:cubicBezTo>
                    <a:pt x="3330524" y="992225"/>
                    <a:pt x="3330920" y="990815"/>
                    <a:pt x="3348755" y="927404"/>
                  </a:cubicBezTo>
                  <a:cubicBezTo>
                    <a:pt x="3348768" y="927404"/>
                    <a:pt x="3348914" y="927404"/>
                    <a:pt x="3350655" y="927404"/>
                  </a:cubicBezTo>
                  <a:lnTo>
                    <a:pt x="3363956" y="927404"/>
                  </a:lnTo>
                  <a:cubicBezTo>
                    <a:pt x="3363963" y="927438"/>
                    <a:pt x="3364302" y="928887"/>
                    <a:pt x="3379155" y="992256"/>
                  </a:cubicBezTo>
                  <a:cubicBezTo>
                    <a:pt x="3379164" y="992256"/>
                    <a:pt x="3379275" y="992256"/>
                    <a:pt x="3380675" y="992256"/>
                  </a:cubicBezTo>
                  <a:lnTo>
                    <a:pt x="3391316" y="992256"/>
                  </a:lnTo>
                  <a:cubicBezTo>
                    <a:pt x="3391316" y="992273"/>
                    <a:pt x="3391316" y="993273"/>
                    <a:pt x="3391316" y="1050624"/>
                  </a:cubicBezTo>
                  <a:cubicBezTo>
                    <a:pt x="3391326" y="1050624"/>
                    <a:pt x="3391475" y="1050624"/>
                    <a:pt x="3393975" y="1050624"/>
                  </a:cubicBezTo>
                  <a:lnTo>
                    <a:pt x="3412596" y="1050624"/>
                  </a:lnTo>
                  <a:cubicBezTo>
                    <a:pt x="3412596" y="1050636"/>
                    <a:pt x="3412596" y="1050819"/>
                    <a:pt x="3412596" y="1053867"/>
                  </a:cubicBezTo>
                  <a:lnTo>
                    <a:pt x="3412596" y="1076565"/>
                  </a:lnTo>
                  <a:cubicBezTo>
                    <a:pt x="3418676" y="1076565"/>
                    <a:pt x="3418676" y="1076565"/>
                    <a:pt x="3418676" y="1073324"/>
                  </a:cubicBezTo>
                  <a:lnTo>
                    <a:pt x="3418676" y="1050624"/>
                  </a:lnTo>
                  <a:cubicBezTo>
                    <a:pt x="3418691" y="1050624"/>
                    <a:pt x="3418859" y="1050624"/>
                    <a:pt x="3420956" y="1050624"/>
                  </a:cubicBezTo>
                  <a:lnTo>
                    <a:pt x="3436916" y="1050624"/>
                  </a:lnTo>
                  <a:cubicBezTo>
                    <a:pt x="3436916" y="1050639"/>
                    <a:pt x="3436916" y="1050815"/>
                    <a:pt x="3436916" y="1053056"/>
                  </a:cubicBezTo>
                  <a:lnTo>
                    <a:pt x="3436916" y="1070081"/>
                  </a:lnTo>
                  <a:cubicBezTo>
                    <a:pt x="3436940" y="1070081"/>
                    <a:pt x="3438003" y="1070081"/>
                    <a:pt x="3482517" y="1070081"/>
                  </a:cubicBezTo>
                  <a:cubicBezTo>
                    <a:pt x="3482517" y="1070055"/>
                    <a:pt x="3482517" y="1068899"/>
                    <a:pt x="3482517" y="1014956"/>
                  </a:cubicBezTo>
                  <a:cubicBezTo>
                    <a:pt x="3482529" y="1014956"/>
                    <a:pt x="3482669" y="1014956"/>
                    <a:pt x="3484416" y="1014956"/>
                  </a:cubicBezTo>
                  <a:lnTo>
                    <a:pt x="3497717" y="1014956"/>
                  </a:lnTo>
                  <a:cubicBezTo>
                    <a:pt x="3497717" y="1014972"/>
                    <a:pt x="3497717" y="1015713"/>
                    <a:pt x="3497717" y="1047381"/>
                  </a:cubicBezTo>
                  <a:cubicBezTo>
                    <a:pt x="3500757" y="1047381"/>
                    <a:pt x="3500757" y="1047381"/>
                    <a:pt x="3500757" y="998742"/>
                  </a:cubicBezTo>
                  <a:cubicBezTo>
                    <a:pt x="3500778" y="998742"/>
                    <a:pt x="3501590" y="998742"/>
                    <a:pt x="3534197" y="998742"/>
                  </a:cubicBezTo>
                  <a:cubicBezTo>
                    <a:pt x="3534197" y="998727"/>
                    <a:pt x="3534197" y="998547"/>
                    <a:pt x="3534197" y="996309"/>
                  </a:cubicBezTo>
                  <a:lnTo>
                    <a:pt x="3534197" y="979286"/>
                  </a:lnTo>
                  <a:cubicBezTo>
                    <a:pt x="3534209" y="979286"/>
                    <a:pt x="3534321" y="979286"/>
                    <a:pt x="3535337" y="979286"/>
                  </a:cubicBezTo>
                  <a:lnTo>
                    <a:pt x="3543317" y="979286"/>
                  </a:lnTo>
                  <a:cubicBezTo>
                    <a:pt x="3543317" y="979277"/>
                    <a:pt x="3543317" y="979107"/>
                    <a:pt x="3543317" y="976449"/>
                  </a:cubicBezTo>
                  <a:lnTo>
                    <a:pt x="3543317" y="956588"/>
                  </a:lnTo>
                  <a:lnTo>
                    <a:pt x="3549398" y="966315"/>
                  </a:lnTo>
                  <a:cubicBezTo>
                    <a:pt x="3549410" y="966315"/>
                    <a:pt x="3549603" y="966315"/>
                    <a:pt x="3552818" y="966315"/>
                  </a:cubicBezTo>
                  <a:lnTo>
                    <a:pt x="3576758" y="966315"/>
                  </a:lnTo>
                  <a:cubicBezTo>
                    <a:pt x="3576758" y="966303"/>
                    <a:pt x="3576758" y="966201"/>
                    <a:pt x="3576758" y="965099"/>
                  </a:cubicBezTo>
                  <a:lnTo>
                    <a:pt x="3576758" y="956588"/>
                  </a:lnTo>
                  <a:cubicBezTo>
                    <a:pt x="3576771" y="956588"/>
                    <a:pt x="3576882" y="956588"/>
                    <a:pt x="3577898" y="956588"/>
                  </a:cubicBezTo>
                  <a:lnTo>
                    <a:pt x="3585878" y="956588"/>
                  </a:lnTo>
                  <a:cubicBezTo>
                    <a:pt x="3585878" y="956601"/>
                    <a:pt x="3585878" y="956751"/>
                    <a:pt x="3585878" y="958614"/>
                  </a:cubicBezTo>
                  <a:lnTo>
                    <a:pt x="3585878" y="972801"/>
                  </a:lnTo>
                  <a:cubicBezTo>
                    <a:pt x="3585900" y="972801"/>
                    <a:pt x="3587000" y="972801"/>
                    <a:pt x="3643638" y="972801"/>
                  </a:cubicBezTo>
                  <a:cubicBezTo>
                    <a:pt x="3643638" y="972828"/>
                    <a:pt x="3643638" y="975093"/>
                    <a:pt x="3643638" y="1180331"/>
                  </a:cubicBezTo>
                  <a:cubicBezTo>
                    <a:pt x="3643653" y="1180331"/>
                    <a:pt x="3643826" y="1180331"/>
                    <a:pt x="3645918" y="1180331"/>
                  </a:cubicBezTo>
                  <a:lnTo>
                    <a:pt x="3661878" y="1180331"/>
                  </a:lnTo>
                  <a:cubicBezTo>
                    <a:pt x="3661878" y="1173846"/>
                    <a:pt x="3661878" y="1167360"/>
                    <a:pt x="3661878" y="1160876"/>
                  </a:cubicBezTo>
                  <a:cubicBezTo>
                    <a:pt x="3664919" y="1160876"/>
                    <a:pt x="3664919" y="1160876"/>
                    <a:pt x="3667959" y="1160876"/>
                  </a:cubicBezTo>
                  <a:cubicBezTo>
                    <a:pt x="3667959" y="1167360"/>
                    <a:pt x="3667959" y="1173846"/>
                    <a:pt x="3667959" y="1180331"/>
                  </a:cubicBezTo>
                  <a:cubicBezTo>
                    <a:pt x="3683159" y="1180331"/>
                    <a:pt x="3698360" y="1180331"/>
                    <a:pt x="3713559" y="1180331"/>
                  </a:cubicBezTo>
                  <a:cubicBezTo>
                    <a:pt x="3713559" y="1164117"/>
                    <a:pt x="3713559" y="1151147"/>
                    <a:pt x="3713559" y="1134933"/>
                  </a:cubicBezTo>
                  <a:cubicBezTo>
                    <a:pt x="3719640" y="1134933"/>
                    <a:pt x="3725720" y="1134933"/>
                    <a:pt x="3731799" y="1134933"/>
                  </a:cubicBezTo>
                  <a:lnTo>
                    <a:pt x="3750039" y="1131692"/>
                  </a:lnTo>
                  <a:cubicBezTo>
                    <a:pt x="3753080" y="1131692"/>
                    <a:pt x="3753080" y="1134933"/>
                    <a:pt x="3756120" y="1134933"/>
                  </a:cubicBezTo>
                  <a:lnTo>
                    <a:pt x="3771320" y="1134933"/>
                  </a:lnTo>
                  <a:cubicBezTo>
                    <a:pt x="3771320" y="1151147"/>
                    <a:pt x="3771320" y="1167360"/>
                    <a:pt x="3771320" y="1180331"/>
                  </a:cubicBezTo>
                  <a:cubicBezTo>
                    <a:pt x="3774360" y="1180331"/>
                    <a:pt x="3777401" y="1180331"/>
                    <a:pt x="3783480" y="1180331"/>
                  </a:cubicBezTo>
                  <a:cubicBezTo>
                    <a:pt x="3783480" y="1190060"/>
                    <a:pt x="3783480" y="1199787"/>
                    <a:pt x="3783480" y="1206273"/>
                  </a:cubicBezTo>
                  <a:lnTo>
                    <a:pt x="3797484" y="1207631"/>
                  </a:lnTo>
                  <a:lnTo>
                    <a:pt x="3816921" y="1207631"/>
                  </a:lnTo>
                  <a:cubicBezTo>
                    <a:pt x="3816921" y="1198917"/>
                    <a:pt x="3816921" y="1192659"/>
                    <a:pt x="3816921" y="1183574"/>
                  </a:cubicBezTo>
                  <a:lnTo>
                    <a:pt x="3918855" y="1183574"/>
                  </a:lnTo>
                  <a:lnTo>
                    <a:pt x="3918855" y="1055694"/>
                  </a:lnTo>
                  <a:lnTo>
                    <a:pt x="4026867" y="1055694"/>
                  </a:lnTo>
                  <a:lnTo>
                    <a:pt x="4026867" y="1173846"/>
                  </a:lnTo>
                  <a:cubicBezTo>
                    <a:pt x="4027820" y="1173846"/>
                    <a:pt x="4028772" y="1173846"/>
                    <a:pt x="4029723" y="1173846"/>
                  </a:cubicBezTo>
                  <a:lnTo>
                    <a:pt x="4031586" y="1207631"/>
                  </a:lnTo>
                  <a:lnTo>
                    <a:pt x="4046100" y="1207631"/>
                  </a:lnTo>
                  <a:cubicBezTo>
                    <a:pt x="4046904" y="1196810"/>
                    <a:pt x="4047963" y="1185329"/>
                    <a:pt x="4047963" y="1173846"/>
                  </a:cubicBezTo>
                  <a:cubicBezTo>
                    <a:pt x="4051004" y="1173846"/>
                    <a:pt x="4054044" y="1173846"/>
                    <a:pt x="4057083" y="1173846"/>
                  </a:cubicBezTo>
                  <a:lnTo>
                    <a:pt x="4058946" y="1207631"/>
                  </a:lnTo>
                  <a:lnTo>
                    <a:pt x="4134879" y="1207631"/>
                  </a:lnTo>
                  <a:lnTo>
                    <a:pt x="4134879" y="963089"/>
                  </a:lnTo>
                  <a:lnTo>
                    <a:pt x="4430870" y="963089"/>
                  </a:lnTo>
                  <a:lnTo>
                    <a:pt x="4430870" y="1207631"/>
                  </a:lnTo>
                  <a:lnTo>
                    <a:pt x="4458915" y="1207631"/>
                  </a:lnTo>
                  <a:lnTo>
                    <a:pt x="4458915" y="1083591"/>
                  </a:lnTo>
                  <a:lnTo>
                    <a:pt x="4601595" y="1083591"/>
                  </a:lnTo>
                  <a:cubicBezTo>
                    <a:pt x="4607707" y="924560"/>
                    <a:pt x="4612775" y="766349"/>
                    <a:pt x="4619491" y="606380"/>
                  </a:cubicBezTo>
                  <a:cubicBezTo>
                    <a:pt x="4604291" y="606380"/>
                    <a:pt x="4567811" y="586923"/>
                    <a:pt x="4601251" y="573953"/>
                  </a:cubicBezTo>
                  <a:cubicBezTo>
                    <a:pt x="4598209" y="570710"/>
                    <a:pt x="4595171" y="567467"/>
                    <a:pt x="4592131" y="567467"/>
                  </a:cubicBezTo>
                  <a:cubicBezTo>
                    <a:pt x="4592131" y="548012"/>
                    <a:pt x="4589089" y="544769"/>
                    <a:pt x="4604291" y="531798"/>
                  </a:cubicBezTo>
                  <a:cubicBezTo>
                    <a:pt x="4604291" y="525312"/>
                    <a:pt x="4604291" y="515585"/>
                    <a:pt x="4604291" y="505857"/>
                  </a:cubicBezTo>
                  <a:cubicBezTo>
                    <a:pt x="4610371" y="505857"/>
                    <a:pt x="4616451" y="505857"/>
                    <a:pt x="4625571" y="505857"/>
                  </a:cubicBezTo>
                  <a:cubicBezTo>
                    <a:pt x="4625571" y="492885"/>
                    <a:pt x="4625571" y="483158"/>
                    <a:pt x="4625571" y="473430"/>
                  </a:cubicBezTo>
                  <a:cubicBezTo>
                    <a:pt x="4625571" y="470187"/>
                    <a:pt x="4628611" y="470187"/>
                    <a:pt x="4628611" y="466944"/>
                  </a:cubicBezTo>
                  <a:cubicBezTo>
                    <a:pt x="4628611" y="428033"/>
                    <a:pt x="4628611" y="389121"/>
                    <a:pt x="4628611" y="350208"/>
                  </a:cubicBezTo>
                  <a:cubicBezTo>
                    <a:pt x="4628611" y="346965"/>
                    <a:pt x="4625571" y="343724"/>
                    <a:pt x="4625571" y="340481"/>
                  </a:cubicBezTo>
                  <a:cubicBezTo>
                    <a:pt x="4628611" y="337238"/>
                    <a:pt x="4631651" y="333995"/>
                    <a:pt x="4634691" y="330752"/>
                  </a:cubicBezTo>
                  <a:cubicBezTo>
                    <a:pt x="4634691" y="301568"/>
                    <a:pt x="4634691" y="272384"/>
                    <a:pt x="4634691" y="243200"/>
                  </a:cubicBezTo>
                  <a:cubicBezTo>
                    <a:pt x="4634691" y="239958"/>
                    <a:pt x="4634691" y="239958"/>
                    <a:pt x="4637731" y="236715"/>
                  </a:cubicBezTo>
                  <a:cubicBezTo>
                    <a:pt x="4637731" y="210774"/>
                    <a:pt x="4637731" y="181590"/>
                    <a:pt x="4637731" y="152406"/>
                  </a:cubicBezTo>
                  <a:cubicBezTo>
                    <a:pt x="4640771" y="139436"/>
                    <a:pt x="4640771" y="132950"/>
                    <a:pt x="4640771" y="123222"/>
                  </a:cubicBezTo>
                  <a:cubicBezTo>
                    <a:pt x="4646851" y="132950"/>
                    <a:pt x="4646851" y="139436"/>
                    <a:pt x="4646851" y="149163"/>
                  </a:cubicBezTo>
                  <a:cubicBezTo>
                    <a:pt x="4649891" y="181590"/>
                    <a:pt x="4649891" y="210774"/>
                    <a:pt x="4649891" y="236715"/>
                  </a:cubicBezTo>
                  <a:cubicBezTo>
                    <a:pt x="4652931" y="272384"/>
                    <a:pt x="4652931" y="301568"/>
                    <a:pt x="4652931" y="330752"/>
                  </a:cubicBezTo>
                  <a:cubicBezTo>
                    <a:pt x="4655971" y="333995"/>
                    <a:pt x="4659011" y="337238"/>
                    <a:pt x="4662051" y="340481"/>
                  </a:cubicBezTo>
                  <a:cubicBezTo>
                    <a:pt x="4662051" y="343724"/>
                    <a:pt x="4659011" y="346965"/>
                    <a:pt x="4659011" y="350208"/>
                  </a:cubicBezTo>
                  <a:cubicBezTo>
                    <a:pt x="4659011" y="389121"/>
                    <a:pt x="4659011" y="428033"/>
                    <a:pt x="4659011" y="466944"/>
                  </a:cubicBezTo>
                  <a:cubicBezTo>
                    <a:pt x="4659011" y="470187"/>
                    <a:pt x="4662051" y="470187"/>
                    <a:pt x="4662051" y="473430"/>
                  </a:cubicBezTo>
                  <a:cubicBezTo>
                    <a:pt x="4662051" y="483158"/>
                    <a:pt x="4662051" y="492885"/>
                    <a:pt x="4662051" y="505857"/>
                  </a:cubicBezTo>
                  <a:cubicBezTo>
                    <a:pt x="4668131" y="505857"/>
                    <a:pt x="4677251" y="505857"/>
                    <a:pt x="4683331" y="505857"/>
                  </a:cubicBezTo>
                  <a:cubicBezTo>
                    <a:pt x="4683331" y="515585"/>
                    <a:pt x="4683331" y="525312"/>
                    <a:pt x="4683331" y="531798"/>
                  </a:cubicBezTo>
                  <a:cubicBezTo>
                    <a:pt x="4695493" y="544769"/>
                    <a:pt x="4695493" y="544769"/>
                    <a:pt x="4695493" y="567467"/>
                  </a:cubicBezTo>
                  <a:cubicBezTo>
                    <a:pt x="4692451" y="567467"/>
                    <a:pt x="4689411" y="570710"/>
                    <a:pt x="4686373" y="573953"/>
                  </a:cubicBezTo>
                  <a:cubicBezTo>
                    <a:pt x="4716771" y="590166"/>
                    <a:pt x="4680291" y="603137"/>
                    <a:pt x="4668131" y="606380"/>
                  </a:cubicBezTo>
                  <a:cubicBezTo>
                    <a:pt x="4671171" y="732843"/>
                    <a:pt x="4677251" y="859307"/>
                    <a:pt x="4680291" y="985772"/>
                  </a:cubicBezTo>
                  <a:cubicBezTo>
                    <a:pt x="4713733" y="985772"/>
                    <a:pt x="4747171" y="985772"/>
                    <a:pt x="4777573" y="985772"/>
                  </a:cubicBezTo>
                  <a:cubicBezTo>
                    <a:pt x="4777573" y="1024683"/>
                    <a:pt x="4777573" y="1063595"/>
                    <a:pt x="4777573" y="1099265"/>
                  </a:cubicBezTo>
                  <a:cubicBezTo>
                    <a:pt x="4783653" y="1099265"/>
                    <a:pt x="4786693" y="1099265"/>
                    <a:pt x="4789733" y="1099265"/>
                  </a:cubicBezTo>
                  <a:cubicBezTo>
                    <a:pt x="4789733" y="1096022"/>
                    <a:pt x="4792773" y="1092779"/>
                    <a:pt x="4792773" y="1089537"/>
                  </a:cubicBezTo>
                  <a:cubicBezTo>
                    <a:pt x="4795813" y="1089537"/>
                    <a:pt x="4798853" y="1089537"/>
                    <a:pt x="4801893" y="1089537"/>
                  </a:cubicBezTo>
                  <a:cubicBezTo>
                    <a:pt x="4801893" y="1092779"/>
                    <a:pt x="4801893" y="1096022"/>
                    <a:pt x="4804935" y="1102508"/>
                  </a:cubicBezTo>
                  <a:cubicBezTo>
                    <a:pt x="4811013" y="1102508"/>
                    <a:pt x="4817093" y="1102508"/>
                    <a:pt x="4823175" y="1102508"/>
                  </a:cubicBezTo>
                  <a:cubicBezTo>
                    <a:pt x="4823175" y="1099265"/>
                    <a:pt x="4823175" y="1096022"/>
                    <a:pt x="4823175" y="1092779"/>
                  </a:cubicBezTo>
                  <a:cubicBezTo>
                    <a:pt x="4835333" y="1092779"/>
                    <a:pt x="4844453" y="1092779"/>
                    <a:pt x="4856613" y="1092779"/>
                  </a:cubicBezTo>
                  <a:cubicBezTo>
                    <a:pt x="4856613" y="1096022"/>
                    <a:pt x="4856613" y="1099265"/>
                    <a:pt x="4856613" y="1102508"/>
                  </a:cubicBezTo>
                  <a:cubicBezTo>
                    <a:pt x="4865733" y="1102508"/>
                    <a:pt x="4877895" y="1102508"/>
                    <a:pt x="4887015" y="1102508"/>
                  </a:cubicBezTo>
                  <a:cubicBezTo>
                    <a:pt x="4887015" y="1125206"/>
                    <a:pt x="4887015" y="1147905"/>
                    <a:pt x="4887015" y="1170603"/>
                  </a:cubicBezTo>
                  <a:cubicBezTo>
                    <a:pt x="4893095" y="1170603"/>
                    <a:pt x="4902215" y="1170603"/>
                    <a:pt x="4908295" y="1170603"/>
                  </a:cubicBezTo>
                  <a:cubicBezTo>
                    <a:pt x="4908295" y="1164117"/>
                    <a:pt x="4908295" y="1157633"/>
                    <a:pt x="4908295" y="1151147"/>
                  </a:cubicBezTo>
                  <a:cubicBezTo>
                    <a:pt x="4917415" y="1151147"/>
                    <a:pt x="4926535" y="1151147"/>
                    <a:pt x="4932615" y="1151147"/>
                  </a:cubicBezTo>
                  <a:cubicBezTo>
                    <a:pt x="4932615" y="1060353"/>
                    <a:pt x="4932615" y="972801"/>
                    <a:pt x="4932615" y="882006"/>
                  </a:cubicBezTo>
                  <a:cubicBezTo>
                    <a:pt x="4935655" y="878763"/>
                    <a:pt x="4938695" y="875520"/>
                    <a:pt x="4941735" y="872277"/>
                  </a:cubicBezTo>
                  <a:cubicBezTo>
                    <a:pt x="4978215" y="872277"/>
                    <a:pt x="5014695" y="872277"/>
                    <a:pt x="5051177" y="872277"/>
                  </a:cubicBezTo>
                  <a:lnTo>
                    <a:pt x="5051177" y="885249"/>
                  </a:lnTo>
                  <a:lnTo>
                    <a:pt x="5066377" y="885249"/>
                  </a:lnTo>
                  <a:cubicBezTo>
                    <a:pt x="5066377" y="943617"/>
                    <a:pt x="5066377" y="1001985"/>
                    <a:pt x="5066377" y="1057110"/>
                  </a:cubicBezTo>
                  <a:cubicBezTo>
                    <a:pt x="5078537" y="1057110"/>
                    <a:pt x="5087657" y="1057110"/>
                    <a:pt x="5099817" y="1057110"/>
                  </a:cubicBezTo>
                  <a:cubicBezTo>
                    <a:pt x="5099817" y="1024683"/>
                    <a:pt x="5099817" y="992256"/>
                    <a:pt x="5099817" y="956588"/>
                  </a:cubicBezTo>
                  <a:cubicBezTo>
                    <a:pt x="5111977" y="956588"/>
                    <a:pt x="5127177" y="956588"/>
                    <a:pt x="5139339" y="956588"/>
                  </a:cubicBezTo>
                  <a:cubicBezTo>
                    <a:pt x="5142377" y="956588"/>
                    <a:pt x="5142377" y="953345"/>
                    <a:pt x="5145417" y="950102"/>
                  </a:cubicBezTo>
                  <a:lnTo>
                    <a:pt x="5157579" y="950102"/>
                  </a:lnTo>
                  <a:cubicBezTo>
                    <a:pt x="5160617" y="953345"/>
                    <a:pt x="5160617" y="956588"/>
                    <a:pt x="5163657" y="956588"/>
                  </a:cubicBezTo>
                  <a:cubicBezTo>
                    <a:pt x="5172777" y="956588"/>
                    <a:pt x="5184939" y="956588"/>
                    <a:pt x="5197099" y="956588"/>
                  </a:cubicBezTo>
                  <a:cubicBezTo>
                    <a:pt x="5197099" y="898220"/>
                    <a:pt x="5197099" y="839852"/>
                    <a:pt x="5197099" y="781484"/>
                  </a:cubicBezTo>
                  <a:cubicBezTo>
                    <a:pt x="5197119" y="781479"/>
                    <a:pt x="5198419" y="781233"/>
                    <a:pt x="5282219" y="765270"/>
                  </a:cubicBezTo>
                  <a:cubicBezTo>
                    <a:pt x="5282219" y="765281"/>
                    <a:pt x="5282219" y="765392"/>
                    <a:pt x="5282219" y="766892"/>
                  </a:cubicBezTo>
                  <a:lnTo>
                    <a:pt x="5282219" y="778241"/>
                  </a:lnTo>
                  <a:cubicBezTo>
                    <a:pt x="5282245" y="778241"/>
                    <a:pt x="5283211" y="778241"/>
                    <a:pt x="5321739" y="778241"/>
                  </a:cubicBezTo>
                  <a:cubicBezTo>
                    <a:pt x="5321739" y="778274"/>
                    <a:pt x="5321739" y="781830"/>
                    <a:pt x="5321739" y="1160876"/>
                  </a:cubicBezTo>
                  <a:cubicBezTo>
                    <a:pt x="5330859" y="1160876"/>
                    <a:pt x="5343019" y="1160876"/>
                    <a:pt x="5355181" y="1160876"/>
                  </a:cubicBezTo>
                  <a:cubicBezTo>
                    <a:pt x="5355181" y="1157633"/>
                    <a:pt x="5355181" y="1157633"/>
                    <a:pt x="5355181" y="1154390"/>
                  </a:cubicBezTo>
                  <a:cubicBezTo>
                    <a:pt x="5361259" y="1154390"/>
                    <a:pt x="5367339" y="1154390"/>
                    <a:pt x="5373421" y="1154390"/>
                  </a:cubicBezTo>
                  <a:cubicBezTo>
                    <a:pt x="5373421" y="1157633"/>
                    <a:pt x="5373421" y="1157633"/>
                    <a:pt x="5373421" y="1160876"/>
                  </a:cubicBezTo>
                  <a:cubicBezTo>
                    <a:pt x="5385581" y="1160876"/>
                    <a:pt x="5397739" y="1160876"/>
                    <a:pt x="5409901" y="1160876"/>
                  </a:cubicBezTo>
                  <a:cubicBezTo>
                    <a:pt x="5409901" y="1154390"/>
                    <a:pt x="5409901" y="1147905"/>
                    <a:pt x="5409901" y="1141419"/>
                  </a:cubicBezTo>
                  <a:cubicBezTo>
                    <a:pt x="5425101" y="1141419"/>
                    <a:pt x="5440301" y="1141419"/>
                    <a:pt x="5452461" y="1141419"/>
                  </a:cubicBezTo>
                  <a:cubicBezTo>
                    <a:pt x="5458541" y="1134933"/>
                    <a:pt x="5464623" y="1134933"/>
                    <a:pt x="5470701" y="1134933"/>
                  </a:cubicBezTo>
                  <a:cubicBezTo>
                    <a:pt x="5479821" y="1141419"/>
                    <a:pt x="5491983" y="1141419"/>
                    <a:pt x="5501103" y="1141419"/>
                  </a:cubicBezTo>
                  <a:cubicBezTo>
                    <a:pt x="5501103" y="1131692"/>
                    <a:pt x="5501103" y="1125206"/>
                    <a:pt x="5501103" y="1115478"/>
                  </a:cubicBezTo>
                  <a:lnTo>
                    <a:pt x="5513263" y="1115478"/>
                  </a:lnTo>
                  <a:cubicBezTo>
                    <a:pt x="5513263" y="1108992"/>
                    <a:pt x="5513263" y="1102508"/>
                    <a:pt x="5513263" y="1096022"/>
                  </a:cubicBezTo>
                  <a:cubicBezTo>
                    <a:pt x="5540623" y="1096022"/>
                    <a:pt x="5571023" y="1096022"/>
                    <a:pt x="5598383" y="1096022"/>
                  </a:cubicBezTo>
                  <a:cubicBezTo>
                    <a:pt x="5598383" y="1079808"/>
                    <a:pt x="5598383" y="1066838"/>
                    <a:pt x="5598383" y="1050624"/>
                  </a:cubicBezTo>
                  <a:cubicBezTo>
                    <a:pt x="5607503" y="1050624"/>
                    <a:pt x="5616623" y="1050624"/>
                    <a:pt x="5625743" y="1050624"/>
                  </a:cubicBezTo>
                  <a:cubicBezTo>
                    <a:pt x="5625743" y="1047381"/>
                    <a:pt x="5625743" y="1044140"/>
                    <a:pt x="5625743" y="1040897"/>
                  </a:cubicBezTo>
                  <a:cubicBezTo>
                    <a:pt x="5631823" y="1040897"/>
                    <a:pt x="5637903" y="1040897"/>
                    <a:pt x="5643983" y="1040897"/>
                  </a:cubicBezTo>
                  <a:cubicBezTo>
                    <a:pt x="5643983" y="1044140"/>
                    <a:pt x="5643983" y="1047381"/>
                    <a:pt x="5643983" y="1050624"/>
                  </a:cubicBezTo>
                  <a:cubicBezTo>
                    <a:pt x="5653103" y="1050624"/>
                    <a:pt x="5659183" y="1050624"/>
                    <a:pt x="5668303" y="1050624"/>
                  </a:cubicBezTo>
                  <a:cubicBezTo>
                    <a:pt x="5668303" y="1073324"/>
                    <a:pt x="5668303" y="1099265"/>
                    <a:pt x="5668303" y="1125206"/>
                  </a:cubicBezTo>
                  <a:cubicBezTo>
                    <a:pt x="5683503" y="1125206"/>
                    <a:pt x="5701745" y="1125206"/>
                    <a:pt x="5716945" y="1125206"/>
                  </a:cubicBezTo>
                  <a:cubicBezTo>
                    <a:pt x="5716945" y="1112235"/>
                    <a:pt x="5716945" y="1099265"/>
                    <a:pt x="5716945" y="1086294"/>
                  </a:cubicBezTo>
                  <a:cubicBezTo>
                    <a:pt x="5735185" y="1086294"/>
                    <a:pt x="5756465" y="1086294"/>
                    <a:pt x="5774705" y="1086294"/>
                  </a:cubicBezTo>
                  <a:cubicBezTo>
                    <a:pt x="5774705" y="1070081"/>
                    <a:pt x="5774705" y="1057110"/>
                    <a:pt x="5774705" y="1040897"/>
                  </a:cubicBezTo>
                  <a:cubicBezTo>
                    <a:pt x="5799027" y="1040897"/>
                    <a:pt x="5823345" y="1040897"/>
                    <a:pt x="5847667" y="1040897"/>
                  </a:cubicBezTo>
                  <a:cubicBezTo>
                    <a:pt x="5847667" y="1040940"/>
                    <a:pt x="5847667" y="1043603"/>
                    <a:pt x="5847667" y="1207631"/>
                  </a:cubicBezTo>
                  <a:lnTo>
                    <a:pt x="5847667" y="1228299"/>
                  </a:lnTo>
                  <a:lnTo>
                    <a:pt x="5946479" y="1228299"/>
                  </a:lnTo>
                  <a:lnTo>
                    <a:pt x="5946479" y="1386957"/>
                  </a:lnTo>
                  <a:lnTo>
                    <a:pt x="5946479" y="1421828"/>
                  </a:lnTo>
                  <a:lnTo>
                    <a:pt x="5968919" y="1421828"/>
                  </a:lnTo>
                  <a:cubicBezTo>
                    <a:pt x="5968919" y="1421828"/>
                    <a:pt x="5968919" y="1421828"/>
                    <a:pt x="5968919" y="1420085"/>
                  </a:cubicBezTo>
                  <a:lnTo>
                    <a:pt x="5968919" y="1407881"/>
                  </a:lnTo>
                  <a:cubicBezTo>
                    <a:pt x="5968919" y="1407881"/>
                    <a:pt x="5968919" y="1407881"/>
                    <a:pt x="6035789" y="1407881"/>
                  </a:cubicBezTo>
                  <a:cubicBezTo>
                    <a:pt x="6035789" y="1407881"/>
                    <a:pt x="6035789" y="1407881"/>
                    <a:pt x="6035789" y="1439262"/>
                  </a:cubicBezTo>
                  <a:cubicBezTo>
                    <a:pt x="6035789" y="1439262"/>
                    <a:pt x="6035789" y="1439262"/>
                    <a:pt x="6039131" y="1441007"/>
                  </a:cubicBezTo>
                  <a:lnTo>
                    <a:pt x="6062537" y="1453211"/>
                  </a:lnTo>
                  <a:cubicBezTo>
                    <a:pt x="6062537" y="1453211"/>
                    <a:pt x="6062537" y="1453211"/>
                    <a:pt x="6062537" y="1498541"/>
                  </a:cubicBezTo>
                  <a:cubicBezTo>
                    <a:pt x="6062537" y="1498541"/>
                    <a:pt x="6062537" y="1498541"/>
                    <a:pt x="6064627" y="1499414"/>
                  </a:cubicBezTo>
                  <a:lnTo>
                    <a:pt x="6079255" y="1505516"/>
                  </a:lnTo>
                  <a:cubicBezTo>
                    <a:pt x="6079255" y="1505516"/>
                    <a:pt x="6079255" y="1505516"/>
                    <a:pt x="6079255" y="1503773"/>
                  </a:cubicBezTo>
                  <a:lnTo>
                    <a:pt x="6079255" y="1491567"/>
                  </a:lnTo>
                  <a:cubicBezTo>
                    <a:pt x="6079255" y="1491567"/>
                    <a:pt x="6079255" y="1491567"/>
                    <a:pt x="6080927" y="1491567"/>
                  </a:cubicBezTo>
                  <a:lnTo>
                    <a:pt x="6092629" y="1491567"/>
                  </a:lnTo>
                  <a:cubicBezTo>
                    <a:pt x="6092629" y="1491567"/>
                    <a:pt x="6092629" y="1491567"/>
                    <a:pt x="6092629" y="1490259"/>
                  </a:cubicBezTo>
                  <a:lnTo>
                    <a:pt x="6092629" y="1481106"/>
                  </a:lnTo>
                  <a:cubicBezTo>
                    <a:pt x="6092629" y="1481106"/>
                    <a:pt x="6092629" y="1481106"/>
                    <a:pt x="6090957" y="1481106"/>
                  </a:cubicBezTo>
                  <a:lnTo>
                    <a:pt x="6079255" y="1481106"/>
                  </a:lnTo>
                  <a:cubicBezTo>
                    <a:pt x="6079255" y="1481106"/>
                    <a:pt x="6079255" y="1481106"/>
                    <a:pt x="6079255" y="1479363"/>
                  </a:cubicBezTo>
                  <a:lnTo>
                    <a:pt x="6079255" y="1467159"/>
                  </a:lnTo>
                  <a:cubicBezTo>
                    <a:pt x="6079255" y="1467159"/>
                    <a:pt x="6079255" y="1467159"/>
                    <a:pt x="6080927" y="1467159"/>
                  </a:cubicBezTo>
                  <a:lnTo>
                    <a:pt x="6092629" y="1467159"/>
                  </a:lnTo>
                  <a:cubicBezTo>
                    <a:pt x="6092629" y="1467159"/>
                    <a:pt x="6092629" y="1467159"/>
                    <a:pt x="6092629" y="1465415"/>
                  </a:cubicBezTo>
                  <a:lnTo>
                    <a:pt x="6092629" y="1453211"/>
                  </a:lnTo>
                  <a:cubicBezTo>
                    <a:pt x="6092629" y="1453211"/>
                    <a:pt x="6092629" y="1453211"/>
                    <a:pt x="6090957" y="1453211"/>
                  </a:cubicBezTo>
                  <a:lnTo>
                    <a:pt x="6079255" y="1453211"/>
                  </a:lnTo>
                  <a:cubicBezTo>
                    <a:pt x="6079255" y="1453211"/>
                    <a:pt x="6079255" y="1453211"/>
                    <a:pt x="6079255" y="1451468"/>
                  </a:cubicBezTo>
                  <a:lnTo>
                    <a:pt x="6079255" y="1439262"/>
                  </a:lnTo>
                  <a:cubicBezTo>
                    <a:pt x="6079255" y="1439262"/>
                    <a:pt x="6079255" y="1439262"/>
                    <a:pt x="6080927" y="1439262"/>
                  </a:cubicBezTo>
                  <a:lnTo>
                    <a:pt x="6092629" y="1439262"/>
                  </a:lnTo>
                  <a:cubicBezTo>
                    <a:pt x="6092629" y="1439262"/>
                    <a:pt x="6092629" y="1439262"/>
                    <a:pt x="6092629" y="1437956"/>
                  </a:cubicBezTo>
                  <a:lnTo>
                    <a:pt x="6092629" y="1428803"/>
                  </a:lnTo>
                  <a:cubicBezTo>
                    <a:pt x="6092629" y="1428803"/>
                    <a:pt x="6092629" y="1428803"/>
                    <a:pt x="6090957" y="1428803"/>
                  </a:cubicBezTo>
                  <a:lnTo>
                    <a:pt x="6079255" y="1428803"/>
                  </a:lnTo>
                  <a:cubicBezTo>
                    <a:pt x="6079255" y="1428803"/>
                    <a:pt x="6079255" y="1428803"/>
                    <a:pt x="6079255" y="1427058"/>
                  </a:cubicBezTo>
                  <a:lnTo>
                    <a:pt x="6079255" y="1414854"/>
                  </a:lnTo>
                  <a:cubicBezTo>
                    <a:pt x="6079255" y="1414854"/>
                    <a:pt x="6079255" y="1414854"/>
                    <a:pt x="6080927" y="1414854"/>
                  </a:cubicBezTo>
                  <a:lnTo>
                    <a:pt x="6092629" y="1414854"/>
                  </a:lnTo>
                  <a:cubicBezTo>
                    <a:pt x="6092629" y="1414854"/>
                    <a:pt x="6092629" y="1414854"/>
                    <a:pt x="6092629" y="1413111"/>
                  </a:cubicBezTo>
                  <a:lnTo>
                    <a:pt x="6092629" y="1400906"/>
                  </a:lnTo>
                  <a:cubicBezTo>
                    <a:pt x="6092629" y="1400906"/>
                    <a:pt x="6092629" y="1400906"/>
                    <a:pt x="6090957" y="1400906"/>
                  </a:cubicBezTo>
                  <a:lnTo>
                    <a:pt x="6079255" y="1400906"/>
                  </a:lnTo>
                  <a:cubicBezTo>
                    <a:pt x="6079255" y="1400906"/>
                    <a:pt x="6079255" y="1400906"/>
                    <a:pt x="6079255" y="1399599"/>
                  </a:cubicBezTo>
                  <a:lnTo>
                    <a:pt x="6079255" y="1390445"/>
                  </a:lnTo>
                  <a:cubicBezTo>
                    <a:pt x="6079255" y="1390445"/>
                    <a:pt x="6079255" y="1390445"/>
                    <a:pt x="6080927" y="1390445"/>
                  </a:cubicBezTo>
                  <a:lnTo>
                    <a:pt x="6092629" y="1390445"/>
                  </a:lnTo>
                  <a:cubicBezTo>
                    <a:pt x="6092629" y="1390445"/>
                    <a:pt x="6092629" y="1390445"/>
                    <a:pt x="6092629" y="1388702"/>
                  </a:cubicBezTo>
                  <a:lnTo>
                    <a:pt x="6092629" y="1376498"/>
                  </a:lnTo>
                  <a:cubicBezTo>
                    <a:pt x="6092629" y="1376498"/>
                    <a:pt x="6092629" y="1376498"/>
                    <a:pt x="6090957" y="1376498"/>
                  </a:cubicBezTo>
                  <a:lnTo>
                    <a:pt x="6079255" y="1376498"/>
                  </a:lnTo>
                  <a:cubicBezTo>
                    <a:pt x="6079255" y="1376498"/>
                    <a:pt x="6079255" y="1376498"/>
                    <a:pt x="6079255" y="1374755"/>
                  </a:cubicBezTo>
                  <a:lnTo>
                    <a:pt x="6079255" y="1362549"/>
                  </a:lnTo>
                  <a:cubicBezTo>
                    <a:pt x="6079255" y="1362549"/>
                    <a:pt x="6079255" y="1362549"/>
                    <a:pt x="6080927" y="1362549"/>
                  </a:cubicBezTo>
                  <a:lnTo>
                    <a:pt x="6092629" y="1362549"/>
                  </a:lnTo>
                  <a:cubicBezTo>
                    <a:pt x="6092629" y="1362549"/>
                    <a:pt x="6092629" y="1362549"/>
                    <a:pt x="6092629" y="1360806"/>
                  </a:cubicBezTo>
                  <a:lnTo>
                    <a:pt x="6092629" y="1348602"/>
                  </a:lnTo>
                  <a:cubicBezTo>
                    <a:pt x="6092629" y="1348602"/>
                    <a:pt x="6092629" y="1348602"/>
                    <a:pt x="6090957" y="1348602"/>
                  </a:cubicBezTo>
                  <a:lnTo>
                    <a:pt x="6079255" y="1348602"/>
                  </a:lnTo>
                  <a:cubicBezTo>
                    <a:pt x="6079255" y="1348602"/>
                    <a:pt x="6079255" y="1348602"/>
                    <a:pt x="6079255" y="1347294"/>
                  </a:cubicBezTo>
                  <a:lnTo>
                    <a:pt x="6079255" y="1338141"/>
                  </a:lnTo>
                  <a:cubicBezTo>
                    <a:pt x="6079255" y="1338141"/>
                    <a:pt x="6079255" y="1338141"/>
                    <a:pt x="6080927" y="1338141"/>
                  </a:cubicBezTo>
                  <a:lnTo>
                    <a:pt x="6092629" y="1338141"/>
                  </a:lnTo>
                  <a:cubicBezTo>
                    <a:pt x="6092629" y="1338141"/>
                    <a:pt x="6092629" y="1338141"/>
                    <a:pt x="6092629" y="1336397"/>
                  </a:cubicBezTo>
                  <a:lnTo>
                    <a:pt x="6092629" y="1324193"/>
                  </a:lnTo>
                  <a:cubicBezTo>
                    <a:pt x="6092629" y="1324193"/>
                    <a:pt x="6092629" y="1324193"/>
                    <a:pt x="6090957" y="1324193"/>
                  </a:cubicBezTo>
                  <a:lnTo>
                    <a:pt x="6079255" y="1324193"/>
                  </a:lnTo>
                  <a:cubicBezTo>
                    <a:pt x="6079255" y="1324193"/>
                    <a:pt x="6079255" y="1324193"/>
                    <a:pt x="6079255" y="1322450"/>
                  </a:cubicBezTo>
                  <a:lnTo>
                    <a:pt x="6079255" y="1310244"/>
                  </a:lnTo>
                  <a:cubicBezTo>
                    <a:pt x="6079255" y="1310244"/>
                    <a:pt x="6079255" y="1310244"/>
                    <a:pt x="6080927" y="1310244"/>
                  </a:cubicBezTo>
                  <a:lnTo>
                    <a:pt x="6092629" y="1310244"/>
                  </a:lnTo>
                  <a:cubicBezTo>
                    <a:pt x="6092629" y="1310244"/>
                    <a:pt x="6092629" y="1310244"/>
                    <a:pt x="6092629" y="1308938"/>
                  </a:cubicBezTo>
                  <a:lnTo>
                    <a:pt x="6092629" y="1299785"/>
                  </a:lnTo>
                  <a:cubicBezTo>
                    <a:pt x="6092629" y="1299785"/>
                    <a:pt x="6092629" y="1299785"/>
                    <a:pt x="6090957" y="1299785"/>
                  </a:cubicBezTo>
                  <a:lnTo>
                    <a:pt x="6079255" y="1299785"/>
                  </a:lnTo>
                  <a:cubicBezTo>
                    <a:pt x="6079255" y="1299785"/>
                    <a:pt x="6079255" y="1299785"/>
                    <a:pt x="6079255" y="1298040"/>
                  </a:cubicBezTo>
                  <a:lnTo>
                    <a:pt x="6079255" y="1285836"/>
                  </a:lnTo>
                  <a:cubicBezTo>
                    <a:pt x="6079255" y="1285836"/>
                    <a:pt x="6079255" y="1285836"/>
                    <a:pt x="6080927" y="1285836"/>
                  </a:cubicBezTo>
                  <a:lnTo>
                    <a:pt x="6092629" y="1285836"/>
                  </a:lnTo>
                  <a:cubicBezTo>
                    <a:pt x="6092629" y="1285836"/>
                    <a:pt x="6092629" y="1285836"/>
                    <a:pt x="6092629" y="1284093"/>
                  </a:cubicBezTo>
                  <a:lnTo>
                    <a:pt x="6092629" y="1271888"/>
                  </a:lnTo>
                  <a:cubicBezTo>
                    <a:pt x="6092629" y="1271888"/>
                    <a:pt x="6092629" y="1271888"/>
                    <a:pt x="6090957" y="1271888"/>
                  </a:cubicBezTo>
                  <a:lnTo>
                    <a:pt x="6079255" y="1271888"/>
                  </a:lnTo>
                  <a:cubicBezTo>
                    <a:pt x="6079255" y="1271888"/>
                    <a:pt x="6079255" y="1271888"/>
                    <a:pt x="6079255" y="1270145"/>
                  </a:cubicBezTo>
                  <a:lnTo>
                    <a:pt x="6079255" y="1257941"/>
                  </a:lnTo>
                  <a:cubicBezTo>
                    <a:pt x="6079255" y="1257941"/>
                    <a:pt x="6079255" y="1257941"/>
                    <a:pt x="6080927" y="1257941"/>
                  </a:cubicBezTo>
                  <a:lnTo>
                    <a:pt x="6092629" y="1257941"/>
                  </a:lnTo>
                  <a:cubicBezTo>
                    <a:pt x="6092629" y="1257941"/>
                    <a:pt x="6092629" y="1257941"/>
                    <a:pt x="6092629" y="1256633"/>
                  </a:cubicBezTo>
                  <a:lnTo>
                    <a:pt x="6092629" y="1247480"/>
                  </a:lnTo>
                  <a:cubicBezTo>
                    <a:pt x="6092629" y="1247480"/>
                    <a:pt x="6092629" y="1247480"/>
                    <a:pt x="6090957" y="1247480"/>
                  </a:cubicBezTo>
                  <a:lnTo>
                    <a:pt x="6079255" y="1247480"/>
                  </a:lnTo>
                  <a:cubicBezTo>
                    <a:pt x="6079255" y="1247480"/>
                    <a:pt x="6079255" y="1247480"/>
                    <a:pt x="6079255" y="1245737"/>
                  </a:cubicBezTo>
                  <a:lnTo>
                    <a:pt x="6079255" y="1233531"/>
                  </a:lnTo>
                  <a:cubicBezTo>
                    <a:pt x="6079255" y="1233531"/>
                    <a:pt x="6079255" y="1233531"/>
                    <a:pt x="6080927" y="1233531"/>
                  </a:cubicBezTo>
                  <a:lnTo>
                    <a:pt x="6092629" y="1233531"/>
                  </a:lnTo>
                  <a:cubicBezTo>
                    <a:pt x="6092629" y="1233531"/>
                    <a:pt x="6092629" y="1233531"/>
                    <a:pt x="6092629" y="1231788"/>
                  </a:cubicBezTo>
                  <a:lnTo>
                    <a:pt x="6092629" y="1219584"/>
                  </a:lnTo>
                  <a:cubicBezTo>
                    <a:pt x="6092629" y="1219584"/>
                    <a:pt x="6092629" y="1219584"/>
                    <a:pt x="6090957" y="1219584"/>
                  </a:cubicBezTo>
                  <a:lnTo>
                    <a:pt x="6079255" y="1219584"/>
                  </a:lnTo>
                  <a:cubicBezTo>
                    <a:pt x="6079255" y="1219584"/>
                    <a:pt x="6079255" y="1219584"/>
                    <a:pt x="6079255" y="1217840"/>
                  </a:cubicBezTo>
                  <a:lnTo>
                    <a:pt x="6079255" y="1205636"/>
                  </a:lnTo>
                  <a:cubicBezTo>
                    <a:pt x="6079255" y="1205636"/>
                    <a:pt x="6079255" y="1205636"/>
                    <a:pt x="6080927" y="1205636"/>
                  </a:cubicBezTo>
                  <a:lnTo>
                    <a:pt x="6092629" y="1205636"/>
                  </a:lnTo>
                  <a:cubicBezTo>
                    <a:pt x="6092629" y="1205636"/>
                    <a:pt x="6092629" y="1205636"/>
                    <a:pt x="6092629" y="1204328"/>
                  </a:cubicBezTo>
                  <a:lnTo>
                    <a:pt x="6092629" y="1195175"/>
                  </a:lnTo>
                  <a:cubicBezTo>
                    <a:pt x="6092629" y="1195175"/>
                    <a:pt x="6092629" y="1195175"/>
                    <a:pt x="6090957" y="1195175"/>
                  </a:cubicBezTo>
                  <a:lnTo>
                    <a:pt x="6079255" y="1195175"/>
                  </a:lnTo>
                  <a:cubicBezTo>
                    <a:pt x="6079255" y="1195175"/>
                    <a:pt x="6079255" y="1195175"/>
                    <a:pt x="6079255" y="1193432"/>
                  </a:cubicBezTo>
                  <a:lnTo>
                    <a:pt x="6079255" y="1181226"/>
                  </a:lnTo>
                  <a:cubicBezTo>
                    <a:pt x="6079255" y="1181226"/>
                    <a:pt x="6079255" y="1181226"/>
                    <a:pt x="6080927" y="1181226"/>
                  </a:cubicBezTo>
                  <a:lnTo>
                    <a:pt x="6092629" y="1181226"/>
                  </a:lnTo>
                  <a:cubicBezTo>
                    <a:pt x="6092629" y="1181226"/>
                    <a:pt x="6092629" y="1181226"/>
                    <a:pt x="6090957" y="1178612"/>
                  </a:cubicBezTo>
                  <a:lnTo>
                    <a:pt x="6079255" y="1160306"/>
                  </a:lnTo>
                  <a:cubicBezTo>
                    <a:pt x="6079255" y="1160306"/>
                    <a:pt x="6079255" y="1160306"/>
                    <a:pt x="6079255" y="1104513"/>
                  </a:cubicBezTo>
                  <a:cubicBezTo>
                    <a:pt x="6079255" y="1104513"/>
                    <a:pt x="6079255" y="1104513"/>
                    <a:pt x="6303271" y="1104513"/>
                  </a:cubicBezTo>
                  <a:cubicBezTo>
                    <a:pt x="6303271" y="1104513"/>
                    <a:pt x="6303271" y="1104513"/>
                    <a:pt x="6323331" y="1135896"/>
                  </a:cubicBezTo>
                  <a:cubicBezTo>
                    <a:pt x="6323331" y="1135896"/>
                    <a:pt x="6323331" y="1135896"/>
                    <a:pt x="6323331" y="1205636"/>
                  </a:cubicBezTo>
                  <a:cubicBezTo>
                    <a:pt x="6323331" y="1205636"/>
                    <a:pt x="6323331" y="1205636"/>
                    <a:pt x="6321659" y="1205636"/>
                  </a:cubicBezTo>
                  <a:lnTo>
                    <a:pt x="6309957" y="1205636"/>
                  </a:lnTo>
                  <a:cubicBezTo>
                    <a:pt x="6309957" y="1205636"/>
                    <a:pt x="6309957" y="1205636"/>
                    <a:pt x="6309957" y="1207379"/>
                  </a:cubicBezTo>
                  <a:lnTo>
                    <a:pt x="6309957" y="1219584"/>
                  </a:lnTo>
                  <a:cubicBezTo>
                    <a:pt x="6309957" y="1219584"/>
                    <a:pt x="6309957" y="1219584"/>
                    <a:pt x="6311629" y="1219584"/>
                  </a:cubicBezTo>
                  <a:lnTo>
                    <a:pt x="6323331" y="1219584"/>
                  </a:lnTo>
                  <a:cubicBezTo>
                    <a:pt x="6323331" y="1219584"/>
                    <a:pt x="6323331" y="1219584"/>
                    <a:pt x="6323331" y="1221327"/>
                  </a:cubicBezTo>
                  <a:lnTo>
                    <a:pt x="6323331" y="1233531"/>
                  </a:lnTo>
                  <a:cubicBezTo>
                    <a:pt x="6323331" y="1233531"/>
                    <a:pt x="6323331" y="1233531"/>
                    <a:pt x="6321659" y="1233531"/>
                  </a:cubicBezTo>
                  <a:lnTo>
                    <a:pt x="6309957" y="1233531"/>
                  </a:lnTo>
                  <a:cubicBezTo>
                    <a:pt x="6309957" y="1233531"/>
                    <a:pt x="6309957" y="1233531"/>
                    <a:pt x="6309957" y="1235274"/>
                  </a:cubicBezTo>
                  <a:lnTo>
                    <a:pt x="6309957" y="1247480"/>
                  </a:lnTo>
                  <a:cubicBezTo>
                    <a:pt x="6309957" y="1247480"/>
                    <a:pt x="6309957" y="1247480"/>
                    <a:pt x="6311629" y="1247480"/>
                  </a:cubicBezTo>
                  <a:lnTo>
                    <a:pt x="6323331" y="1247480"/>
                  </a:lnTo>
                  <a:cubicBezTo>
                    <a:pt x="6323331" y="1247480"/>
                    <a:pt x="6323331" y="1247480"/>
                    <a:pt x="6323331" y="1248788"/>
                  </a:cubicBezTo>
                  <a:lnTo>
                    <a:pt x="6323331" y="1257941"/>
                  </a:lnTo>
                  <a:cubicBezTo>
                    <a:pt x="6323331" y="1257941"/>
                    <a:pt x="6323331" y="1257941"/>
                    <a:pt x="6321659" y="1257941"/>
                  </a:cubicBezTo>
                  <a:lnTo>
                    <a:pt x="6309957" y="1257941"/>
                  </a:lnTo>
                  <a:cubicBezTo>
                    <a:pt x="6309957" y="1257941"/>
                    <a:pt x="6309957" y="1257941"/>
                    <a:pt x="6309957" y="1259684"/>
                  </a:cubicBezTo>
                  <a:lnTo>
                    <a:pt x="6309957" y="1271888"/>
                  </a:lnTo>
                  <a:cubicBezTo>
                    <a:pt x="6309957" y="1271888"/>
                    <a:pt x="6309957" y="1271888"/>
                    <a:pt x="6311629" y="1271888"/>
                  </a:cubicBezTo>
                  <a:lnTo>
                    <a:pt x="6323331" y="1271888"/>
                  </a:lnTo>
                  <a:cubicBezTo>
                    <a:pt x="6323331" y="1271888"/>
                    <a:pt x="6323331" y="1271888"/>
                    <a:pt x="6323331" y="1273632"/>
                  </a:cubicBezTo>
                  <a:lnTo>
                    <a:pt x="6323331" y="1285836"/>
                  </a:lnTo>
                  <a:cubicBezTo>
                    <a:pt x="6323331" y="1285836"/>
                    <a:pt x="6323331" y="1285836"/>
                    <a:pt x="6321659" y="1285836"/>
                  </a:cubicBezTo>
                  <a:lnTo>
                    <a:pt x="6309957" y="1285836"/>
                  </a:lnTo>
                  <a:cubicBezTo>
                    <a:pt x="6309957" y="1285836"/>
                    <a:pt x="6309957" y="1285836"/>
                    <a:pt x="6309957" y="1287579"/>
                  </a:cubicBezTo>
                  <a:lnTo>
                    <a:pt x="6309957" y="1299785"/>
                  </a:lnTo>
                  <a:cubicBezTo>
                    <a:pt x="6309957" y="1299785"/>
                    <a:pt x="6309957" y="1299785"/>
                    <a:pt x="6311629" y="1299785"/>
                  </a:cubicBezTo>
                  <a:lnTo>
                    <a:pt x="6323331" y="1299785"/>
                  </a:lnTo>
                  <a:cubicBezTo>
                    <a:pt x="6323331" y="1299785"/>
                    <a:pt x="6323331" y="1299785"/>
                    <a:pt x="6323331" y="1301091"/>
                  </a:cubicBezTo>
                  <a:lnTo>
                    <a:pt x="6323331" y="1310244"/>
                  </a:lnTo>
                  <a:cubicBezTo>
                    <a:pt x="6323331" y="1310244"/>
                    <a:pt x="6323331" y="1310244"/>
                    <a:pt x="6321659" y="1310244"/>
                  </a:cubicBezTo>
                  <a:lnTo>
                    <a:pt x="6309957" y="1310244"/>
                  </a:lnTo>
                  <a:cubicBezTo>
                    <a:pt x="6309957" y="1310244"/>
                    <a:pt x="6309957" y="1310244"/>
                    <a:pt x="6309957" y="1311989"/>
                  </a:cubicBezTo>
                  <a:lnTo>
                    <a:pt x="6309957" y="1324193"/>
                  </a:lnTo>
                  <a:cubicBezTo>
                    <a:pt x="6309957" y="1324193"/>
                    <a:pt x="6309957" y="1324193"/>
                    <a:pt x="6311629" y="1324193"/>
                  </a:cubicBezTo>
                  <a:lnTo>
                    <a:pt x="6323331" y="1324193"/>
                  </a:lnTo>
                  <a:cubicBezTo>
                    <a:pt x="6323331" y="1324193"/>
                    <a:pt x="6323331" y="1324193"/>
                    <a:pt x="6323331" y="1325936"/>
                  </a:cubicBezTo>
                  <a:lnTo>
                    <a:pt x="6323331" y="1338141"/>
                  </a:lnTo>
                  <a:cubicBezTo>
                    <a:pt x="6323331" y="1338141"/>
                    <a:pt x="6323331" y="1338141"/>
                    <a:pt x="6321659" y="1338141"/>
                  </a:cubicBezTo>
                  <a:lnTo>
                    <a:pt x="6309957" y="1338141"/>
                  </a:lnTo>
                  <a:cubicBezTo>
                    <a:pt x="6309957" y="1338141"/>
                    <a:pt x="6309957" y="1338141"/>
                    <a:pt x="6309957" y="1339448"/>
                  </a:cubicBezTo>
                  <a:lnTo>
                    <a:pt x="6309957" y="1348602"/>
                  </a:lnTo>
                  <a:cubicBezTo>
                    <a:pt x="6309957" y="1348602"/>
                    <a:pt x="6309957" y="1348602"/>
                    <a:pt x="6311629" y="1348602"/>
                  </a:cubicBezTo>
                  <a:lnTo>
                    <a:pt x="6323331" y="1348602"/>
                  </a:lnTo>
                  <a:cubicBezTo>
                    <a:pt x="6323331" y="1348602"/>
                    <a:pt x="6323331" y="1348602"/>
                    <a:pt x="6323331" y="1350345"/>
                  </a:cubicBezTo>
                  <a:lnTo>
                    <a:pt x="6323331" y="1362549"/>
                  </a:lnTo>
                  <a:cubicBezTo>
                    <a:pt x="6323331" y="1362549"/>
                    <a:pt x="6323331" y="1362549"/>
                    <a:pt x="6321659" y="1362549"/>
                  </a:cubicBezTo>
                  <a:lnTo>
                    <a:pt x="6309957" y="1362549"/>
                  </a:lnTo>
                  <a:cubicBezTo>
                    <a:pt x="6309957" y="1362549"/>
                    <a:pt x="6309957" y="1362549"/>
                    <a:pt x="6309957" y="1364292"/>
                  </a:cubicBezTo>
                  <a:lnTo>
                    <a:pt x="6309957" y="1376498"/>
                  </a:lnTo>
                  <a:cubicBezTo>
                    <a:pt x="6309957" y="1376498"/>
                    <a:pt x="6309957" y="1376498"/>
                    <a:pt x="6311629" y="1376498"/>
                  </a:cubicBezTo>
                  <a:lnTo>
                    <a:pt x="6323331" y="1376498"/>
                  </a:lnTo>
                  <a:cubicBezTo>
                    <a:pt x="6323331" y="1376498"/>
                    <a:pt x="6323331" y="1376498"/>
                    <a:pt x="6323331" y="1378241"/>
                  </a:cubicBezTo>
                  <a:lnTo>
                    <a:pt x="6323331" y="1390445"/>
                  </a:lnTo>
                  <a:cubicBezTo>
                    <a:pt x="6323331" y="1390445"/>
                    <a:pt x="6323331" y="1390445"/>
                    <a:pt x="6321659" y="1390445"/>
                  </a:cubicBezTo>
                  <a:lnTo>
                    <a:pt x="6309957" y="1390445"/>
                  </a:lnTo>
                  <a:cubicBezTo>
                    <a:pt x="6309957" y="1390445"/>
                    <a:pt x="6309957" y="1390445"/>
                    <a:pt x="6309957" y="1391753"/>
                  </a:cubicBezTo>
                  <a:lnTo>
                    <a:pt x="6309957" y="1400906"/>
                  </a:lnTo>
                  <a:cubicBezTo>
                    <a:pt x="6309957" y="1400906"/>
                    <a:pt x="6309957" y="1400906"/>
                    <a:pt x="6311629" y="1400906"/>
                  </a:cubicBezTo>
                  <a:lnTo>
                    <a:pt x="6323331" y="1400906"/>
                  </a:lnTo>
                  <a:cubicBezTo>
                    <a:pt x="6323331" y="1400906"/>
                    <a:pt x="6323331" y="1400906"/>
                    <a:pt x="6323331" y="1402650"/>
                  </a:cubicBezTo>
                  <a:lnTo>
                    <a:pt x="6323331" y="1414854"/>
                  </a:lnTo>
                  <a:cubicBezTo>
                    <a:pt x="6323331" y="1414854"/>
                    <a:pt x="6323331" y="1414854"/>
                    <a:pt x="6321659" y="1414854"/>
                  </a:cubicBezTo>
                  <a:lnTo>
                    <a:pt x="6309957" y="1414854"/>
                  </a:lnTo>
                  <a:cubicBezTo>
                    <a:pt x="6309957" y="1414854"/>
                    <a:pt x="6309957" y="1414854"/>
                    <a:pt x="6309957" y="1416597"/>
                  </a:cubicBezTo>
                  <a:lnTo>
                    <a:pt x="6309957" y="1428803"/>
                  </a:lnTo>
                  <a:cubicBezTo>
                    <a:pt x="6309957" y="1428803"/>
                    <a:pt x="6309957" y="1428803"/>
                    <a:pt x="6311629" y="1428803"/>
                  </a:cubicBezTo>
                  <a:lnTo>
                    <a:pt x="6323331" y="1428803"/>
                  </a:lnTo>
                  <a:cubicBezTo>
                    <a:pt x="6323331" y="1428803"/>
                    <a:pt x="6323331" y="1428803"/>
                    <a:pt x="6323331" y="1430109"/>
                  </a:cubicBezTo>
                  <a:lnTo>
                    <a:pt x="6323331" y="1439262"/>
                  </a:lnTo>
                  <a:cubicBezTo>
                    <a:pt x="6323331" y="1439262"/>
                    <a:pt x="6323331" y="1439262"/>
                    <a:pt x="6321659" y="1439262"/>
                  </a:cubicBezTo>
                  <a:lnTo>
                    <a:pt x="6309957" y="1439262"/>
                  </a:lnTo>
                  <a:cubicBezTo>
                    <a:pt x="6309957" y="1439262"/>
                    <a:pt x="6309957" y="1439262"/>
                    <a:pt x="6309957" y="1441007"/>
                  </a:cubicBezTo>
                  <a:lnTo>
                    <a:pt x="6309957" y="1453211"/>
                  </a:lnTo>
                  <a:cubicBezTo>
                    <a:pt x="6309957" y="1453211"/>
                    <a:pt x="6309957" y="1453211"/>
                    <a:pt x="6311629" y="1453211"/>
                  </a:cubicBezTo>
                  <a:lnTo>
                    <a:pt x="6323331" y="1453211"/>
                  </a:lnTo>
                  <a:cubicBezTo>
                    <a:pt x="6323331" y="1453211"/>
                    <a:pt x="6323331" y="1453211"/>
                    <a:pt x="6323331" y="1454954"/>
                  </a:cubicBezTo>
                  <a:lnTo>
                    <a:pt x="6323331" y="1467159"/>
                  </a:lnTo>
                  <a:cubicBezTo>
                    <a:pt x="6323331" y="1467159"/>
                    <a:pt x="6323331" y="1467159"/>
                    <a:pt x="6321659" y="1467159"/>
                  </a:cubicBezTo>
                  <a:lnTo>
                    <a:pt x="6309957" y="1467159"/>
                  </a:lnTo>
                  <a:cubicBezTo>
                    <a:pt x="6309957" y="1467159"/>
                    <a:pt x="6309957" y="1467159"/>
                    <a:pt x="6309957" y="1468902"/>
                  </a:cubicBezTo>
                  <a:lnTo>
                    <a:pt x="6309957" y="1481106"/>
                  </a:lnTo>
                  <a:cubicBezTo>
                    <a:pt x="6309957" y="1481106"/>
                    <a:pt x="6309957" y="1481106"/>
                    <a:pt x="6311629" y="1481106"/>
                  </a:cubicBezTo>
                  <a:lnTo>
                    <a:pt x="6323331" y="1481106"/>
                  </a:lnTo>
                  <a:cubicBezTo>
                    <a:pt x="6323331" y="1481106"/>
                    <a:pt x="6323331" y="1481106"/>
                    <a:pt x="6323331" y="1482414"/>
                  </a:cubicBezTo>
                  <a:lnTo>
                    <a:pt x="6323331" y="1491567"/>
                  </a:lnTo>
                  <a:cubicBezTo>
                    <a:pt x="6323331" y="1491567"/>
                    <a:pt x="6323331" y="1491567"/>
                    <a:pt x="6321659" y="1491567"/>
                  </a:cubicBezTo>
                  <a:lnTo>
                    <a:pt x="6309957" y="1491567"/>
                  </a:lnTo>
                  <a:cubicBezTo>
                    <a:pt x="6309957" y="1491567"/>
                    <a:pt x="6309957" y="1491567"/>
                    <a:pt x="6309957" y="1493310"/>
                  </a:cubicBezTo>
                  <a:lnTo>
                    <a:pt x="6309957" y="1505516"/>
                  </a:lnTo>
                  <a:cubicBezTo>
                    <a:pt x="6309957" y="1505516"/>
                    <a:pt x="6309957" y="1505516"/>
                    <a:pt x="6346735" y="1536899"/>
                  </a:cubicBezTo>
                  <a:cubicBezTo>
                    <a:pt x="6346735" y="1543872"/>
                    <a:pt x="6346735" y="1543872"/>
                    <a:pt x="6345065" y="1543872"/>
                  </a:cubicBezTo>
                  <a:lnTo>
                    <a:pt x="6333361" y="1543872"/>
                  </a:lnTo>
                  <a:cubicBezTo>
                    <a:pt x="6333361" y="1543872"/>
                    <a:pt x="6333361" y="1543872"/>
                    <a:pt x="6333361" y="1582229"/>
                  </a:cubicBezTo>
                  <a:cubicBezTo>
                    <a:pt x="6333361" y="1582229"/>
                    <a:pt x="6333361" y="1582229"/>
                    <a:pt x="6335035" y="1582229"/>
                  </a:cubicBezTo>
                  <a:lnTo>
                    <a:pt x="6346735" y="1582229"/>
                  </a:lnTo>
                  <a:cubicBezTo>
                    <a:pt x="6346735" y="1582229"/>
                    <a:pt x="6346735" y="1582229"/>
                    <a:pt x="6346735" y="1580049"/>
                  </a:cubicBezTo>
                  <a:lnTo>
                    <a:pt x="6346735" y="1564794"/>
                  </a:lnTo>
                  <a:cubicBezTo>
                    <a:pt x="6346735" y="1564794"/>
                    <a:pt x="6346735" y="1564794"/>
                    <a:pt x="6348407" y="1563923"/>
                  </a:cubicBezTo>
                  <a:lnTo>
                    <a:pt x="6360109" y="1557821"/>
                  </a:lnTo>
                  <a:cubicBezTo>
                    <a:pt x="6360109" y="1557821"/>
                    <a:pt x="6360109" y="1557821"/>
                    <a:pt x="6363035" y="1557821"/>
                  </a:cubicBezTo>
                  <a:lnTo>
                    <a:pt x="6383515" y="1557821"/>
                  </a:lnTo>
                  <a:cubicBezTo>
                    <a:pt x="6383515" y="1557821"/>
                    <a:pt x="6383515" y="1557821"/>
                    <a:pt x="6383515" y="1559564"/>
                  </a:cubicBezTo>
                  <a:lnTo>
                    <a:pt x="6383515" y="1571768"/>
                  </a:lnTo>
                  <a:cubicBezTo>
                    <a:pt x="6383515" y="1571768"/>
                    <a:pt x="6383515" y="1571768"/>
                    <a:pt x="6386023" y="1571768"/>
                  </a:cubicBezTo>
                  <a:lnTo>
                    <a:pt x="6403577" y="1571768"/>
                  </a:lnTo>
                  <a:cubicBezTo>
                    <a:pt x="6403577" y="1578741"/>
                    <a:pt x="6403577" y="1578741"/>
                    <a:pt x="6405247" y="1578741"/>
                  </a:cubicBezTo>
                  <a:lnTo>
                    <a:pt x="6416951" y="1578741"/>
                  </a:lnTo>
                  <a:cubicBezTo>
                    <a:pt x="6416951" y="1578741"/>
                    <a:pt x="6416951" y="1578741"/>
                    <a:pt x="6453729" y="1627559"/>
                  </a:cubicBezTo>
                  <a:cubicBezTo>
                    <a:pt x="6453729" y="1627559"/>
                    <a:pt x="6453729" y="1627559"/>
                    <a:pt x="6453729" y="1679864"/>
                  </a:cubicBezTo>
                  <a:cubicBezTo>
                    <a:pt x="6453729" y="1679864"/>
                    <a:pt x="6453729" y="1679864"/>
                    <a:pt x="6455399" y="1679864"/>
                  </a:cubicBezTo>
                  <a:lnTo>
                    <a:pt x="6467103" y="1679864"/>
                  </a:lnTo>
                  <a:cubicBezTo>
                    <a:pt x="6467103" y="1679864"/>
                    <a:pt x="6467103" y="1679864"/>
                    <a:pt x="6467103" y="1676813"/>
                  </a:cubicBezTo>
                  <a:lnTo>
                    <a:pt x="6467103" y="1655456"/>
                  </a:lnTo>
                  <a:cubicBezTo>
                    <a:pt x="6467103" y="1655456"/>
                    <a:pt x="6467103" y="1655456"/>
                    <a:pt x="6468357" y="1655456"/>
                  </a:cubicBezTo>
                  <a:lnTo>
                    <a:pt x="6477133" y="1655456"/>
                  </a:lnTo>
                  <a:cubicBezTo>
                    <a:pt x="6477133" y="1655456"/>
                    <a:pt x="6477133" y="1655456"/>
                    <a:pt x="6477133" y="1657199"/>
                  </a:cubicBezTo>
                  <a:lnTo>
                    <a:pt x="6477133" y="1669403"/>
                  </a:lnTo>
                  <a:cubicBezTo>
                    <a:pt x="6490507" y="1672891"/>
                    <a:pt x="6490507" y="1672891"/>
                    <a:pt x="6490507" y="1596177"/>
                  </a:cubicBezTo>
                  <a:cubicBezTo>
                    <a:pt x="6490507" y="1596177"/>
                    <a:pt x="6490507" y="1596177"/>
                    <a:pt x="6547347" y="1596177"/>
                  </a:cubicBezTo>
                  <a:cubicBezTo>
                    <a:pt x="6547347" y="1596177"/>
                    <a:pt x="6547347" y="1596177"/>
                    <a:pt x="6547347" y="1484594"/>
                  </a:cubicBezTo>
                  <a:cubicBezTo>
                    <a:pt x="6547347" y="1484594"/>
                    <a:pt x="6547347" y="1484594"/>
                    <a:pt x="6600843" y="1484594"/>
                  </a:cubicBezTo>
                  <a:cubicBezTo>
                    <a:pt x="6600843" y="1484594"/>
                    <a:pt x="6600843" y="1484594"/>
                    <a:pt x="6600843" y="1483286"/>
                  </a:cubicBezTo>
                  <a:lnTo>
                    <a:pt x="6600843" y="1474133"/>
                  </a:lnTo>
                  <a:cubicBezTo>
                    <a:pt x="6600843" y="1474133"/>
                    <a:pt x="6600843" y="1474133"/>
                    <a:pt x="6634279" y="1474133"/>
                  </a:cubicBezTo>
                  <a:cubicBezTo>
                    <a:pt x="6634279" y="1474133"/>
                    <a:pt x="6634279" y="1474133"/>
                    <a:pt x="6634279" y="1414854"/>
                  </a:cubicBezTo>
                  <a:cubicBezTo>
                    <a:pt x="6627591" y="1414854"/>
                    <a:pt x="6627591" y="1414854"/>
                    <a:pt x="6627591" y="1412238"/>
                  </a:cubicBezTo>
                  <a:lnTo>
                    <a:pt x="6627591" y="1393932"/>
                  </a:lnTo>
                  <a:lnTo>
                    <a:pt x="6634279" y="1397420"/>
                  </a:lnTo>
                  <a:cubicBezTo>
                    <a:pt x="6634279" y="1397420"/>
                    <a:pt x="6634279" y="1397420"/>
                    <a:pt x="6640967" y="1362549"/>
                  </a:cubicBezTo>
                  <a:cubicBezTo>
                    <a:pt x="6640967" y="1362549"/>
                    <a:pt x="6640967" y="1362549"/>
                    <a:pt x="6647653" y="1397420"/>
                  </a:cubicBezTo>
                  <a:cubicBezTo>
                    <a:pt x="6650997" y="1393932"/>
                    <a:pt x="6650997" y="1393932"/>
                    <a:pt x="6651415" y="1392624"/>
                  </a:cubicBezTo>
                  <a:lnTo>
                    <a:pt x="6654341" y="1383471"/>
                  </a:lnTo>
                  <a:cubicBezTo>
                    <a:pt x="6654341" y="1383471"/>
                    <a:pt x="6654341" y="1383471"/>
                    <a:pt x="6655175" y="1381728"/>
                  </a:cubicBezTo>
                  <a:lnTo>
                    <a:pt x="6661027" y="1369523"/>
                  </a:lnTo>
                  <a:cubicBezTo>
                    <a:pt x="6661027" y="1369523"/>
                    <a:pt x="6661027" y="1369523"/>
                    <a:pt x="6661863" y="1367780"/>
                  </a:cubicBezTo>
                  <a:lnTo>
                    <a:pt x="6667715" y="1355576"/>
                  </a:lnTo>
                  <a:cubicBezTo>
                    <a:pt x="6667715" y="1355576"/>
                    <a:pt x="6667715" y="1355576"/>
                    <a:pt x="6669803" y="1354268"/>
                  </a:cubicBezTo>
                  <a:lnTo>
                    <a:pt x="6684431" y="1345115"/>
                  </a:lnTo>
                  <a:cubicBezTo>
                    <a:pt x="6684431" y="1345115"/>
                    <a:pt x="6684431" y="1345115"/>
                    <a:pt x="6686939" y="1343372"/>
                  </a:cubicBezTo>
                  <a:lnTo>
                    <a:pt x="6704493" y="1331166"/>
                  </a:lnTo>
                  <a:cubicBezTo>
                    <a:pt x="6704493" y="1331166"/>
                    <a:pt x="6704493" y="1331166"/>
                    <a:pt x="6705747" y="1329423"/>
                  </a:cubicBezTo>
                  <a:lnTo>
                    <a:pt x="6714523" y="1317219"/>
                  </a:lnTo>
                  <a:cubicBezTo>
                    <a:pt x="6714523" y="1317219"/>
                    <a:pt x="6714523" y="1317219"/>
                    <a:pt x="6715359" y="1314168"/>
                  </a:cubicBezTo>
                  <a:lnTo>
                    <a:pt x="6721211" y="1292810"/>
                  </a:lnTo>
                  <a:cubicBezTo>
                    <a:pt x="6721211" y="1292810"/>
                    <a:pt x="6721211" y="1292810"/>
                    <a:pt x="6722047" y="1295861"/>
                  </a:cubicBezTo>
                  <a:lnTo>
                    <a:pt x="6727897" y="1317219"/>
                  </a:lnTo>
                  <a:cubicBezTo>
                    <a:pt x="6727897" y="1317219"/>
                    <a:pt x="6727897" y="1317219"/>
                    <a:pt x="6728733" y="1318526"/>
                  </a:cubicBezTo>
                  <a:lnTo>
                    <a:pt x="6734585" y="1327680"/>
                  </a:lnTo>
                  <a:cubicBezTo>
                    <a:pt x="6734585" y="1327680"/>
                    <a:pt x="6734585" y="1327680"/>
                    <a:pt x="6736675" y="1329423"/>
                  </a:cubicBezTo>
                  <a:lnTo>
                    <a:pt x="6751303" y="1341627"/>
                  </a:lnTo>
                  <a:cubicBezTo>
                    <a:pt x="6751303" y="1341627"/>
                    <a:pt x="6751303" y="1341627"/>
                    <a:pt x="6752975" y="1343372"/>
                  </a:cubicBezTo>
                  <a:lnTo>
                    <a:pt x="6764675" y="1355576"/>
                  </a:lnTo>
                  <a:cubicBezTo>
                    <a:pt x="6764675" y="1355576"/>
                    <a:pt x="6764675" y="1355576"/>
                    <a:pt x="6766349" y="1357319"/>
                  </a:cubicBezTo>
                  <a:lnTo>
                    <a:pt x="6778051" y="1369523"/>
                  </a:lnTo>
                  <a:cubicBezTo>
                    <a:pt x="6778051" y="1369523"/>
                    <a:pt x="6778051" y="1369523"/>
                    <a:pt x="6778469" y="1371267"/>
                  </a:cubicBezTo>
                  <a:lnTo>
                    <a:pt x="6781393" y="1383471"/>
                  </a:lnTo>
                  <a:cubicBezTo>
                    <a:pt x="6781393" y="1383471"/>
                    <a:pt x="6781393" y="1383471"/>
                    <a:pt x="6781811" y="1385214"/>
                  </a:cubicBezTo>
                  <a:lnTo>
                    <a:pt x="6784737" y="1397420"/>
                  </a:lnTo>
                  <a:cubicBezTo>
                    <a:pt x="6791423" y="1397420"/>
                    <a:pt x="6791423" y="1397420"/>
                    <a:pt x="6794767" y="1362549"/>
                  </a:cubicBezTo>
                  <a:cubicBezTo>
                    <a:pt x="6794767" y="1362549"/>
                    <a:pt x="6794767" y="1362549"/>
                    <a:pt x="6801455" y="1397420"/>
                  </a:cubicBezTo>
                  <a:cubicBezTo>
                    <a:pt x="6808141" y="1397420"/>
                    <a:pt x="6808141" y="1397420"/>
                    <a:pt x="6808141" y="1400034"/>
                  </a:cubicBezTo>
                  <a:lnTo>
                    <a:pt x="6808141" y="1418342"/>
                  </a:lnTo>
                  <a:cubicBezTo>
                    <a:pt x="6801455" y="1418342"/>
                    <a:pt x="6801455" y="1418342"/>
                    <a:pt x="6801455" y="1467159"/>
                  </a:cubicBezTo>
                  <a:cubicBezTo>
                    <a:pt x="6801455" y="1467159"/>
                    <a:pt x="6801455" y="1467159"/>
                    <a:pt x="6803127" y="1467159"/>
                  </a:cubicBezTo>
                  <a:lnTo>
                    <a:pt x="6814829" y="1467159"/>
                  </a:lnTo>
                  <a:cubicBezTo>
                    <a:pt x="6814829" y="1474133"/>
                    <a:pt x="6814829" y="1474133"/>
                    <a:pt x="6816083" y="1474133"/>
                  </a:cubicBezTo>
                  <a:lnTo>
                    <a:pt x="6824859" y="1474133"/>
                  </a:lnTo>
                  <a:cubicBezTo>
                    <a:pt x="6824859" y="1474133"/>
                    <a:pt x="6824859" y="1474133"/>
                    <a:pt x="6824859" y="1472390"/>
                  </a:cubicBezTo>
                  <a:lnTo>
                    <a:pt x="6824859" y="1460184"/>
                  </a:lnTo>
                  <a:cubicBezTo>
                    <a:pt x="6824859" y="1460184"/>
                    <a:pt x="6824859" y="1460184"/>
                    <a:pt x="6828203" y="1460184"/>
                  </a:cubicBezTo>
                  <a:lnTo>
                    <a:pt x="6851607" y="1460184"/>
                  </a:lnTo>
                  <a:cubicBezTo>
                    <a:pt x="6851607" y="1460184"/>
                    <a:pt x="6851607" y="1460184"/>
                    <a:pt x="6851607" y="1457133"/>
                  </a:cubicBezTo>
                  <a:lnTo>
                    <a:pt x="6851607" y="1435776"/>
                  </a:lnTo>
                  <a:cubicBezTo>
                    <a:pt x="6851607" y="1435776"/>
                    <a:pt x="6851607" y="1435776"/>
                    <a:pt x="6908447" y="1435776"/>
                  </a:cubicBezTo>
                  <a:cubicBezTo>
                    <a:pt x="6908447" y="1435776"/>
                    <a:pt x="6908447" y="1435776"/>
                    <a:pt x="6908447" y="1437956"/>
                  </a:cubicBezTo>
                  <a:lnTo>
                    <a:pt x="6908447" y="1453211"/>
                  </a:lnTo>
                  <a:cubicBezTo>
                    <a:pt x="6908447" y="1453211"/>
                    <a:pt x="6908447" y="1453211"/>
                    <a:pt x="6938539" y="1453211"/>
                  </a:cubicBezTo>
                  <a:cubicBezTo>
                    <a:pt x="6938539" y="1453211"/>
                    <a:pt x="6938539" y="1453211"/>
                    <a:pt x="6938539" y="1456698"/>
                  </a:cubicBezTo>
                  <a:lnTo>
                    <a:pt x="6938539" y="1481106"/>
                  </a:lnTo>
                  <a:cubicBezTo>
                    <a:pt x="6931853" y="1481106"/>
                    <a:pt x="6931853" y="1481106"/>
                    <a:pt x="6931853" y="1482414"/>
                  </a:cubicBezTo>
                  <a:lnTo>
                    <a:pt x="6931853" y="1491567"/>
                  </a:lnTo>
                  <a:cubicBezTo>
                    <a:pt x="6938539" y="1491567"/>
                    <a:pt x="6938539" y="1491567"/>
                    <a:pt x="6938539" y="1494183"/>
                  </a:cubicBezTo>
                  <a:lnTo>
                    <a:pt x="6938539" y="1512489"/>
                  </a:lnTo>
                  <a:lnTo>
                    <a:pt x="6931853" y="1519463"/>
                  </a:lnTo>
                  <a:cubicBezTo>
                    <a:pt x="6931853" y="1519463"/>
                    <a:pt x="6931853" y="1519463"/>
                    <a:pt x="6931853" y="1603151"/>
                  </a:cubicBezTo>
                  <a:cubicBezTo>
                    <a:pt x="6931853" y="1603151"/>
                    <a:pt x="6931853" y="1603151"/>
                    <a:pt x="6934777" y="1603151"/>
                  </a:cubicBezTo>
                  <a:lnTo>
                    <a:pt x="6955257" y="1603151"/>
                  </a:lnTo>
                  <a:cubicBezTo>
                    <a:pt x="6955257" y="1610124"/>
                    <a:pt x="6955257" y="1610124"/>
                    <a:pt x="6957763" y="1610124"/>
                  </a:cubicBezTo>
                  <a:lnTo>
                    <a:pt x="6975319" y="1610124"/>
                  </a:lnTo>
                  <a:cubicBezTo>
                    <a:pt x="6975319" y="1610124"/>
                    <a:pt x="6975319" y="1610124"/>
                    <a:pt x="6975319" y="1613175"/>
                  </a:cubicBezTo>
                  <a:lnTo>
                    <a:pt x="6975319" y="1634534"/>
                  </a:lnTo>
                  <a:cubicBezTo>
                    <a:pt x="6975319" y="1634534"/>
                    <a:pt x="6975319" y="1634534"/>
                    <a:pt x="6977827" y="1634534"/>
                  </a:cubicBezTo>
                  <a:lnTo>
                    <a:pt x="6995379" y="1634534"/>
                  </a:lnTo>
                  <a:cubicBezTo>
                    <a:pt x="6995379" y="1634534"/>
                    <a:pt x="6995379" y="1634534"/>
                    <a:pt x="6995379" y="1631483"/>
                  </a:cubicBezTo>
                  <a:lnTo>
                    <a:pt x="6995379" y="1610124"/>
                  </a:lnTo>
                  <a:cubicBezTo>
                    <a:pt x="6995379" y="1610124"/>
                    <a:pt x="6995379" y="1610124"/>
                    <a:pt x="6998303" y="1608381"/>
                  </a:cubicBezTo>
                  <a:lnTo>
                    <a:pt x="7018783" y="1596177"/>
                  </a:lnTo>
                  <a:cubicBezTo>
                    <a:pt x="7018783" y="1596177"/>
                    <a:pt x="7018783" y="1596177"/>
                    <a:pt x="7018783" y="1564794"/>
                  </a:cubicBezTo>
                  <a:cubicBezTo>
                    <a:pt x="7012097" y="1564794"/>
                    <a:pt x="7012097" y="1564794"/>
                    <a:pt x="7012097" y="1529924"/>
                  </a:cubicBezTo>
                  <a:cubicBezTo>
                    <a:pt x="7012097" y="1529924"/>
                    <a:pt x="7012097" y="1529924"/>
                    <a:pt x="7013767" y="1529924"/>
                  </a:cubicBezTo>
                  <a:lnTo>
                    <a:pt x="7025471" y="1529924"/>
                  </a:lnTo>
                  <a:cubicBezTo>
                    <a:pt x="7025471" y="1526438"/>
                    <a:pt x="7025471" y="1526438"/>
                    <a:pt x="7055563" y="1526438"/>
                  </a:cubicBezTo>
                  <a:cubicBezTo>
                    <a:pt x="7055563" y="1526438"/>
                    <a:pt x="7055563" y="1526438"/>
                    <a:pt x="7055563" y="1524693"/>
                  </a:cubicBezTo>
                  <a:lnTo>
                    <a:pt x="7055563" y="1512489"/>
                  </a:lnTo>
                  <a:cubicBezTo>
                    <a:pt x="7055563" y="1512489"/>
                    <a:pt x="7055563" y="1512489"/>
                    <a:pt x="7058071" y="1512489"/>
                  </a:cubicBezTo>
                  <a:lnTo>
                    <a:pt x="7075623" y="1512489"/>
                  </a:lnTo>
                  <a:cubicBezTo>
                    <a:pt x="7075623" y="1512489"/>
                    <a:pt x="7075623" y="1512489"/>
                    <a:pt x="7075623" y="1338141"/>
                  </a:cubicBezTo>
                  <a:cubicBezTo>
                    <a:pt x="7075623" y="1338141"/>
                    <a:pt x="7075623" y="1338141"/>
                    <a:pt x="7077295" y="1338141"/>
                  </a:cubicBezTo>
                  <a:lnTo>
                    <a:pt x="7088997" y="1338141"/>
                  </a:lnTo>
                  <a:cubicBezTo>
                    <a:pt x="7088997" y="1338141"/>
                    <a:pt x="7088997" y="1338141"/>
                    <a:pt x="7088997" y="1334654"/>
                  </a:cubicBezTo>
                  <a:lnTo>
                    <a:pt x="7088997" y="1310244"/>
                  </a:lnTo>
                  <a:cubicBezTo>
                    <a:pt x="7092341" y="1310244"/>
                    <a:pt x="7092341" y="1310244"/>
                    <a:pt x="7092341" y="1240505"/>
                  </a:cubicBezTo>
                  <a:cubicBezTo>
                    <a:pt x="7092341" y="1240505"/>
                    <a:pt x="7092341" y="1240505"/>
                    <a:pt x="7094013" y="1240505"/>
                  </a:cubicBezTo>
                  <a:lnTo>
                    <a:pt x="7105715" y="1240505"/>
                  </a:lnTo>
                  <a:cubicBezTo>
                    <a:pt x="7105715" y="1240505"/>
                    <a:pt x="7105715" y="1240505"/>
                    <a:pt x="7105715" y="1242249"/>
                  </a:cubicBezTo>
                  <a:lnTo>
                    <a:pt x="7105715" y="1254453"/>
                  </a:lnTo>
                  <a:cubicBezTo>
                    <a:pt x="7112401" y="1254453"/>
                    <a:pt x="7112401" y="1254453"/>
                    <a:pt x="7112401" y="1250966"/>
                  </a:cubicBezTo>
                  <a:lnTo>
                    <a:pt x="7112401" y="1226558"/>
                  </a:lnTo>
                  <a:cubicBezTo>
                    <a:pt x="7112401" y="1226558"/>
                    <a:pt x="7112401" y="1226558"/>
                    <a:pt x="7114491" y="1225686"/>
                  </a:cubicBezTo>
                  <a:lnTo>
                    <a:pt x="7129119" y="1219584"/>
                  </a:lnTo>
                  <a:cubicBezTo>
                    <a:pt x="7129119" y="1219584"/>
                    <a:pt x="7129119" y="1219584"/>
                    <a:pt x="7130791" y="1220456"/>
                  </a:cubicBezTo>
                  <a:lnTo>
                    <a:pt x="7142493" y="1226558"/>
                  </a:lnTo>
                  <a:cubicBezTo>
                    <a:pt x="7142493" y="1226558"/>
                    <a:pt x="7142493" y="1226558"/>
                    <a:pt x="7145001" y="1226558"/>
                  </a:cubicBezTo>
                  <a:lnTo>
                    <a:pt x="7162555" y="1226558"/>
                  </a:lnTo>
                  <a:cubicBezTo>
                    <a:pt x="7162555" y="1226558"/>
                    <a:pt x="7162555" y="1226558"/>
                    <a:pt x="7162555" y="1181226"/>
                  </a:cubicBezTo>
                  <a:cubicBezTo>
                    <a:pt x="7162555" y="1181226"/>
                    <a:pt x="7162555" y="1181226"/>
                    <a:pt x="7164227" y="1181226"/>
                  </a:cubicBezTo>
                  <a:lnTo>
                    <a:pt x="7175927" y="1181226"/>
                  </a:lnTo>
                  <a:cubicBezTo>
                    <a:pt x="7175927" y="1188201"/>
                    <a:pt x="7175927" y="1188201"/>
                    <a:pt x="7178017" y="1188201"/>
                  </a:cubicBezTo>
                  <a:lnTo>
                    <a:pt x="7192647" y="1188201"/>
                  </a:lnTo>
                  <a:cubicBezTo>
                    <a:pt x="7192647" y="1181226"/>
                    <a:pt x="7192647" y="1181226"/>
                    <a:pt x="7194319" y="1181226"/>
                  </a:cubicBezTo>
                  <a:lnTo>
                    <a:pt x="7206021" y="1181226"/>
                  </a:lnTo>
                  <a:cubicBezTo>
                    <a:pt x="7206021" y="1181226"/>
                    <a:pt x="7206021" y="1181226"/>
                    <a:pt x="7206021" y="1233531"/>
                  </a:cubicBezTo>
                  <a:cubicBezTo>
                    <a:pt x="7206021" y="1233531"/>
                    <a:pt x="7206021" y="1233531"/>
                    <a:pt x="7208111" y="1235274"/>
                  </a:cubicBezTo>
                  <a:lnTo>
                    <a:pt x="7222739" y="1247480"/>
                  </a:lnTo>
                  <a:cubicBezTo>
                    <a:pt x="7219395" y="1257941"/>
                    <a:pt x="7219395" y="1257941"/>
                    <a:pt x="7256173" y="1257941"/>
                  </a:cubicBezTo>
                  <a:cubicBezTo>
                    <a:pt x="7256173" y="1257941"/>
                    <a:pt x="7256173" y="1257941"/>
                    <a:pt x="7256173" y="1255761"/>
                  </a:cubicBezTo>
                  <a:lnTo>
                    <a:pt x="7256173" y="1240505"/>
                  </a:lnTo>
                  <a:cubicBezTo>
                    <a:pt x="7256173" y="1240505"/>
                    <a:pt x="7256173" y="1240505"/>
                    <a:pt x="7299639" y="1226558"/>
                  </a:cubicBezTo>
                  <a:cubicBezTo>
                    <a:pt x="7299639" y="1226558"/>
                    <a:pt x="7299639" y="1226558"/>
                    <a:pt x="7299639" y="1224815"/>
                  </a:cubicBezTo>
                  <a:lnTo>
                    <a:pt x="7299639" y="1212609"/>
                  </a:lnTo>
                  <a:cubicBezTo>
                    <a:pt x="7299639" y="1212609"/>
                    <a:pt x="7299639" y="1212609"/>
                    <a:pt x="7300893" y="1212609"/>
                  </a:cubicBezTo>
                  <a:lnTo>
                    <a:pt x="7309669" y="1212609"/>
                  </a:lnTo>
                  <a:cubicBezTo>
                    <a:pt x="7309669" y="1212609"/>
                    <a:pt x="7309669" y="1212609"/>
                    <a:pt x="7309669" y="1211303"/>
                  </a:cubicBezTo>
                  <a:lnTo>
                    <a:pt x="7309669" y="1202148"/>
                  </a:lnTo>
                  <a:cubicBezTo>
                    <a:pt x="7309669" y="1202148"/>
                    <a:pt x="7309669" y="1202148"/>
                    <a:pt x="7313013" y="1202148"/>
                  </a:cubicBezTo>
                  <a:lnTo>
                    <a:pt x="7336417" y="1202148"/>
                  </a:lnTo>
                  <a:cubicBezTo>
                    <a:pt x="7336417" y="1202148"/>
                    <a:pt x="7336417" y="1202148"/>
                    <a:pt x="7336417" y="1203456"/>
                  </a:cubicBezTo>
                  <a:lnTo>
                    <a:pt x="7336417" y="1212609"/>
                  </a:lnTo>
                  <a:cubicBezTo>
                    <a:pt x="7336417" y="1212609"/>
                    <a:pt x="7336417" y="1212609"/>
                    <a:pt x="7338925" y="1212609"/>
                  </a:cubicBezTo>
                  <a:lnTo>
                    <a:pt x="7356479" y="1212609"/>
                  </a:lnTo>
                  <a:cubicBezTo>
                    <a:pt x="7356479" y="1212609"/>
                    <a:pt x="7356479" y="1212609"/>
                    <a:pt x="7356479" y="1215225"/>
                  </a:cubicBezTo>
                  <a:lnTo>
                    <a:pt x="7356479" y="1233531"/>
                  </a:lnTo>
                  <a:cubicBezTo>
                    <a:pt x="7356479" y="1233531"/>
                    <a:pt x="7356479" y="1233531"/>
                    <a:pt x="7393257" y="1233531"/>
                  </a:cubicBezTo>
                  <a:cubicBezTo>
                    <a:pt x="7393257" y="1233531"/>
                    <a:pt x="7393257" y="1233531"/>
                    <a:pt x="7393257" y="1231788"/>
                  </a:cubicBezTo>
                  <a:lnTo>
                    <a:pt x="7393257" y="1219584"/>
                  </a:lnTo>
                  <a:cubicBezTo>
                    <a:pt x="7393257" y="1219584"/>
                    <a:pt x="7393257" y="1219584"/>
                    <a:pt x="7395347" y="1219584"/>
                  </a:cubicBezTo>
                  <a:lnTo>
                    <a:pt x="7409975" y="1219584"/>
                  </a:lnTo>
                  <a:cubicBezTo>
                    <a:pt x="7409975" y="1219584"/>
                    <a:pt x="7409975" y="1219584"/>
                    <a:pt x="7409975" y="1217840"/>
                  </a:cubicBezTo>
                  <a:lnTo>
                    <a:pt x="7409975" y="1205636"/>
                  </a:lnTo>
                  <a:cubicBezTo>
                    <a:pt x="7409975" y="1205636"/>
                    <a:pt x="7409975" y="1205636"/>
                    <a:pt x="7412483" y="1205636"/>
                  </a:cubicBezTo>
                  <a:lnTo>
                    <a:pt x="7430035" y="1205636"/>
                  </a:lnTo>
                  <a:cubicBezTo>
                    <a:pt x="7430035" y="1205636"/>
                    <a:pt x="7430035" y="1205636"/>
                    <a:pt x="7430035" y="1207379"/>
                  </a:cubicBezTo>
                  <a:lnTo>
                    <a:pt x="7430035" y="1219584"/>
                  </a:lnTo>
                  <a:cubicBezTo>
                    <a:pt x="7436723" y="1219584"/>
                    <a:pt x="7436723" y="1219584"/>
                    <a:pt x="7436723" y="1135896"/>
                  </a:cubicBezTo>
                  <a:cubicBezTo>
                    <a:pt x="7436723" y="1135896"/>
                    <a:pt x="7436723" y="1135896"/>
                    <a:pt x="7587181" y="1135896"/>
                  </a:cubicBezTo>
                  <a:cubicBezTo>
                    <a:pt x="7587181" y="1135896"/>
                    <a:pt x="7587181" y="1135896"/>
                    <a:pt x="7587181" y="1247480"/>
                  </a:cubicBezTo>
                  <a:cubicBezTo>
                    <a:pt x="7587181" y="1247480"/>
                    <a:pt x="7587181" y="1247480"/>
                    <a:pt x="7590525" y="1247480"/>
                  </a:cubicBezTo>
                  <a:lnTo>
                    <a:pt x="7613929" y="1247480"/>
                  </a:lnTo>
                  <a:cubicBezTo>
                    <a:pt x="7613929" y="1247480"/>
                    <a:pt x="7613929" y="1247480"/>
                    <a:pt x="7613929" y="1121948"/>
                  </a:cubicBezTo>
                  <a:cubicBezTo>
                    <a:pt x="7613929" y="1121948"/>
                    <a:pt x="7613929" y="1121948"/>
                    <a:pt x="7647365" y="1104513"/>
                  </a:cubicBezTo>
                  <a:cubicBezTo>
                    <a:pt x="7647365" y="1104513"/>
                    <a:pt x="7647365" y="1104513"/>
                    <a:pt x="7690831" y="1104513"/>
                  </a:cubicBezTo>
                  <a:cubicBezTo>
                    <a:pt x="7690831" y="1104513"/>
                    <a:pt x="7690831" y="1104513"/>
                    <a:pt x="7693757" y="1101899"/>
                  </a:cubicBezTo>
                  <a:lnTo>
                    <a:pt x="7714235" y="1083591"/>
                  </a:lnTo>
                  <a:cubicBezTo>
                    <a:pt x="7714235" y="1083591"/>
                    <a:pt x="7714235" y="1083591"/>
                    <a:pt x="7771075" y="1083591"/>
                  </a:cubicBezTo>
                  <a:cubicBezTo>
                    <a:pt x="7771075" y="1083591"/>
                    <a:pt x="7771075" y="1083591"/>
                    <a:pt x="7771075" y="1086207"/>
                  </a:cubicBezTo>
                  <a:lnTo>
                    <a:pt x="7771075" y="1104513"/>
                  </a:lnTo>
                  <a:cubicBezTo>
                    <a:pt x="7771075" y="1104513"/>
                    <a:pt x="7771075" y="1104513"/>
                    <a:pt x="7827915" y="1104513"/>
                  </a:cubicBezTo>
                  <a:cubicBezTo>
                    <a:pt x="7827915" y="1104513"/>
                    <a:pt x="7827915" y="1104513"/>
                    <a:pt x="7827915" y="1240505"/>
                  </a:cubicBezTo>
                  <a:cubicBezTo>
                    <a:pt x="7827915" y="1240505"/>
                    <a:pt x="7827915" y="1240505"/>
                    <a:pt x="7830005" y="1240505"/>
                  </a:cubicBezTo>
                  <a:lnTo>
                    <a:pt x="7844633" y="1240505"/>
                  </a:lnTo>
                  <a:cubicBezTo>
                    <a:pt x="7844633" y="1240505"/>
                    <a:pt x="7844633" y="1240505"/>
                    <a:pt x="7844633" y="1439262"/>
                  </a:cubicBezTo>
                  <a:cubicBezTo>
                    <a:pt x="7844633" y="1439262"/>
                    <a:pt x="7844633" y="1439262"/>
                    <a:pt x="7847975" y="1439262"/>
                  </a:cubicBezTo>
                  <a:lnTo>
                    <a:pt x="7871381" y="1439262"/>
                  </a:lnTo>
                  <a:cubicBezTo>
                    <a:pt x="7871381" y="1439262"/>
                    <a:pt x="7871381" y="1439262"/>
                    <a:pt x="7871381" y="1310244"/>
                  </a:cubicBezTo>
                  <a:cubicBezTo>
                    <a:pt x="7871381" y="1310244"/>
                    <a:pt x="7871381" y="1310244"/>
                    <a:pt x="7872635" y="1309373"/>
                  </a:cubicBezTo>
                  <a:lnTo>
                    <a:pt x="7881411" y="1303271"/>
                  </a:lnTo>
                  <a:cubicBezTo>
                    <a:pt x="7888099" y="1303271"/>
                    <a:pt x="7888099" y="1303271"/>
                    <a:pt x="7888099" y="1305014"/>
                  </a:cubicBezTo>
                  <a:lnTo>
                    <a:pt x="7888099" y="1317219"/>
                  </a:lnTo>
                  <a:cubicBezTo>
                    <a:pt x="7888099" y="1317219"/>
                    <a:pt x="7888099" y="1317219"/>
                    <a:pt x="7891441" y="1315475"/>
                  </a:cubicBezTo>
                  <a:lnTo>
                    <a:pt x="7914847" y="1303271"/>
                  </a:lnTo>
                  <a:cubicBezTo>
                    <a:pt x="7914847" y="1303271"/>
                    <a:pt x="7914847" y="1303271"/>
                    <a:pt x="7917773" y="1303271"/>
                  </a:cubicBezTo>
                  <a:lnTo>
                    <a:pt x="7938251" y="1303271"/>
                  </a:lnTo>
                  <a:cubicBezTo>
                    <a:pt x="7938251" y="1303271"/>
                    <a:pt x="7938251" y="1303271"/>
                    <a:pt x="7938251" y="1540385"/>
                  </a:cubicBezTo>
                  <a:cubicBezTo>
                    <a:pt x="7938251" y="1540385"/>
                    <a:pt x="7938251" y="1540385"/>
                    <a:pt x="7985061" y="1547360"/>
                  </a:cubicBezTo>
                  <a:cubicBezTo>
                    <a:pt x="7985061" y="1543872"/>
                    <a:pt x="7985061" y="1540385"/>
                    <a:pt x="7985061" y="1536899"/>
                  </a:cubicBezTo>
                  <a:cubicBezTo>
                    <a:pt x="8001779" y="1536899"/>
                    <a:pt x="8018495" y="1536899"/>
                    <a:pt x="8035213" y="1536899"/>
                  </a:cubicBezTo>
                  <a:cubicBezTo>
                    <a:pt x="8035213" y="1519463"/>
                    <a:pt x="8035213" y="1505516"/>
                    <a:pt x="8035213" y="1491567"/>
                  </a:cubicBezTo>
                  <a:lnTo>
                    <a:pt x="8048587" y="1491567"/>
                  </a:lnTo>
                  <a:cubicBezTo>
                    <a:pt x="8048587" y="1470645"/>
                    <a:pt x="8048587" y="1453211"/>
                    <a:pt x="8048587" y="1432289"/>
                  </a:cubicBezTo>
                  <a:cubicBezTo>
                    <a:pt x="8051931" y="1432289"/>
                    <a:pt x="8055275" y="1432289"/>
                    <a:pt x="8058619" y="1432289"/>
                  </a:cubicBezTo>
                  <a:cubicBezTo>
                    <a:pt x="8058619" y="1411367"/>
                    <a:pt x="8058619" y="1393932"/>
                    <a:pt x="8058619" y="1373010"/>
                  </a:cubicBezTo>
                  <a:cubicBezTo>
                    <a:pt x="8065305" y="1373010"/>
                    <a:pt x="8071991" y="1373010"/>
                    <a:pt x="8082023" y="1373010"/>
                  </a:cubicBezTo>
                  <a:cubicBezTo>
                    <a:pt x="8105427" y="1366037"/>
                    <a:pt x="8132175" y="1352088"/>
                    <a:pt x="8155579" y="1341627"/>
                  </a:cubicBezTo>
                  <a:cubicBezTo>
                    <a:pt x="8158923" y="1331166"/>
                    <a:pt x="8158923" y="1320705"/>
                    <a:pt x="8158923" y="1310244"/>
                  </a:cubicBezTo>
                  <a:cubicBezTo>
                    <a:pt x="8162267" y="1320705"/>
                    <a:pt x="8162267" y="1331166"/>
                    <a:pt x="8165611" y="1341627"/>
                  </a:cubicBezTo>
                  <a:cubicBezTo>
                    <a:pt x="8192359" y="1355576"/>
                    <a:pt x="8215763" y="1369523"/>
                    <a:pt x="8242511" y="1383471"/>
                  </a:cubicBezTo>
                  <a:cubicBezTo>
                    <a:pt x="8242511" y="1379993"/>
                    <a:pt x="8242511" y="1376516"/>
                    <a:pt x="8242511" y="1376498"/>
                  </a:cubicBezTo>
                  <a:cubicBezTo>
                    <a:pt x="8249197" y="1376498"/>
                    <a:pt x="8255887" y="1376498"/>
                    <a:pt x="8262573" y="1376498"/>
                  </a:cubicBezTo>
                  <a:cubicBezTo>
                    <a:pt x="8262573" y="1393932"/>
                    <a:pt x="8262573" y="1414854"/>
                    <a:pt x="8262573" y="1432289"/>
                  </a:cubicBezTo>
                  <a:cubicBezTo>
                    <a:pt x="8265917" y="1432289"/>
                    <a:pt x="8269259" y="1432289"/>
                    <a:pt x="8272603" y="1432289"/>
                  </a:cubicBezTo>
                  <a:cubicBezTo>
                    <a:pt x="8272603" y="1453211"/>
                    <a:pt x="8272603" y="1474133"/>
                    <a:pt x="8272603" y="1498541"/>
                  </a:cubicBezTo>
                  <a:cubicBezTo>
                    <a:pt x="8275947" y="1498541"/>
                    <a:pt x="8279291" y="1498541"/>
                    <a:pt x="8282635" y="1498541"/>
                  </a:cubicBezTo>
                  <a:cubicBezTo>
                    <a:pt x="8282635" y="1509002"/>
                    <a:pt x="8282635" y="1519463"/>
                    <a:pt x="8282635" y="1529924"/>
                  </a:cubicBezTo>
                  <a:cubicBezTo>
                    <a:pt x="8289321" y="1529924"/>
                    <a:pt x="8296007" y="1529924"/>
                    <a:pt x="8302695" y="1529924"/>
                  </a:cubicBezTo>
                  <a:cubicBezTo>
                    <a:pt x="8302695" y="1547360"/>
                    <a:pt x="8302695" y="1561307"/>
                    <a:pt x="8302695" y="1578741"/>
                  </a:cubicBezTo>
                  <a:cubicBezTo>
                    <a:pt x="8346161" y="1575255"/>
                    <a:pt x="8386283" y="1571768"/>
                    <a:pt x="8429747" y="1568280"/>
                  </a:cubicBezTo>
                  <a:cubicBezTo>
                    <a:pt x="8429747" y="1550846"/>
                    <a:pt x="8429747" y="1536899"/>
                    <a:pt x="8429747" y="1519463"/>
                  </a:cubicBezTo>
                  <a:cubicBezTo>
                    <a:pt x="8453153" y="1519463"/>
                    <a:pt x="8476557" y="1519463"/>
                    <a:pt x="8496619" y="1519463"/>
                  </a:cubicBezTo>
                  <a:cubicBezTo>
                    <a:pt x="8496619" y="1509002"/>
                    <a:pt x="8496619" y="1502028"/>
                    <a:pt x="8496619" y="1491567"/>
                  </a:cubicBezTo>
                  <a:cubicBezTo>
                    <a:pt x="8543429" y="1491567"/>
                    <a:pt x="8590237" y="1491567"/>
                    <a:pt x="8637047" y="1491567"/>
                  </a:cubicBezTo>
                  <a:cubicBezTo>
                    <a:pt x="8637047" y="1498541"/>
                    <a:pt x="8637047" y="1502028"/>
                    <a:pt x="8637047" y="1509002"/>
                  </a:cubicBezTo>
                  <a:cubicBezTo>
                    <a:pt x="8667139" y="1509002"/>
                    <a:pt x="8697229" y="1509002"/>
                    <a:pt x="8727321" y="1509002"/>
                  </a:cubicBezTo>
                  <a:cubicBezTo>
                    <a:pt x="8727321" y="1512489"/>
                    <a:pt x="8727321" y="1515977"/>
                    <a:pt x="8727321" y="1519463"/>
                  </a:cubicBezTo>
                  <a:cubicBezTo>
                    <a:pt x="8734007" y="1519463"/>
                    <a:pt x="8744039" y="1519463"/>
                    <a:pt x="8754069" y="1519463"/>
                  </a:cubicBezTo>
                  <a:cubicBezTo>
                    <a:pt x="8754069" y="1522950"/>
                    <a:pt x="8754069" y="1526438"/>
                    <a:pt x="8754069" y="1529924"/>
                  </a:cubicBezTo>
                  <a:cubicBezTo>
                    <a:pt x="8760755" y="1529924"/>
                    <a:pt x="8770787" y="1529924"/>
                    <a:pt x="8777473" y="1529924"/>
                  </a:cubicBezTo>
                  <a:cubicBezTo>
                    <a:pt x="8777473" y="1519920"/>
                    <a:pt x="8777473" y="1509917"/>
                    <a:pt x="8777473" y="1499913"/>
                  </a:cubicBezTo>
                  <a:lnTo>
                    <a:pt x="8882887" y="1682495"/>
                  </a:lnTo>
                  <a:lnTo>
                    <a:pt x="0" y="1682495"/>
                  </a:lnTo>
                  <a:lnTo>
                    <a:pt x="63077" y="1573241"/>
                  </a:lnTo>
                  <a:cubicBezTo>
                    <a:pt x="82889" y="1571585"/>
                    <a:pt x="102742" y="1569932"/>
                    <a:pt x="123345" y="1568279"/>
                  </a:cubicBezTo>
                  <a:cubicBezTo>
                    <a:pt x="123345" y="1550844"/>
                    <a:pt x="123345" y="1536897"/>
                    <a:pt x="123345" y="1519461"/>
                  </a:cubicBezTo>
                  <a:cubicBezTo>
                    <a:pt x="146749" y="1519461"/>
                    <a:pt x="170153" y="1519461"/>
                    <a:pt x="190215" y="1519461"/>
                  </a:cubicBezTo>
                  <a:cubicBezTo>
                    <a:pt x="190215" y="1509000"/>
                    <a:pt x="190215" y="1502027"/>
                    <a:pt x="190215" y="1491566"/>
                  </a:cubicBezTo>
                  <a:cubicBezTo>
                    <a:pt x="237025" y="1491566"/>
                    <a:pt x="283834" y="1491566"/>
                    <a:pt x="330643" y="1491566"/>
                  </a:cubicBezTo>
                  <a:cubicBezTo>
                    <a:pt x="330643" y="1498539"/>
                    <a:pt x="330643" y="1502027"/>
                    <a:pt x="330643" y="1509000"/>
                  </a:cubicBezTo>
                  <a:cubicBezTo>
                    <a:pt x="360735" y="1509000"/>
                    <a:pt x="390826" y="1509000"/>
                    <a:pt x="420917" y="1509000"/>
                  </a:cubicBezTo>
                  <a:cubicBezTo>
                    <a:pt x="420917" y="1512488"/>
                    <a:pt x="420917" y="1515975"/>
                    <a:pt x="420917" y="1519461"/>
                  </a:cubicBezTo>
                  <a:cubicBezTo>
                    <a:pt x="427605" y="1519461"/>
                    <a:pt x="437635" y="1519461"/>
                    <a:pt x="447665" y="1519461"/>
                  </a:cubicBezTo>
                  <a:cubicBezTo>
                    <a:pt x="447665" y="1522949"/>
                    <a:pt x="447665" y="1526436"/>
                    <a:pt x="447665" y="1529922"/>
                  </a:cubicBezTo>
                  <a:cubicBezTo>
                    <a:pt x="454353" y="1529922"/>
                    <a:pt x="464383" y="1529922"/>
                    <a:pt x="471070" y="1529922"/>
                  </a:cubicBezTo>
                  <a:cubicBezTo>
                    <a:pt x="471070" y="1477619"/>
                    <a:pt x="471070" y="1425314"/>
                    <a:pt x="471070" y="1373009"/>
                  </a:cubicBezTo>
                  <a:cubicBezTo>
                    <a:pt x="494475" y="1366035"/>
                    <a:pt x="517881" y="1359062"/>
                    <a:pt x="541285" y="1352087"/>
                  </a:cubicBezTo>
                  <a:cubicBezTo>
                    <a:pt x="584751" y="1352087"/>
                    <a:pt x="628216" y="1352087"/>
                    <a:pt x="671681" y="1352087"/>
                  </a:cubicBezTo>
                  <a:cubicBezTo>
                    <a:pt x="671681" y="1268400"/>
                    <a:pt x="671681" y="1184712"/>
                    <a:pt x="671681" y="1101026"/>
                  </a:cubicBezTo>
                  <a:cubicBezTo>
                    <a:pt x="681712" y="1094051"/>
                    <a:pt x="695086" y="1090565"/>
                    <a:pt x="708460" y="1083590"/>
                  </a:cubicBezTo>
                  <a:cubicBezTo>
                    <a:pt x="761956" y="1076616"/>
                    <a:pt x="815453" y="1066155"/>
                    <a:pt x="868949" y="1055694"/>
                  </a:cubicBezTo>
                  <a:cubicBezTo>
                    <a:pt x="889011" y="1062668"/>
                    <a:pt x="905728" y="1069643"/>
                    <a:pt x="925789" y="1073129"/>
                  </a:cubicBezTo>
                  <a:cubicBezTo>
                    <a:pt x="929133" y="1076616"/>
                    <a:pt x="932476" y="1080104"/>
                    <a:pt x="935819" y="1083590"/>
                  </a:cubicBezTo>
                  <a:cubicBezTo>
                    <a:pt x="935819" y="1240503"/>
                    <a:pt x="935819" y="1397418"/>
                    <a:pt x="935819" y="1550844"/>
                  </a:cubicBezTo>
                  <a:cubicBezTo>
                    <a:pt x="942507" y="1550844"/>
                    <a:pt x="949193" y="1550844"/>
                    <a:pt x="959224" y="1550844"/>
                  </a:cubicBezTo>
                  <a:cubicBezTo>
                    <a:pt x="959224" y="1488080"/>
                    <a:pt x="959224" y="1425314"/>
                    <a:pt x="959224" y="1362548"/>
                  </a:cubicBezTo>
                  <a:cubicBezTo>
                    <a:pt x="965911" y="1362548"/>
                    <a:pt x="972598" y="1362548"/>
                    <a:pt x="979285" y="1362548"/>
                  </a:cubicBezTo>
                  <a:cubicBezTo>
                    <a:pt x="979285" y="1355574"/>
                    <a:pt x="979285" y="1352087"/>
                    <a:pt x="979285" y="1345113"/>
                  </a:cubicBezTo>
                  <a:cubicBezTo>
                    <a:pt x="985972" y="1341626"/>
                    <a:pt x="992659" y="1338140"/>
                    <a:pt x="999346" y="1334652"/>
                  </a:cubicBezTo>
                  <a:lnTo>
                    <a:pt x="1016063" y="1334652"/>
                  </a:lnTo>
                  <a:cubicBezTo>
                    <a:pt x="1016063" y="1327679"/>
                    <a:pt x="1016063" y="1324191"/>
                    <a:pt x="1016063" y="1317218"/>
                  </a:cubicBezTo>
                  <a:cubicBezTo>
                    <a:pt x="1019407" y="1313730"/>
                    <a:pt x="1026094" y="1310243"/>
                    <a:pt x="1029437" y="1306757"/>
                  </a:cubicBezTo>
                  <a:cubicBezTo>
                    <a:pt x="1039469" y="1306757"/>
                    <a:pt x="1052843" y="1306757"/>
                    <a:pt x="1062874" y="1306757"/>
                  </a:cubicBezTo>
                  <a:cubicBezTo>
                    <a:pt x="1062874" y="1324191"/>
                    <a:pt x="1062874" y="1345113"/>
                    <a:pt x="1062874" y="1362548"/>
                  </a:cubicBezTo>
                  <a:cubicBezTo>
                    <a:pt x="1086279" y="1362548"/>
                    <a:pt x="1109683" y="1362548"/>
                    <a:pt x="1133087" y="1362548"/>
                  </a:cubicBezTo>
                  <a:cubicBezTo>
                    <a:pt x="1133087" y="1428801"/>
                    <a:pt x="1133087" y="1491566"/>
                    <a:pt x="1133087" y="1557819"/>
                  </a:cubicBezTo>
                  <a:cubicBezTo>
                    <a:pt x="1143118" y="1557819"/>
                    <a:pt x="1153149" y="1557819"/>
                    <a:pt x="1159835" y="1557819"/>
                  </a:cubicBezTo>
                  <a:cubicBezTo>
                    <a:pt x="1169866" y="1554332"/>
                    <a:pt x="1176553" y="1550844"/>
                    <a:pt x="1186583" y="1547358"/>
                  </a:cubicBezTo>
                  <a:cubicBezTo>
                    <a:pt x="1186583" y="1540383"/>
                    <a:pt x="1186583" y="1536897"/>
                    <a:pt x="1186583" y="1533410"/>
                  </a:cubicBezTo>
                  <a:cubicBezTo>
                    <a:pt x="1183240" y="1533410"/>
                    <a:pt x="1179897" y="1529922"/>
                    <a:pt x="1176553" y="1529922"/>
                  </a:cubicBezTo>
                  <a:cubicBezTo>
                    <a:pt x="1176553" y="1526436"/>
                    <a:pt x="1176553" y="1522949"/>
                    <a:pt x="1176553" y="1519461"/>
                  </a:cubicBezTo>
                  <a:cubicBezTo>
                    <a:pt x="1179897" y="1515975"/>
                    <a:pt x="1183240" y="1515975"/>
                    <a:pt x="1186583" y="1512488"/>
                  </a:cubicBezTo>
                  <a:cubicBezTo>
                    <a:pt x="1186583" y="1488080"/>
                    <a:pt x="1186583" y="1460183"/>
                    <a:pt x="1186583" y="1435775"/>
                  </a:cubicBezTo>
                  <a:cubicBezTo>
                    <a:pt x="1183240" y="1435775"/>
                    <a:pt x="1179897" y="1432287"/>
                    <a:pt x="1176553" y="1432287"/>
                  </a:cubicBezTo>
                  <a:cubicBezTo>
                    <a:pt x="1176553" y="1428801"/>
                    <a:pt x="1176553" y="1425314"/>
                    <a:pt x="1176553" y="1421826"/>
                  </a:cubicBezTo>
                  <a:cubicBezTo>
                    <a:pt x="1179897" y="1418340"/>
                    <a:pt x="1183240" y="1418340"/>
                    <a:pt x="1186583" y="1414853"/>
                  </a:cubicBezTo>
                  <a:lnTo>
                    <a:pt x="1193271" y="1407879"/>
                  </a:lnTo>
                  <a:lnTo>
                    <a:pt x="1193271" y="1393931"/>
                  </a:lnTo>
                  <a:cubicBezTo>
                    <a:pt x="1189927" y="1393931"/>
                    <a:pt x="1189927" y="1393931"/>
                    <a:pt x="1186583" y="1393931"/>
                  </a:cubicBezTo>
                  <a:cubicBezTo>
                    <a:pt x="1186583" y="1390443"/>
                    <a:pt x="1186583" y="1386957"/>
                    <a:pt x="1186583" y="1383470"/>
                  </a:cubicBezTo>
                  <a:cubicBezTo>
                    <a:pt x="1189927" y="1383470"/>
                    <a:pt x="1193271" y="1379982"/>
                    <a:pt x="1196614" y="1376496"/>
                  </a:cubicBezTo>
                  <a:cubicBezTo>
                    <a:pt x="1199957" y="1334652"/>
                    <a:pt x="1209988" y="1299783"/>
                    <a:pt x="1250110" y="1278861"/>
                  </a:cubicBezTo>
                  <a:cubicBezTo>
                    <a:pt x="1246767" y="1278861"/>
                    <a:pt x="1246767" y="1275374"/>
                    <a:pt x="1243423" y="1275374"/>
                  </a:cubicBezTo>
                  <a:cubicBezTo>
                    <a:pt x="1243423" y="1271886"/>
                    <a:pt x="1243423" y="1268400"/>
                    <a:pt x="1243423" y="1264913"/>
                  </a:cubicBezTo>
                  <a:cubicBezTo>
                    <a:pt x="1246767" y="1264913"/>
                    <a:pt x="1250110" y="1261425"/>
                    <a:pt x="1253453" y="1261425"/>
                  </a:cubicBezTo>
                  <a:cubicBezTo>
                    <a:pt x="1253453" y="1254452"/>
                    <a:pt x="1253453" y="1250964"/>
                    <a:pt x="1253453" y="1247478"/>
                  </a:cubicBezTo>
                  <a:cubicBezTo>
                    <a:pt x="1256797" y="1247478"/>
                    <a:pt x="1256797" y="1247478"/>
                    <a:pt x="1260141" y="1247478"/>
                  </a:cubicBezTo>
                  <a:cubicBezTo>
                    <a:pt x="1260141" y="1237017"/>
                    <a:pt x="1260141" y="1226556"/>
                    <a:pt x="1260141" y="1216095"/>
                  </a:cubicBezTo>
                  <a:cubicBezTo>
                    <a:pt x="1256797" y="1216095"/>
                    <a:pt x="1256797" y="1216095"/>
                    <a:pt x="1253453" y="1216095"/>
                  </a:cubicBezTo>
                  <a:cubicBezTo>
                    <a:pt x="1253453" y="1212608"/>
                    <a:pt x="1253453" y="1212608"/>
                    <a:pt x="1253453" y="1209122"/>
                  </a:cubicBezTo>
                  <a:lnTo>
                    <a:pt x="1260141" y="1205634"/>
                  </a:lnTo>
                  <a:cubicBezTo>
                    <a:pt x="1266827" y="1198661"/>
                    <a:pt x="1270171" y="1191686"/>
                    <a:pt x="1276858" y="1181225"/>
                  </a:cubicBezTo>
                  <a:cubicBezTo>
                    <a:pt x="1280201" y="1174251"/>
                    <a:pt x="1280201" y="1170765"/>
                    <a:pt x="1280201" y="1167278"/>
                  </a:cubicBezTo>
                  <a:cubicBezTo>
                    <a:pt x="1273515" y="1156817"/>
                    <a:pt x="1273515" y="1139382"/>
                    <a:pt x="1280201" y="1128921"/>
                  </a:cubicBezTo>
                  <a:cubicBezTo>
                    <a:pt x="1280203" y="1128917"/>
                    <a:pt x="1280225" y="1128848"/>
                    <a:pt x="1280620" y="1127613"/>
                  </a:cubicBezTo>
                  <a:lnTo>
                    <a:pt x="1283545" y="1118460"/>
                  </a:lnTo>
                  <a:cubicBezTo>
                    <a:pt x="1283547" y="1118465"/>
                    <a:pt x="1283569" y="1118534"/>
                    <a:pt x="1283963" y="1119768"/>
                  </a:cubicBezTo>
                  <a:lnTo>
                    <a:pt x="1286889" y="1128921"/>
                  </a:lnTo>
                  <a:cubicBezTo>
                    <a:pt x="1293575" y="1139382"/>
                    <a:pt x="1296919" y="1156817"/>
                    <a:pt x="1290232" y="1167278"/>
                  </a:cubicBezTo>
                  <a:cubicBezTo>
                    <a:pt x="1290232" y="1170765"/>
                    <a:pt x="1290232" y="1174251"/>
                    <a:pt x="1290232" y="1177739"/>
                  </a:cubicBezTo>
                  <a:cubicBezTo>
                    <a:pt x="1296919" y="1188200"/>
                    <a:pt x="1303606" y="1198661"/>
                    <a:pt x="1306951" y="1205634"/>
                  </a:cubicBezTo>
                  <a:cubicBezTo>
                    <a:pt x="1310295" y="1205634"/>
                    <a:pt x="1310295" y="1209122"/>
                    <a:pt x="1313638" y="1209122"/>
                  </a:cubicBezTo>
                  <a:cubicBezTo>
                    <a:pt x="1313638" y="1212608"/>
                    <a:pt x="1313638" y="1212608"/>
                    <a:pt x="1313638" y="1216095"/>
                  </a:cubicBezTo>
                  <a:cubicBezTo>
                    <a:pt x="1310295" y="1226556"/>
                    <a:pt x="1310295" y="1237017"/>
                    <a:pt x="1310295" y="1247478"/>
                  </a:cubicBezTo>
                  <a:cubicBezTo>
                    <a:pt x="1316981" y="1250964"/>
                    <a:pt x="1316981" y="1254452"/>
                    <a:pt x="1316981" y="1261425"/>
                  </a:cubicBezTo>
                  <a:lnTo>
                    <a:pt x="1323669" y="1264913"/>
                  </a:lnTo>
                  <a:cubicBezTo>
                    <a:pt x="1323669" y="1268400"/>
                    <a:pt x="1323669" y="1271886"/>
                    <a:pt x="1323669" y="1275374"/>
                  </a:cubicBezTo>
                  <a:cubicBezTo>
                    <a:pt x="1320325" y="1278861"/>
                    <a:pt x="1320325" y="1278861"/>
                    <a:pt x="1316981" y="1278861"/>
                  </a:cubicBezTo>
                  <a:cubicBezTo>
                    <a:pt x="1337042" y="1289322"/>
                    <a:pt x="1348745" y="1303270"/>
                    <a:pt x="1356268" y="1319833"/>
                  </a:cubicBezTo>
                  <a:lnTo>
                    <a:pt x="1369603" y="1373009"/>
                  </a:lnTo>
                  <a:lnTo>
                    <a:pt x="1417287" y="1373009"/>
                  </a:lnTo>
                  <a:lnTo>
                    <a:pt x="1417287" y="1329494"/>
                  </a:lnTo>
                  <a:lnTo>
                    <a:pt x="1409211" y="1329494"/>
                  </a:lnTo>
                  <a:cubicBezTo>
                    <a:pt x="1409211" y="1329459"/>
                    <a:pt x="1409211" y="1326621"/>
                    <a:pt x="1409211" y="1086294"/>
                  </a:cubicBezTo>
                  <a:cubicBezTo>
                    <a:pt x="1409228" y="1086294"/>
                    <a:pt x="1409934" y="1086294"/>
                    <a:pt x="1439612" y="1086294"/>
                  </a:cubicBezTo>
                  <a:cubicBezTo>
                    <a:pt x="1439618" y="1086285"/>
                    <a:pt x="1439673" y="1086162"/>
                    <a:pt x="1440372" y="1084673"/>
                  </a:cubicBezTo>
                  <a:lnTo>
                    <a:pt x="1445691" y="1073324"/>
                  </a:lnTo>
                  <a:cubicBezTo>
                    <a:pt x="1445705" y="1073325"/>
                    <a:pt x="1445874" y="1073352"/>
                    <a:pt x="1448352" y="1073729"/>
                  </a:cubicBezTo>
                  <a:lnTo>
                    <a:pt x="1466972" y="1076565"/>
                  </a:lnTo>
                  <a:cubicBezTo>
                    <a:pt x="1466976" y="1076580"/>
                    <a:pt x="1467033" y="1076732"/>
                    <a:pt x="1467732" y="1078593"/>
                  </a:cubicBezTo>
                  <a:lnTo>
                    <a:pt x="1473051" y="1092779"/>
                  </a:lnTo>
                  <a:cubicBezTo>
                    <a:pt x="1473072" y="1092780"/>
                    <a:pt x="1473966" y="1092855"/>
                    <a:pt x="1512572" y="1096022"/>
                  </a:cubicBezTo>
                  <a:cubicBezTo>
                    <a:pt x="1512572" y="1095992"/>
                    <a:pt x="1512572" y="1093697"/>
                    <a:pt x="1512572" y="911190"/>
                  </a:cubicBezTo>
                  <a:cubicBezTo>
                    <a:pt x="1512585" y="911190"/>
                    <a:pt x="1512764" y="911190"/>
                    <a:pt x="1515612" y="911190"/>
                  </a:cubicBezTo>
                  <a:lnTo>
                    <a:pt x="1536893" y="911190"/>
                  </a:lnTo>
                  <a:cubicBezTo>
                    <a:pt x="1536893" y="911157"/>
                    <a:pt x="1536893" y="908586"/>
                    <a:pt x="1536893" y="706902"/>
                  </a:cubicBezTo>
                  <a:cubicBezTo>
                    <a:pt x="1536905" y="706902"/>
                    <a:pt x="1537067" y="706902"/>
                    <a:pt x="1539552" y="706902"/>
                  </a:cubicBezTo>
                  <a:lnTo>
                    <a:pt x="1558173" y="706902"/>
                  </a:lnTo>
                  <a:cubicBezTo>
                    <a:pt x="1558173" y="706877"/>
                    <a:pt x="1558173" y="704768"/>
                    <a:pt x="1558173" y="535041"/>
                  </a:cubicBezTo>
                  <a:cubicBezTo>
                    <a:pt x="1564253" y="531798"/>
                    <a:pt x="1564253" y="531798"/>
                    <a:pt x="1564253" y="492885"/>
                  </a:cubicBezTo>
                  <a:cubicBezTo>
                    <a:pt x="1564263" y="492885"/>
                    <a:pt x="1564443" y="492885"/>
                    <a:pt x="1567293" y="492885"/>
                  </a:cubicBezTo>
                  <a:lnTo>
                    <a:pt x="1588574" y="492885"/>
                  </a:lnTo>
                  <a:cubicBezTo>
                    <a:pt x="1588590" y="492851"/>
                    <a:pt x="1589499" y="490800"/>
                    <a:pt x="1643294" y="369665"/>
                  </a:cubicBezTo>
                  <a:cubicBezTo>
                    <a:pt x="1643294" y="369644"/>
                    <a:pt x="1643345" y="366717"/>
                    <a:pt x="16493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9A816D-A1A4-486F-B7D6-A7582904D1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4150" y="5758625"/>
              <a:ext cx="1609462" cy="1121663"/>
            </a:xfrm>
            <a:custGeom>
              <a:avLst/>
              <a:gdLst>
                <a:gd name="connsiteX0" fmla="*/ 1129941 w 1609462"/>
                <a:gd name="connsiteY0" fmla="*/ 0 h 1121663"/>
                <a:gd name="connsiteX1" fmla="*/ 1132023 w 1609462"/>
                <a:gd name="connsiteY1" fmla="*/ 246444 h 1121663"/>
                <a:gd name="connsiteX2" fmla="*/ 1171593 w 1609462"/>
                <a:gd name="connsiteY2" fmla="*/ 326429 h 1121663"/>
                <a:gd name="connsiteX3" fmla="*/ 1173676 w 1609462"/>
                <a:gd name="connsiteY3" fmla="*/ 326429 h 1121663"/>
                <a:gd name="connsiteX4" fmla="*/ 1188254 w 1609462"/>
                <a:gd name="connsiteY4" fmla="*/ 326429 h 1121663"/>
                <a:gd name="connsiteX5" fmla="*/ 1188254 w 1609462"/>
                <a:gd name="connsiteY5" fmla="*/ 350208 h 1121663"/>
                <a:gd name="connsiteX6" fmla="*/ 1188776 w 1609462"/>
                <a:gd name="connsiteY6" fmla="*/ 351019 h 1121663"/>
                <a:gd name="connsiteX7" fmla="*/ 1192420 w 1609462"/>
                <a:gd name="connsiteY7" fmla="*/ 356694 h 1121663"/>
                <a:gd name="connsiteX8" fmla="*/ 1192420 w 1609462"/>
                <a:gd name="connsiteY8" fmla="*/ 471268 h 1121663"/>
                <a:gd name="connsiteX9" fmla="*/ 1194762 w 1609462"/>
                <a:gd name="connsiteY9" fmla="*/ 471268 h 1121663"/>
                <a:gd name="connsiteX10" fmla="*/ 1211164 w 1609462"/>
                <a:gd name="connsiteY10" fmla="*/ 471268 h 1121663"/>
                <a:gd name="connsiteX11" fmla="*/ 1211164 w 1609462"/>
                <a:gd name="connsiteY11" fmla="*/ 611783 h 1121663"/>
                <a:gd name="connsiteX12" fmla="*/ 1212726 w 1609462"/>
                <a:gd name="connsiteY12" fmla="*/ 611513 h 1121663"/>
                <a:gd name="connsiteX13" fmla="*/ 1223660 w 1609462"/>
                <a:gd name="connsiteY13" fmla="*/ 609622 h 1121663"/>
                <a:gd name="connsiteX14" fmla="*/ 1221577 w 1609462"/>
                <a:gd name="connsiteY14" fmla="*/ 698254 h 1121663"/>
                <a:gd name="connsiteX15" fmla="*/ 1223139 w 1609462"/>
                <a:gd name="connsiteY15" fmla="*/ 698525 h 1121663"/>
                <a:gd name="connsiteX16" fmla="*/ 1234073 w 1609462"/>
                <a:gd name="connsiteY16" fmla="*/ 700416 h 1121663"/>
                <a:gd name="connsiteX17" fmla="*/ 1234332 w 1609462"/>
                <a:gd name="connsiteY17" fmla="*/ 701227 h 1121663"/>
                <a:gd name="connsiteX18" fmla="*/ 1236155 w 1609462"/>
                <a:gd name="connsiteY18" fmla="*/ 706902 h 1121663"/>
                <a:gd name="connsiteX19" fmla="*/ 1236936 w 1609462"/>
                <a:gd name="connsiteY19" fmla="*/ 704470 h 1121663"/>
                <a:gd name="connsiteX20" fmla="*/ 1242403 w 1609462"/>
                <a:gd name="connsiteY20" fmla="*/ 687446 h 1121663"/>
                <a:gd name="connsiteX21" fmla="*/ 1244225 w 1609462"/>
                <a:gd name="connsiteY21" fmla="*/ 687446 h 1121663"/>
                <a:gd name="connsiteX22" fmla="*/ 1256982 w 1609462"/>
                <a:gd name="connsiteY22" fmla="*/ 687446 h 1121663"/>
                <a:gd name="connsiteX23" fmla="*/ 1256982 w 1609462"/>
                <a:gd name="connsiteY23" fmla="*/ 719872 h 1121663"/>
                <a:gd name="connsiteX24" fmla="*/ 1258023 w 1609462"/>
                <a:gd name="connsiteY24" fmla="*/ 720413 h 1121663"/>
                <a:gd name="connsiteX25" fmla="*/ 1265313 w 1609462"/>
                <a:gd name="connsiteY25" fmla="*/ 724196 h 1121663"/>
                <a:gd name="connsiteX26" fmla="*/ 1265313 w 1609462"/>
                <a:gd name="connsiteY26" fmla="*/ 725547 h 1121663"/>
                <a:gd name="connsiteX27" fmla="*/ 1265313 w 1609462"/>
                <a:gd name="connsiteY27" fmla="*/ 735005 h 1121663"/>
                <a:gd name="connsiteX28" fmla="*/ 1311131 w 1609462"/>
                <a:gd name="connsiteY28" fmla="*/ 735005 h 1121663"/>
                <a:gd name="connsiteX29" fmla="*/ 1311131 w 1609462"/>
                <a:gd name="connsiteY29" fmla="*/ 736086 h 1121663"/>
                <a:gd name="connsiteX30" fmla="*/ 1311131 w 1609462"/>
                <a:gd name="connsiteY30" fmla="*/ 743652 h 1121663"/>
                <a:gd name="connsiteX31" fmla="*/ 1313213 w 1609462"/>
                <a:gd name="connsiteY31" fmla="*/ 743652 h 1121663"/>
                <a:gd name="connsiteX32" fmla="*/ 1327791 w 1609462"/>
                <a:gd name="connsiteY32" fmla="*/ 743652 h 1121663"/>
                <a:gd name="connsiteX33" fmla="*/ 1327791 w 1609462"/>
                <a:gd name="connsiteY33" fmla="*/ 713387 h 1121663"/>
                <a:gd name="connsiteX34" fmla="*/ 1373609 w 1609462"/>
                <a:gd name="connsiteY34" fmla="*/ 713387 h 1121663"/>
                <a:gd name="connsiteX35" fmla="*/ 1373609 w 1609462"/>
                <a:gd name="connsiteY35" fmla="*/ 712036 h 1121663"/>
                <a:gd name="connsiteX36" fmla="*/ 1373609 w 1609462"/>
                <a:gd name="connsiteY36" fmla="*/ 702578 h 1121663"/>
                <a:gd name="connsiteX37" fmla="*/ 1374651 w 1609462"/>
                <a:gd name="connsiteY37" fmla="*/ 702578 h 1121663"/>
                <a:gd name="connsiteX38" fmla="*/ 1381940 w 1609462"/>
                <a:gd name="connsiteY38" fmla="*/ 702578 h 1121663"/>
                <a:gd name="connsiteX39" fmla="*/ 1381940 w 1609462"/>
                <a:gd name="connsiteY39" fmla="*/ 700687 h 1121663"/>
                <a:gd name="connsiteX40" fmla="*/ 1381940 w 1609462"/>
                <a:gd name="connsiteY40" fmla="*/ 687446 h 1121663"/>
                <a:gd name="connsiteX41" fmla="*/ 1382721 w 1609462"/>
                <a:gd name="connsiteY41" fmla="*/ 687446 h 1121663"/>
                <a:gd name="connsiteX42" fmla="*/ 1388188 w 1609462"/>
                <a:gd name="connsiteY42" fmla="*/ 687446 h 1121663"/>
                <a:gd name="connsiteX43" fmla="*/ 1388188 w 1609462"/>
                <a:gd name="connsiteY43" fmla="*/ 686365 h 1121663"/>
                <a:gd name="connsiteX44" fmla="*/ 1388188 w 1609462"/>
                <a:gd name="connsiteY44" fmla="*/ 678798 h 1121663"/>
                <a:gd name="connsiteX45" fmla="*/ 1390271 w 1609462"/>
                <a:gd name="connsiteY45" fmla="*/ 678798 h 1121663"/>
                <a:gd name="connsiteX46" fmla="*/ 1404849 w 1609462"/>
                <a:gd name="connsiteY46" fmla="*/ 678798 h 1121663"/>
                <a:gd name="connsiteX47" fmla="*/ 1404849 w 1609462"/>
                <a:gd name="connsiteY47" fmla="*/ 679879 h 1121663"/>
                <a:gd name="connsiteX48" fmla="*/ 1404849 w 1609462"/>
                <a:gd name="connsiteY48" fmla="*/ 687446 h 1121663"/>
                <a:gd name="connsiteX49" fmla="*/ 1427758 w 1609462"/>
                <a:gd name="connsiteY49" fmla="*/ 687446 h 1121663"/>
                <a:gd name="connsiteX50" fmla="*/ 1427758 w 1609462"/>
                <a:gd name="connsiteY50" fmla="*/ 685554 h 1121663"/>
                <a:gd name="connsiteX51" fmla="*/ 1427758 w 1609462"/>
                <a:gd name="connsiteY51" fmla="*/ 672313 h 1121663"/>
                <a:gd name="connsiteX52" fmla="*/ 1429581 w 1609462"/>
                <a:gd name="connsiteY52" fmla="*/ 672313 h 1121663"/>
                <a:gd name="connsiteX53" fmla="*/ 1442337 w 1609462"/>
                <a:gd name="connsiteY53" fmla="*/ 672313 h 1121663"/>
                <a:gd name="connsiteX54" fmla="*/ 1442337 w 1609462"/>
                <a:gd name="connsiteY54" fmla="*/ 696093 h 1121663"/>
                <a:gd name="connsiteX55" fmla="*/ 1443379 w 1609462"/>
                <a:gd name="connsiteY55" fmla="*/ 696093 h 1121663"/>
                <a:gd name="connsiteX56" fmla="*/ 1450668 w 1609462"/>
                <a:gd name="connsiteY56" fmla="*/ 696093 h 1121663"/>
                <a:gd name="connsiteX57" fmla="*/ 1450668 w 1609462"/>
                <a:gd name="connsiteY57" fmla="*/ 695012 h 1121663"/>
                <a:gd name="connsiteX58" fmla="*/ 1450668 w 1609462"/>
                <a:gd name="connsiteY58" fmla="*/ 687446 h 1121663"/>
                <a:gd name="connsiteX59" fmla="*/ 1452489 w 1609462"/>
                <a:gd name="connsiteY59" fmla="*/ 687446 h 1121663"/>
                <a:gd name="connsiteX60" fmla="*/ 1465246 w 1609462"/>
                <a:gd name="connsiteY60" fmla="*/ 687446 h 1121663"/>
                <a:gd name="connsiteX61" fmla="*/ 1465246 w 1609462"/>
                <a:gd name="connsiteY61" fmla="*/ 713387 h 1121663"/>
                <a:gd name="connsiteX62" fmla="*/ 1467329 w 1609462"/>
                <a:gd name="connsiteY62" fmla="*/ 713387 h 1121663"/>
                <a:gd name="connsiteX63" fmla="*/ 1481907 w 1609462"/>
                <a:gd name="connsiteY63" fmla="*/ 713387 h 1121663"/>
                <a:gd name="connsiteX64" fmla="*/ 1481907 w 1609462"/>
                <a:gd name="connsiteY64" fmla="*/ 715008 h 1121663"/>
                <a:gd name="connsiteX65" fmla="*/ 1481907 w 1609462"/>
                <a:gd name="connsiteY65" fmla="*/ 726358 h 1121663"/>
                <a:gd name="connsiteX66" fmla="*/ 1482688 w 1609462"/>
                <a:gd name="connsiteY66" fmla="*/ 726358 h 1121663"/>
                <a:gd name="connsiteX67" fmla="*/ 1488156 w 1609462"/>
                <a:gd name="connsiteY67" fmla="*/ 726358 h 1121663"/>
                <a:gd name="connsiteX68" fmla="*/ 1488156 w 1609462"/>
                <a:gd name="connsiteY68" fmla="*/ 725547 h 1121663"/>
                <a:gd name="connsiteX69" fmla="*/ 1488156 w 1609462"/>
                <a:gd name="connsiteY69" fmla="*/ 719872 h 1121663"/>
                <a:gd name="connsiteX70" fmla="*/ 1519395 w 1609462"/>
                <a:gd name="connsiteY70" fmla="*/ 719872 h 1121663"/>
                <a:gd name="connsiteX71" fmla="*/ 1519395 w 1609462"/>
                <a:gd name="connsiteY71" fmla="*/ 743652 h 1121663"/>
                <a:gd name="connsiteX72" fmla="*/ 1520436 w 1609462"/>
                <a:gd name="connsiteY72" fmla="*/ 743652 h 1121663"/>
                <a:gd name="connsiteX73" fmla="*/ 1527726 w 1609462"/>
                <a:gd name="connsiteY73" fmla="*/ 743652 h 1121663"/>
                <a:gd name="connsiteX74" fmla="*/ 1527726 w 1609462"/>
                <a:gd name="connsiteY74" fmla="*/ 744733 h 1121663"/>
                <a:gd name="connsiteX75" fmla="*/ 1527726 w 1609462"/>
                <a:gd name="connsiteY75" fmla="*/ 752299 h 1121663"/>
                <a:gd name="connsiteX76" fmla="*/ 1528507 w 1609462"/>
                <a:gd name="connsiteY76" fmla="*/ 752299 h 1121663"/>
                <a:gd name="connsiteX77" fmla="*/ 1533974 w 1609462"/>
                <a:gd name="connsiteY77" fmla="*/ 752299 h 1121663"/>
                <a:gd name="connsiteX78" fmla="*/ 1533974 w 1609462"/>
                <a:gd name="connsiteY78" fmla="*/ 750137 h 1121663"/>
                <a:gd name="connsiteX79" fmla="*/ 1533974 w 1609462"/>
                <a:gd name="connsiteY79" fmla="*/ 735005 h 1121663"/>
                <a:gd name="connsiteX80" fmla="*/ 1535015 w 1609462"/>
                <a:gd name="connsiteY80" fmla="*/ 735005 h 1121663"/>
                <a:gd name="connsiteX81" fmla="*/ 1542304 w 1609462"/>
                <a:gd name="connsiteY81" fmla="*/ 735005 h 1121663"/>
                <a:gd name="connsiteX82" fmla="*/ 1542304 w 1609462"/>
                <a:gd name="connsiteY82" fmla="*/ 736086 h 1121663"/>
                <a:gd name="connsiteX83" fmla="*/ 1542304 w 1609462"/>
                <a:gd name="connsiteY83" fmla="*/ 743652 h 1121663"/>
                <a:gd name="connsiteX84" fmla="*/ 1547771 w 1609462"/>
                <a:gd name="connsiteY84" fmla="*/ 741659 h 1121663"/>
                <a:gd name="connsiteX85" fmla="*/ 1548552 w 1609462"/>
                <a:gd name="connsiteY85" fmla="*/ 740679 h 1121663"/>
                <a:gd name="connsiteX86" fmla="*/ 1548552 w 1609462"/>
                <a:gd name="connsiteY86" fmla="*/ 735005 h 1121663"/>
                <a:gd name="connsiteX87" fmla="*/ 1588123 w 1609462"/>
                <a:gd name="connsiteY87" fmla="*/ 735005 h 1121663"/>
                <a:gd name="connsiteX88" fmla="*/ 1588123 w 1609462"/>
                <a:gd name="connsiteY88" fmla="*/ 758784 h 1121663"/>
                <a:gd name="connsiteX89" fmla="*/ 1590205 w 1609462"/>
                <a:gd name="connsiteY89" fmla="*/ 758784 h 1121663"/>
                <a:gd name="connsiteX90" fmla="*/ 1604783 w 1609462"/>
                <a:gd name="connsiteY90" fmla="*/ 758784 h 1121663"/>
                <a:gd name="connsiteX91" fmla="*/ 1604783 w 1609462"/>
                <a:gd name="connsiteY91" fmla="*/ 759865 h 1121663"/>
                <a:gd name="connsiteX92" fmla="*/ 1604783 w 1609462"/>
                <a:gd name="connsiteY92" fmla="*/ 767431 h 1121663"/>
                <a:gd name="connsiteX93" fmla="*/ 1606606 w 1609462"/>
                <a:gd name="connsiteY93" fmla="*/ 767431 h 1121663"/>
                <a:gd name="connsiteX94" fmla="*/ 1609462 w 1609462"/>
                <a:gd name="connsiteY94" fmla="*/ 767431 h 1121663"/>
                <a:gd name="connsiteX95" fmla="*/ 1609462 w 1609462"/>
                <a:gd name="connsiteY95" fmla="*/ 1121663 h 1121663"/>
                <a:gd name="connsiteX96" fmla="*/ 0 w 1609462"/>
                <a:gd name="connsiteY96" fmla="*/ 1121663 h 1121663"/>
                <a:gd name="connsiteX97" fmla="*/ 43213 w 1609462"/>
                <a:gd name="connsiteY97" fmla="*/ 1048827 h 1121663"/>
                <a:gd name="connsiteX98" fmla="*/ 84500 w 1609462"/>
                <a:gd name="connsiteY98" fmla="*/ 1045519 h 1121663"/>
                <a:gd name="connsiteX99" fmla="*/ 84500 w 1609462"/>
                <a:gd name="connsiteY99" fmla="*/ 1012974 h 1121663"/>
                <a:gd name="connsiteX100" fmla="*/ 130311 w 1609462"/>
                <a:gd name="connsiteY100" fmla="*/ 1012974 h 1121663"/>
                <a:gd name="connsiteX101" fmla="*/ 130311 w 1609462"/>
                <a:gd name="connsiteY101" fmla="*/ 994377 h 1121663"/>
                <a:gd name="connsiteX102" fmla="*/ 226515 w 1609462"/>
                <a:gd name="connsiteY102" fmla="*/ 994377 h 1121663"/>
                <a:gd name="connsiteX103" fmla="*/ 226515 w 1609462"/>
                <a:gd name="connsiteY103" fmla="*/ 1006000 h 1121663"/>
                <a:gd name="connsiteX104" fmla="*/ 288359 w 1609462"/>
                <a:gd name="connsiteY104" fmla="*/ 1006000 h 1121663"/>
                <a:gd name="connsiteX105" fmla="*/ 288359 w 1609462"/>
                <a:gd name="connsiteY105" fmla="*/ 1012974 h 1121663"/>
                <a:gd name="connsiteX106" fmla="*/ 306683 w 1609462"/>
                <a:gd name="connsiteY106" fmla="*/ 1012974 h 1121663"/>
                <a:gd name="connsiteX107" fmla="*/ 306683 w 1609462"/>
                <a:gd name="connsiteY107" fmla="*/ 1019948 h 1121663"/>
                <a:gd name="connsiteX108" fmla="*/ 322717 w 1609462"/>
                <a:gd name="connsiteY108" fmla="*/ 1019948 h 1121663"/>
                <a:gd name="connsiteX109" fmla="*/ 322717 w 1609462"/>
                <a:gd name="connsiteY109" fmla="*/ 915339 h 1121663"/>
                <a:gd name="connsiteX110" fmla="*/ 370819 w 1609462"/>
                <a:gd name="connsiteY110" fmla="*/ 901391 h 1121663"/>
                <a:gd name="connsiteX111" fmla="*/ 460150 w 1609462"/>
                <a:gd name="connsiteY111" fmla="*/ 901391 h 1121663"/>
                <a:gd name="connsiteX112" fmla="*/ 460150 w 1609462"/>
                <a:gd name="connsiteY112" fmla="*/ 734017 h 1121663"/>
                <a:gd name="connsiteX113" fmla="*/ 485346 w 1609462"/>
                <a:gd name="connsiteY113" fmla="*/ 722393 h 1121663"/>
                <a:gd name="connsiteX114" fmla="*/ 595293 w 1609462"/>
                <a:gd name="connsiteY114" fmla="*/ 703796 h 1121663"/>
                <a:gd name="connsiteX115" fmla="*/ 634232 w 1609462"/>
                <a:gd name="connsiteY115" fmla="*/ 715419 h 1121663"/>
                <a:gd name="connsiteX116" fmla="*/ 641104 w 1609462"/>
                <a:gd name="connsiteY116" fmla="*/ 722393 h 1121663"/>
                <a:gd name="connsiteX117" fmla="*/ 641104 w 1609462"/>
                <a:gd name="connsiteY117" fmla="*/ 1033896 h 1121663"/>
                <a:gd name="connsiteX118" fmla="*/ 657138 w 1609462"/>
                <a:gd name="connsiteY118" fmla="*/ 1033896 h 1121663"/>
                <a:gd name="connsiteX119" fmla="*/ 657138 w 1609462"/>
                <a:gd name="connsiteY119" fmla="*/ 908365 h 1121663"/>
                <a:gd name="connsiteX120" fmla="*/ 670881 w 1609462"/>
                <a:gd name="connsiteY120" fmla="*/ 908365 h 1121663"/>
                <a:gd name="connsiteX121" fmla="*/ 670881 w 1609462"/>
                <a:gd name="connsiteY121" fmla="*/ 896742 h 1121663"/>
                <a:gd name="connsiteX122" fmla="*/ 684624 w 1609462"/>
                <a:gd name="connsiteY122" fmla="*/ 889768 h 1121663"/>
                <a:gd name="connsiteX123" fmla="*/ 696077 w 1609462"/>
                <a:gd name="connsiteY123" fmla="*/ 889768 h 1121663"/>
                <a:gd name="connsiteX124" fmla="*/ 696077 w 1609462"/>
                <a:gd name="connsiteY124" fmla="*/ 878145 h 1121663"/>
                <a:gd name="connsiteX125" fmla="*/ 705239 w 1609462"/>
                <a:gd name="connsiteY125" fmla="*/ 871171 h 1121663"/>
                <a:gd name="connsiteX126" fmla="*/ 728146 w 1609462"/>
                <a:gd name="connsiteY126" fmla="*/ 871171 h 1121663"/>
                <a:gd name="connsiteX127" fmla="*/ 728146 w 1609462"/>
                <a:gd name="connsiteY127" fmla="*/ 908365 h 1121663"/>
                <a:gd name="connsiteX128" fmla="*/ 776247 w 1609462"/>
                <a:gd name="connsiteY128" fmla="*/ 908365 h 1121663"/>
                <a:gd name="connsiteX129" fmla="*/ 776247 w 1609462"/>
                <a:gd name="connsiteY129" fmla="*/ 1038546 h 1121663"/>
                <a:gd name="connsiteX130" fmla="*/ 794571 w 1609462"/>
                <a:gd name="connsiteY130" fmla="*/ 1038546 h 1121663"/>
                <a:gd name="connsiteX131" fmla="*/ 812895 w 1609462"/>
                <a:gd name="connsiteY131" fmla="*/ 1031572 h 1121663"/>
                <a:gd name="connsiteX132" fmla="*/ 812895 w 1609462"/>
                <a:gd name="connsiteY132" fmla="*/ 1022273 h 1121663"/>
                <a:gd name="connsiteX133" fmla="*/ 806024 w 1609462"/>
                <a:gd name="connsiteY133" fmla="*/ 1019948 h 1121663"/>
                <a:gd name="connsiteX134" fmla="*/ 806024 w 1609462"/>
                <a:gd name="connsiteY134" fmla="*/ 1012974 h 1121663"/>
                <a:gd name="connsiteX135" fmla="*/ 812895 w 1609462"/>
                <a:gd name="connsiteY135" fmla="*/ 1008325 h 1121663"/>
                <a:gd name="connsiteX136" fmla="*/ 812895 w 1609462"/>
                <a:gd name="connsiteY136" fmla="*/ 957183 h 1121663"/>
                <a:gd name="connsiteX137" fmla="*/ 806024 w 1609462"/>
                <a:gd name="connsiteY137" fmla="*/ 954858 h 1121663"/>
                <a:gd name="connsiteX138" fmla="*/ 806024 w 1609462"/>
                <a:gd name="connsiteY138" fmla="*/ 947884 h 1121663"/>
                <a:gd name="connsiteX139" fmla="*/ 812895 w 1609462"/>
                <a:gd name="connsiteY139" fmla="*/ 943235 h 1121663"/>
                <a:gd name="connsiteX140" fmla="*/ 817477 w 1609462"/>
                <a:gd name="connsiteY140" fmla="*/ 938586 h 1121663"/>
                <a:gd name="connsiteX141" fmla="*/ 817477 w 1609462"/>
                <a:gd name="connsiteY141" fmla="*/ 929287 h 1121663"/>
                <a:gd name="connsiteX142" fmla="*/ 812895 w 1609462"/>
                <a:gd name="connsiteY142" fmla="*/ 929287 h 1121663"/>
                <a:gd name="connsiteX143" fmla="*/ 812895 w 1609462"/>
                <a:gd name="connsiteY143" fmla="*/ 922313 h 1121663"/>
                <a:gd name="connsiteX144" fmla="*/ 819767 w 1609462"/>
                <a:gd name="connsiteY144" fmla="*/ 917664 h 1121663"/>
                <a:gd name="connsiteX145" fmla="*/ 856416 w 1609462"/>
                <a:gd name="connsiteY145" fmla="*/ 852574 h 1121663"/>
                <a:gd name="connsiteX146" fmla="*/ 851835 w 1609462"/>
                <a:gd name="connsiteY146" fmla="*/ 850249 h 1121663"/>
                <a:gd name="connsiteX147" fmla="*/ 851835 w 1609462"/>
                <a:gd name="connsiteY147" fmla="*/ 843275 h 1121663"/>
                <a:gd name="connsiteX148" fmla="*/ 858706 w 1609462"/>
                <a:gd name="connsiteY148" fmla="*/ 840950 h 1121663"/>
                <a:gd name="connsiteX149" fmla="*/ 858706 w 1609462"/>
                <a:gd name="connsiteY149" fmla="*/ 831652 h 1121663"/>
                <a:gd name="connsiteX150" fmla="*/ 863288 w 1609462"/>
                <a:gd name="connsiteY150" fmla="*/ 831652 h 1121663"/>
                <a:gd name="connsiteX151" fmla="*/ 863288 w 1609462"/>
                <a:gd name="connsiteY151" fmla="*/ 810730 h 1121663"/>
                <a:gd name="connsiteX152" fmla="*/ 858706 w 1609462"/>
                <a:gd name="connsiteY152" fmla="*/ 810730 h 1121663"/>
                <a:gd name="connsiteX153" fmla="*/ 858706 w 1609462"/>
                <a:gd name="connsiteY153" fmla="*/ 806081 h 1121663"/>
                <a:gd name="connsiteX154" fmla="*/ 863288 w 1609462"/>
                <a:gd name="connsiteY154" fmla="*/ 803756 h 1121663"/>
                <a:gd name="connsiteX155" fmla="*/ 874740 w 1609462"/>
                <a:gd name="connsiteY155" fmla="*/ 787483 h 1121663"/>
                <a:gd name="connsiteX156" fmla="*/ 877030 w 1609462"/>
                <a:gd name="connsiteY156" fmla="*/ 778185 h 1121663"/>
                <a:gd name="connsiteX157" fmla="*/ 877030 w 1609462"/>
                <a:gd name="connsiteY157" fmla="*/ 752614 h 1121663"/>
                <a:gd name="connsiteX158" fmla="*/ 877317 w 1609462"/>
                <a:gd name="connsiteY158" fmla="*/ 751742 h 1121663"/>
                <a:gd name="connsiteX159" fmla="*/ 879321 w 1609462"/>
                <a:gd name="connsiteY159" fmla="*/ 745640 h 1121663"/>
                <a:gd name="connsiteX160" fmla="*/ 879607 w 1609462"/>
                <a:gd name="connsiteY160" fmla="*/ 746512 h 1121663"/>
                <a:gd name="connsiteX161" fmla="*/ 881612 w 1609462"/>
                <a:gd name="connsiteY161" fmla="*/ 752614 h 1121663"/>
                <a:gd name="connsiteX162" fmla="*/ 883902 w 1609462"/>
                <a:gd name="connsiteY162" fmla="*/ 778185 h 1121663"/>
                <a:gd name="connsiteX163" fmla="*/ 883902 w 1609462"/>
                <a:gd name="connsiteY163" fmla="*/ 785159 h 1121663"/>
                <a:gd name="connsiteX164" fmla="*/ 895356 w 1609462"/>
                <a:gd name="connsiteY164" fmla="*/ 803756 h 1121663"/>
                <a:gd name="connsiteX165" fmla="*/ 899937 w 1609462"/>
                <a:gd name="connsiteY165" fmla="*/ 806081 h 1121663"/>
                <a:gd name="connsiteX166" fmla="*/ 899937 w 1609462"/>
                <a:gd name="connsiteY166" fmla="*/ 810730 h 1121663"/>
                <a:gd name="connsiteX167" fmla="*/ 897647 w 1609462"/>
                <a:gd name="connsiteY167" fmla="*/ 831652 h 1121663"/>
                <a:gd name="connsiteX168" fmla="*/ 902227 w 1609462"/>
                <a:gd name="connsiteY168" fmla="*/ 840950 h 1121663"/>
                <a:gd name="connsiteX169" fmla="*/ 906809 w 1609462"/>
                <a:gd name="connsiteY169" fmla="*/ 843275 h 1121663"/>
                <a:gd name="connsiteX170" fmla="*/ 906809 w 1609462"/>
                <a:gd name="connsiteY170" fmla="*/ 850249 h 1121663"/>
                <a:gd name="connsiteX171" fmla="*/ 902227 w 1609462"/>
                <a:gd name="connsiteY171" fmla="*/ 852574 h 1121663"/>
                <a:gd name="connsiteX172" fmla="*/ 929142 w 1609462"/>
                <a:gd name="connsiteY172" fmla="*/ 879889 h 1121663"/>
                <a:gd name="connsiteX173" fmla="*/ 938277 w 1609462"/>
                <a:gd name="connsiteY173" fmla="*/ 915339 h 1121663"/>
                <a:gd name="connsiteX174" fmla="*/ 970944 w 1609462"/>
                <a:gd name="connsiteY174" fmla="*/ 915339 h 1121663"/>
                <a:gd name="connsiteX175" fmla="*/ 970944 w 1609462"/>
                <a:gd name="connsiteY175" fmla="*/ 886329 h 1121663"/>
                <a:gd name="connsiteX176" fmla="*/ 965411 w 1609462"/>
                <a:gd name="connsiteY176" fmla="*/ 886329 h 1121663"/>
                <a:gd name="connsiteX177" fmla="*/ 965411 w 1609462"/>
                <a:gd name="connsiteY177" fmla="*/ 724196 h 1121663"/>
                <a:gd name="connsiteX178" fmla="*/ 986238 w 1609462"/>
                <a:gd name="connsiteY178" fmla="*/ 724196 h 1121663"/>
                <a:gd name="connsiteX179" fmla="*/ 986759 w 1609462"/>
                <a:gd name="connsiteY179" fmla="*/ 723115 h 1121663"/>
                <a:gd name="connsiteX180" fmla="*/ 990403 w 1609462"/>
                <a:gd name="connsiteY180" fmla="*/ 715549 h 1121663"/>
                <a:gd name="connsiteX181" fmla="*/ 992226 w 1609462"/>
                <a:gd name="connsiteY181" fmla="*/ 715819 h 1121663"/>
                <a:gd name="connsiteX182" fmla="*/ 1004982 w 1609462"/>
                <a:gd name="connsiteY182" fmla="*/ 717710 h 1121663"/>
                <a:gd name="connsiteX183" fmla="*/ 1005502 w 1609462"/>
                <a:gd name="connsiteY183" fmla="*/ 719062 h 1121663"/>
                <a:gd name="connsiteX184" fmla="*/ 1009146 w 1609462"/>
                <a:gd name="connsiteY184" fmla="*/ 728519 h 1121663"/>
                <a:gd name="connsiteX185" fmla="*/ 1036221 w 1609462"/>
                <a:gd name="connsiteY185" fmla="*/ 730681 h 1121663"/>
                <a:gd name="connsiteX186" fmla="*/ 1036221 w 1609462"/>
                <a:gd name="connsiteY186" fmla="*/ 607460 h 1121663"/>
                <a:gd name="connsiteX187" fmla="*/ 1038304 w 1609462"/>
                <a:gd name="connsiteY187" fmla="*/ 607460 h 1121663"/>
                <a:gd name="connsiteX188" fmla="*/ 1052883 w 1609462"/>
                <a:gd name="connsiteY188" fmla="*/ 607460 h 1121663"/>
                <a:gd name="connsiteX189" fmla="*/ 1052883 w 1609462"/>
                <a:gd name="connsiteY189" fmla="*/ 471268 h 1121663"/>
                <a:gd name="connsiteX190" fmla="*/ 1054704 w 1609462"/>
                <a:gd name="connsiteY190" fmla="*/ 471268 h 1121663"/>
                <a:gd name="connsiteX191" fmla="*/ 1067461 w 1609462"/>
                <a:gd name="connsiteY191" fmla="*/ 471268 h 1121663"/>
                <a:gd name="connsiteX192" fmla="*/ 1067461 w 1609462"/>
                <a:gd name="connsiteY192" fmla="*/ 356694 h 1121663"/>
                <a:gd name="connsiteX193" fmla="*/ 1071626 w 1609462"/>
                <a:gd name="connsiteY193" fmla="*/ 328590 h 1121663"/>
                <a:gd name="connsiteX194" fmla="*/ 1073709 w 1609462"/>
                <a:gd name="connsiteY194" fmla="*/ 328590 h 1121663"/>
                <a:gd name="connsiteX195" fmla="*/ 1088288 w 1609462"/>
                <a:gd name="connsiteY195" fmla="*/ 328590 h 1121663"/>
                <a:gd name="connsiteX196" fmla="*/ 1125775 w 1609462"/>
                <a:gd name="connsiteY196" fmla="*/ 246444 h 1121663"/>
                <a:gd name="connsiteX197" fmla="*/ 1129941 w 1609462"/>
                <a:gd name="connsiteY197" fmla="*/ 0 h 112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609462" h="1121663">
                  <a:moveTo>
                    <a:pt x="1129941" y="0"/>
                  </a:moveTo>
                  <a:cubicBezTo>
                    <a:pt x="1129941" y="18"/>
                    <a:pt x="1129957" y="2040"/>
                    <a:pt x="1132023" y="246444"/>
                  </a:cubicBezTo>
                  <a:cubicBezTo>
                    <a:pt x="1132035" y="246468"/>
                    <a:pt x="1132698" y="247808"/>
                    <a:pt x="1171593" y="326429"/>
                  </a:cubicBezTo>
                  <a:cubicBezTo>
                    <a:pt x="1171601" y="326429"/>
                    <a:pt x="1171715" y="326429"/>
                    <a:pt x="1173676" y="326429"/>
                  </a:cubicBezTo>
                  <a:lnTo>
                    <a:pt x="1188254" y="326429"/>
                  </a:lnTo>
                  <a:cubicBezTo>
                    <a:pt x="1188254" y="326443"/>
                    <a:pt x="1188254" y="327005"/>
                    <a:pt x="1188254" y="350208"/>
                  </a:cubicBezTo>
                  <a:cubicBezTo>
                    <a:pt x="1188256" y="350214"/>
                    <a:pt x="1188295" y="350272"/>
                    <a:pt x="1188776" y="351019"/>
                  </a:cubicBezTo>
                  <a:lnTo>
                    <a:pt x="1192420" y="356694"/>
                  </a:lnTo>
                  <a:cubicBezTo>
                    <a:pt x="1192420" y="356714"/>
                    <a:pt x="1192420" y="358229"/>
                    <a:pt x="1192420" y="471268"/>
                  </a:cubicBezTo>
                  <a:cubicBezTo>
                    <a:pt x="1192428" y="471268"/>
                    <a:pt x="1192572" y="471268"/>
                    <a:pt x="1194762" y="471268"/>
                  </a:cubicBezTo>
                  <a:lnTo>
                    <a:pt x="1211164" y="471268"/>
                  </a:lnTo>
                  <a:cubicBezTo>
                    <a:pt x="1211164" y="471288"/>
                    <a:pt x="1211164" y="472923"/>
                    <a:pt x="1211164" y="611783"/>
                  </a:cubicBezTo>
                  <a:cubicBezTo>
                    <a:pt x="1211174" y="611782"/>
                    <a:pt x="1211289" y="611761"/>
                    <a:pt x="1212726" y="611513"/>
                  </a:cubicBezTo>
                  <a:lnTo>
                    <a:pt x="1223660" y="609622"/>
                  </a:lnTo>
                  <a:cubicBezTo>
                    <a:pt x="1223660" y="609644"/>
                    <a:pt x="1223629" y="610978"/>
                    <a:pt x="1221577" y="698254"/>
                  </a:cubicBezTo>
                  <a:cubicBezTo>
                    <a:pt x="1221587" y="698256"/>
                    <a:pt x="1221701" y="698276"/>
                    <a:pt x="1223139" y="698525"/>
                  </a:cubicBezTo>
                  <a:lnTo>
                    <a:pt x="1234073" y="700416"/>
                  </a:lnTo>
                  <a:cubicBezTo>
                    <a:pt x="1234075" y="700423"/>
                    <a:pt x="1234095" y="700487"/>
                    <a:pt x="1234332" y="701227"/>
                  </a:cubicBezTo>
                  <a:lnTo>
                    <a:pt x="1236155" y="706902"/>
                  </a:lnTo>
                  <a:cubicBezTo>
                    <a:pt x="1236157" y="706893"/>
                    <a:pt x="1236204" y="706750"/>
                    <a:pt x="1236936" y="704470"/>
                  </a:cubicBezTo>
                  <a:lnTo>
                    <a:pt x="1242403" y="687446"/>
                  </a:lnTo>
                  <a:cubicBezTo>
                    <a:pt x="1242411" y="687446"/>
                    <a:pt x="1242513" y="687446"/>
                    <a:pt x="1244225" y="687446"/>
                  </a:cubicBezTo>
                  <a:lnTo>
                    <a:pt x="1256982" y="687446"/>
                  </a:lnTo>
                  <a:cubicBezTo>
                    <a:pt x="1256982" y="687463"/>
                    <a:pt x="1256982" y="688156"/>
                    <a:pt x="1256982" y="719872"/>
                  </a:cubicBezTo>
                  <a:cubicBezTo>
                    <a:pt x="1256988" y="719877"/>
                    <a:pt x="1257067" y="719917"/>
                    <a:pt x="1258023" y="720413"/>
                  </a:cubicBezTo>
                  <a:lnTo>
                    <a:pt x="1265313" y="724196"/>
                  </a:lnTo>
                  <a:cubicBezTo>
                    <a:pt x="1265313" y="724205"/>
                    <a:pt x="1265313" y="724306"/>
                    <a:pt x="1265313" y="725547"/>
                  </a:cubicBezTo>
                  <a:lnTo>
                    <a:pt x="1265313" y="735005"/>
                  </a:lnTo>
                  <a:cubicBezTo>
                    <a:pt x="1265333" y="735005"/>
                    <a:pt x="1266266" y="735005"/>
                    <a:pt x="1311131" y="735005"/>
                  </a:cubicBezTo>
                  <a:cubicBezTo>
                    <a:pt x="1311131" y="735013"/>
                    <a:pt x="1311131" y="735096"/>
                    <a:pt x="1311131" y="736086"/>
                  </a:cubicBezTo>
                  <a:lnTo>
                    <a:pt x="1311131" y="743652"/>
                  </a:lnTo>
                  <a:cubicBezTo>
                    <a:pt x="1311140" y="743652"/>
                    <a:pt x="1311264" y="743652"/>
                    <a:pt x="1313213" y="743652"/>
                  </a:cubicBezTo>
                  <a:lnTo>
                    <a:pt x="1327791" y="743652"/>
                  </a:lnTo>
                  <a:cubicBezTo>
                    <a:pt x="1327791" y="743634"/>
                    <a:pt x="1327791" y="742905"/>
                    <a:pt x="1327791" y="713387"/>
                  </a:cubicBezTo>
                  <a:cubicBezTo>
                    <a:pt x="1327813" y="713387"/>
                    <a:pt x="1328769" y="713387"/>
                    <a:pt x="1373609" y="713387"/>
                  </a:cubicBezTo>
                  <a:cubicBezTo>
                    <a:pt x="1373609" y="713379"/>
                    <a:pt x="1373609" y="713282"/>
                    <a:pt x="1373609" y="712036"/>
                  </a:cubicBezTo>
                  <a:lnTo>
                    <a:pt x="1373609" y="702578"/>
                  </a:lnTo>
                  <a:cubicBezTo>
                    <a:pt x="1373616" y="702578"/>
                    <a:pt x="1373692" y="702578"/>
                    <a:pt x="1374651" y="702578"/>
                  </a:cubicBezTo>
                  <a:lnTo>
                    <a:pt x="1381940" y="702578"/>
                  </a:lnTo>
                  <a:cubicBezTo>
                    <a:pt x="1381940" y="702571"/>
                    <a:pt x="1381940" y="702458"/>
                    <a:pt x="1381940" y="700687"/>
                  </a:cubicBezTo>
                  <a:lnTo>
                    <a:pt x="1381940" y="687446"/>
                  </a:lnTo>
                  <a:cubicBezTo>
                    <a:pt x="1381950" y="687446"/>
                    <a:pt x="1382024" y="687446"/>
                    <a:pt x="1382721" y="687446"/>
                  </a:cubicBezTo>
                  <a:lnTo>
                    <a:pt x="1388188" y="687446"/>
                  </a:lnTo>
                  <a:cubicBezTo>
                    <a:pt x="1388188" y="687439"/>
                    <a:pt x="1388188" y="687354"/>
                    <a:pt x="1388188" y="686365"/>
                  </a:cubicBezTo>
                  <a:lnTo>
                    <a:pt x="1388188" y="678798"/>
                  </a:lnTo>
                  <a:cubicBezTo>
                    <a:pt x="1388196" y="678798"/>
                    <a:pt x="1388323" y="678798"/>
                    <a:pt x="1390271" y="678798"/>
                  </a:cubicBezTo>
                  <a:lnTo>
                    <a:pt x="1404849" y="678798"/>
                  </a:lnTo>
                  <a:cubicBezTo>
                    <a:pt x="1404849" y="678805"/>
                    <a:pt x="1404849" y="678882"/>
                    <a:pt x="1404849" y="679879"/>
                  </a:cubicBezTo>
                  <a:lnTo>
                    <a:pt x="1404849" y="687446"/>
                  </a:lnTo>
                  <a:cubicBezTo>
                    <a:pt x="1404861" y="687446"/>
                    <a:pt x="1405376" y="687446"/>
                    <a:pt x="1427758" y="687446"/>
                  </a:cubicBezTo>
                  <a:cubicBezTo>
                    <a:pt x="1427758" y="687438"/>
                    <a:pt x="1427758" y="687324"/>
                    <a:pt x="1427758" y="685554"/>
                  </a:cubicBezTo>
                  <a:lnTo>
                    <a:pt x="1427758" y="672313"/>
                  </a:lnTo>
                  <a:cubicBezTo>
                    <a:pt x="1427764" y="672313"/>
                    <a:pt x="1427864" y="672313"/>
                    <a:pt x="1429581" y="672313"/>
                  </a:cubicBezTo>
                  <a:lnTo>
                    <a:pt x="1442337" y="672313"/>
                  </a:lnTo>
                  <a:cubicBezTo>
                    <a:pt x="1442337" y="672325"/>
                    <a:pt x="1442337" y="672839"/>
                    <a:pt x="1442337" y="696093"/>
                  </a:cubicBezTo>
                  <a:cubicBezTo>
                    <a:pt x="1442344" y="696093"/>
                    <a:pt x="1442426" y="696093"/>
                    <a:pt x="1443379" y="696093"/>
                  </a:cubicBezTo>
                  <a:lnTo>
                    <a:pt x="1450668" y="696093"/>
                  </a:lnTo>
                  <a:cubicBezTo>
                    <a:pt x="1450668" y="696087"/>
                    <a:pt x="1450668" y="696006"/>
                    <a:pt x="1450668" y="695012"/>
                  </a:cubicBezTo>
                  <a:lnTo>
                    <a:pt x="1450668" y="687446"/>
                  </a:lnTo>
                  <a:cubicBezTo>
                    <a:pt x="1450677" y="687446"/>
                    <a:pt x="1450798" y="687446"/>
                    <a:pt x="1452489" y="687446"/>
                  </a:cubicBezTo>
                  <a:lnTo>
                    <a:pt x="1465246" y="687446"/>
                  </a:lnTo>
                  <a:cubicBezTo>
                    <a:pt x="1465246" y="687459"/>
                    <a:pt x="1465246" y="688018"/>
                    <a:pt x="1465246" y="713387"/>
                  </a:cubicBezTo>
                  <a:cubicBezTo>
                    <a:pt x="1465254" y="713387"/>
                    <a:pt x="1465376" y="713387"/>
                    <a:pt x="1467329" y="713387"/>
                  </a:cubicBezTo>
                  <a:lnTo>
                    <a:pt x="1481907" y="713387"/>
                  </a:lnTo>
                  <a:cubicBezTo>
                    <a:pt x="1481907" y="713398"/>
                    <a:pt x="1481907" y="713513"/>
                    <a:pt x="1481907" y="715008"/>
                  </a:cubicBezTo>
                  <a:lnTo>
                    <a:pt x="1481907" y="726358"/>
                  </a:lnTo>
                  <a:cubicBezTo>
                    <a:pt x="1481915" y="726358"/>
                    <a:pt x="1481988" y="726358"/>
                    <a:pt x="1482688" y="726358"/>
                  </a:cubicBezTo>
                  <a:lnTo>
                    <a:pt x="1488156" y="726358"/>
                  </a:lnTo>
                  <a:cubicBezTo>
                    <a:pt x="1488156" y="726350"/>
                    <a:pt x="1488156" y="726274"/>
                    <a:pt x="1488156" y="725547"/>
                  </a:cubicBezTo>
                  <a:lnTo>
                    <a:pt x="1488156" y="719872"/>
                  </a:lnTo>
                  <a:cubicBezTo>
                    <a:pt x="1488173" y="719872"/>
                    <a:pt x="1488912" y="719872"/>
                    <a:pt x="1519395" y="719872"/>
                  </a:cubicBezTo>
                  <a:cubicBezTo>
                    <a:pt x="1519395" y="719886"/>
                    <a:pt x="1519395" y="720449"/>
                    <a:pt x="1519395" y="743652"/>
                  </a:cubicBezTo>
                  <a:cubicBezTo>
                    <a:pt x="1519402" y="743652"/>
                    <a:pt x="1519483" y="743652"/>
                    <a:pt x="1520436" y="743652"/>
                  </a:cubicBezTo>
                  <a:lnTo>
                    <a:pt x="1527726" y="743652"/>
                  </a:lnTo>
                  <a:cubicBezTo>
                    <a:pt x="1527726" y="743659"/>
                    <a:pt x="1527726" y="743732"/>
                    <a:pt x="1527726" y="744733"/>
                  </a:cubicBezTo>
                  <a:lnTo>
                    <a:pt x="1527726" y="752299"/>
                  </a:lnTo>
                  <a:cubicBezTo>
                    <a:pt x="1527735" y="752299"/>
                    <a:pt x="1527810" y="752299"/>
                    <a:pt x="1528507" y="752299"/>
                  </a:cubicBezTo>
                  <a:lnTo>
                    <a:pt x="1533974" y="752299"/>
                  </a:lnTo>
                  <a:cubicBezTo>
                    <a:pt x="1533974" y="752292"/>
                    <a:pt x="1533974" y="752172"/>
                    <a:pt x="1533974" y="750137"/>
                  </a:cubicBezTo>
                  <a:lnTo>
                    <a:pt x="1533974" y="735005"/>
                  </a:lnTo>
                  <a:cubicBezTo>
                    <a:pt x="1533981" y="735005"/>
                    <a:pt x="1534061" y="735005"/>
                    <a:pt x="1535015" y="735005"/>
                  </a:cubicBezTo>
                  <a:lnTo>
                    <a:pt x="1542304" y="735005"/>
                  </a:lnTo>
                  <a:cubicBezTo>
                    <a:pt x="1542304" y="735013"/>
                    <a:pt x="1542304" y="735096"/>
                    <a:pt x="1542304" y="736086"/>
                  </a:cubicBezTo>
                  <a:lnTo>
                    <a:pt x="1542304" y="743652"/>
                  </a:lnTo>
                  <a:lnTo>
                    <a:pt x="1547771" y="741659"/>
                  </a:lnTo>
                  <a:cubicBezTo>
                    <a:pt x="1548552" y="741287"/>
                    <a:pt x="1548552" y="741085"/>
                    <a:pt x="1548552" y="740679"/>
                  </a:cubicBezTo>
                  <a:lnTo>
                    <a:pt x="1548552" y="735005"/>
                  </a:lnTo>
                  <a:cubicBezTo>
                    <a:pt x="1548570" y="735005"/>
                    <a:pt x="1549393" y="735005"/>
                    <a:pt x="1588123" y="735005"/>
                  </a:cubicBezTo>
                  <a:cubicBezTo>
                    <a:pt x="1588123" y="735019"/>
                    <a:pt x="1588123" y="735566"/>
                    <a:pt x="1588123" y="758784"/>
                  </a:cubicBezTo>
                  <a:cubicBezTo>
                    <a:pt x="1588131" y="758784"/>
                    <a:pt x="1588252" y="758784"/>
                    <a:pt x="1590205" y="758784"/>
                  </a:cubicBezTo>
                  <a:lnTo>
                    <a:pt x="1604783" y="758784"/>
                  </a:lnTo>
                  <a:cubicBezTo>
                    <a:pt x="1604783" y="758792"/>
                    <a:pt x="1604783" y="758874"/>
                    <a:pt x="1604783" y="759865"/>
                  </a:cubicBezTo>
                  <a:lnTo>
                    <a:pt x="1604783" y="767431"/>
                  </a:lnTo>
                  <a:cubicBezTo>
                    <a:pt x="1604793" y="767431"/>
                    <a:pt x="1604919" y="767431"/>
                    <a:pt x="1606606" y="767431"/>
                  </a:cubicBezTo>
                  <a:lnTo>
                    <a:pt x="1609462" y="767431"/>
                  </a:lnTo>
                  <a:lnTo>
                    <a:pt x="1609462" y="1121663"/>
                  </a:lnTo>
                  <a:lnTo>
                    <a:pt x="0" y="1121663"/>
                  </a:lnTo>
                  <a:lnTo>
                    <a:pt x="43213" y="1048827"/>
                  </a:lnTo>
                  <a:cubicBezTo>
                    <a:pt x="56785" y="1047723"/>
                    <a:pt x="70386" y="1046621"/>
                    <a:pt x="84500" y="1045519"/>
                  </a:cubicBezTo>
                  <a:cubicBezTo>
                    <a:pt x="84500" y="1033896"/>
                    <a:pt x="84500" y="1024598"/>
                    <a:pt x="84500" y="1012974"/>
                  </a:cubicBezTo>
                  <a:cubicBezTo>
                    <a:pt x="100534" y="1012974"/>
                    <a:pt x="116567" y="1012974"/>
                    <a:pt x="130311" y="1012974"/>
                  </a:cubicBezTo>
                  <a:cubicBezTo>
                    <a:pt x="130311" y="1006000"/>
                    <a:pt x="130311" y="1001351"/>
                    <a:pt x="130311" y="994377"/>
                  </a:cubicBezTo>
                  <a:cubicBezTo>
                    <a:pt x="162379" y="994377"/>
                    <a:pt x="194447" y="994377"/>
                    <a:pt x="226515" y="994377"/>
                  </a:cubicBezTo>
                  <a:cubicBezTo>
                    <a:pt x="226515" y="999026"/>
                    <a:pt x="226515" y="1001351"/>
                    <a:pt x="226515" y="1006000"/>
                  </a:cubicBezTo>
                  <a:cubicBezTo>
                    <a:pt x="247130" y="1006000"/>
                    <a:pt x="267744" y="1006000"/>
                    <a:pt x="288359" y="1006000"/>
                  </a:cubicBezTo>
                  <a:cubicBezTo>
                    <a:pt x="288359" y="1008325"/>
                    <a:pt x="288359" y="1010650"/>
                    <a:pt x="288359" y="1012974"/>
                  </a:cubicBezTo>
                  <a:cubicBezTo>
                    <a:pt x="292940" y="1012974"/>
                    <a:pt x="299812" y="1012974"/>
                    <a:pt x="306683" y="1012974"/>
                  </a:cubicBezTo>
                  <a:cubicBezTo>
                    <a:pt x="306683" y="1015299"/>
                    <a:pt x="306683" y="1017624"/>
                    <a:pt x="306683" y="1019948"/>
                  </a:cubicBezTo>
                  <a:cubicBezTo>
                    <a:pt x="311265" y="1019948"/>
                    <a:pt x="318136" y="1019948"/>
                    <a:pt x="322717" y="1019948"/>
                  </a:cubicBezTo>
                  <a:cubicBezTo>
                    <a:pt x="322717" y="985079"/>
                    <a:pt x="322717" y="950209"/>
                    <a:pt x="322717" y="915339"/>
                  </a:cubicBezTo>
                  <a:cubicBezTo>
                    <a:pt x="338751" y="910690"/>
                    <a:pt x="354786" y="906041"/>
                    <a:pt x="370819" y="901391"/>
                  </a:cubicBezTo>
                  <a:cubicBezTo>
                    <a:pt x="400597" y="901391"/>
                    <a:pt x="430373" y="901391"/>
                    <a:pt x="460150" y="901391"/>
                  </a:cubicBezTo>
                  <a:cubicBezTo>
                    <a:pt x="460150" y="845600"/>
                    <a:pt x="460150" y="789808"/>
                    <a:pt x="460150" y="734017"/>
                  </a:cubicBezTo>
                  <a:cubicBezTo>
                    <a:pt x="467022" y="729367"/>
                    <a:pt x="476184" y="727043"/>
                    <a:pt x="485346" y="722393"/>
                  </a:cubicBezTo>
                  <a:cubicBezTo>
                    <a:pt x="521995" y="717744"/>
                    <a:pt x="558644" y="710770"/>
                    <a:pt x="595293" y="703796"/>
                  </a:cubicBezTo>
                  <a:cubicBezTo>
                    <a:pt x="609037" y="708445"/>
                    <a:pt x="620489" y="713095"/>
                    <a:pt x="634232" y="715419"/>
                  </a:cubicBezTo>
                  <a:cubicBezTo>
                    <a:pt x="636523" y="717744"/>
                    <a:pt x="638814" y="720069"/>
                    <a:pt x="641104" y="722393"/>
                  </a:cubicBezTo>
                  <a:cubicBezTo>
                    <a:pt x="641104" y="827002"/>
                    <a:pt x="641104" y="931612"/>
                    <a:pt x="641104" y="1033896"/>
                  </a:cubicBezTo>
                  <a:cubicBezTo>
                    <a:pt x="645685" y="1033896"/>
                    <a:pt x="650266" y="1033896"/>
                    <a:pt x="657138" y="1033896"/>
                  </a:cubicBezTo>
                  <a:cubicBezTo>
                    <a:pt x="657138" y="992053"/>
                    <a:pt x="657138" y="950209"/>
                    <a:pt x="657138" y="908365"/>
                  </a:cubicBezTo>
                  <a:cubicBezTo>
                    <a:pt x="661719" y="908365"/>
                    <a:pt x="666300" y="908365"/>
                    <a:pt x="670881" y="908365"/>
                  </a:cubicBezTo>
                  <a:cubicBezTo>
                    <a:pt x="670881" y="903716"/>
                    <a:pt x="670881" y="901391"/>
                    <a:pt x="670881" y="896742"/>
                  </a:cubicBezTo>
                  <a:cubicBezTo>
                    <a:pt x="675462" y="894417"/>
                    <a:pt x="680043" y="892093"/>
                    <a:pt x="684624" y="889768"/>
                  </a:cubicBezTo>
                  <a:lnTo>
                    <a:pt x="696077" y="889768"/>
                  </a:lnTo>
                  <a:cubicBezTo>
                    <a:pt x="696077" y="885119"/>
                    <a:pt x="696077" y="882794"/>
                    <a:pt x="696077" y="878145"/>
                  </a:cubicBezTo>
                  <a:cubicBezTo>
                    <a:pt x="698368" y="875820"/>
                    <a:pt x="702949" y="873495"/>
                    <a:pt x="705239" y="871171"/>
                  </a:cubicBezTo>
                  <a:cubicBezTo>
                    <a:pt x="712111" y="871171"/>
                    <a:pt x="721274" y="871171"/>
                    <a:pt x="728146" y="871171"/>
                  </a:cubicBezTo>
                  <a:cubicBezTo>
                    <a:pt x="728146" y="882794"/>
                    <a:pt x="728146" y="896742"/>
                    <a:pt x="728146" y="908365"/>
                  </a:cubicBezTo>
                  <a:cubicBezTo>
                    <a:pt x="744180" y="908365"/>
                    <a:pt x="760213" y="908365"/>
                    <a:pt x="776247" y="908365"/>
                  </a:cubicBezTo>
                  <a:cubicBezTo>
                    <a:pt x="776247" y="952534"/>
                    <a:pt x="776247" y="994377"/>
                    <a:pt x="776247" y="1038546"/>
                  </a:cubicBezTo>
                  <a:cubicBezTo>
                    <a:pt x="783118" y="1038546"/>
                    <a:pt x="789990" y="1038546"/>
                    <a:pt x="794571" y="1038546"/>
                  </a:cubicBezTo>
                  <a:cubicBezTo>
                    <a:pt x="801443" y="1036221"/>
                    <a:pt x="806024" y="1033896"/>
                    <a:pt x="812895" y="1031572"/>
                  </a:cubicBezTo>
                  <a:cubicBezTo>
                    <a:pt x="812895" y="1026922"/>
                    <a:pt x="812895" y="1024598"/>
                    <a:pt x="812895" y="1022273"/>
                  </a:cubicBezTo>
                  <a:cubicBezTo>
                    <a:pt x="810605" y="1022273"/>
                    <a:pt x="808315" y="1019948"/>
                    <a:pt x="806024" y="1019948"/>
                  </a:cubicBezTo>
                  <a:cubicBezTo>
                    <a:pt x="806024" y="1017624"/>
                    <a:pt x="806024" y="1015299"/>
                    <a:pt x="806024" y="1012974"/>
                  </a:cubicBezTo>
                  <a:cubicBezTo>
                    <a:pt x="808315" y="1010650"/>
                    <a:pt x="810605" y="1010650"/>
                    <a:pt x="812895" y="1008325"/>
                  </a:cubicBezTo>
                  <a:cubicBezTo>
                    <a:pt x="812895" y="992053"/>
                    <a:pt x="812895" y="973455"/>
                    <a:pt x="812895" y="957183"/>
                  </a:cubicBezTo>
                  <a:cubicBezTo>
                    <a:pt x="810605" y="957183"/>
                    <a:pt x="808315" y="954858"/>
                    <a:pt x="806024" y="954858"/>
                  </a:cubicBezTo>
                  <a:cubicBezTo>
                    <a:pt x="806024" y="952534"/>
                    <a:pt x="806024" y="950209"/>
                    <a:pt x="806024" y="947884"/>
                  </a:cubicBezTo>
                  <a:cubicBezTo>
                    <a:pt x="808315" y="945560"/>
                    <a:pt x="810605" y="945560"/>
                    <a:pt x="812895" y="943235"/>
                  </a:cubicBezTo>
                  <a:lnTo>
                    <a:pt x="817477" y="938586"/>
                  </a:lnTo>
                  <a:lnTo>
                    <a:pt x="817477" y="929287"/>
                  </a:lnTo>
                  <a:cubicBezTo>
                    <a:pt x="815186" y="929287"/>
                    <a:pt x="815186" y="929287"/>
                    <a:pt x="812895" y="929287"/>
                  </a:cubicBezTo>
                  <a:cubicBezTo>
                    <a:pt x="812895" y="926962"/>
                    <a:pt x="812895" y="924638"/>
                    <a:pt x="812895" y="922313"/>
                  </a:cubicBezTo>
                  <a:cubicBezTo>
                    <a:pt x="815186" y="922313"/>
                    <a:pt x="817477" y="919988"/>
                    <a:pt x="819767" y="917664"/>
                  </a:cubicBezTo>
                  <a:cubicBezTo>
                    <a:pt x="822057" y="889768"/>
                    <a:pt x="828929" y="866522"/>
                    <a:pt x="856416" y="852574"/>
                  </a:cubicBezTo>
                  <a:cubicBezTo>
                    <a:pt x="854125" y="852574"/>
                    <a:pt x="854125" y="850249"/>
                    <a:pt x="851835" y="850249"/>
                  </a:cubicBezTo>
                  <a:cubicBezTo>
                    <a:pt x="851835" y="847924"/>
                    <a:pt x="851835" y="845600"/>
                    <a:pt x="851835" y="843275"/>
                  </a:cubicBezTo>
                  <a:cubicBezTo>
                    <a:pt x="854125" y="843275"/>
                    <a:pt x="856416" y="840950"/>
                    <a:pt x="858706" y="840950"/>
                  </a:cubicBezTo>
                  <a:cubicBezTo>
                    <a:pt x="858706" y="836301"/>
                    <a:pt x="858706" y="833976"/>
                    <a:pt x="858706" y="831652"/>
                  </a:cubicBezTo>
                  <a:cubicBezTo>
                    <a:pt x="860997" y="831652"/>
                    <a:pt x="860997" y="831652"/>
                    <a:pt x="863288" y="831652"/>
                  </a:cubicBezTo>
                  <a:cubicBezTo>
                    <a:pt x="863288" y="824678"/>
                    <a:pt x="863288" y="817704"/>
                    <a:pt x="863288" y="810730"/>
                  </a:cubicBezTo>
                  <a:cubicBezTo>
                    <a:pt x="860997" y="810730"/>
                    <a:pt x="860997" y="810730"/>
                    <a:pt x="858706" y="810730"/>
                  </a:cubicBezTo>
                  <a:cubicBezTo>
                    <a:pt x="858706" y="808405"/>
                    <a:pt x="858706" y="808405"/>
                    <a:pt x="858706" y="806081"/>
                  </a:cubicBezTo>
                  <a:lnTo>
                    <a:pt x="863288" y="803756"/>
                  </a:lnTo>
                  <a:cubicBezTo>
                    <a:pt x="867868" y="799107"/>
                    <a:pt x="870159" y="794457"/>
                    <a:pt x="874740" y="787483"/>
                  </a:cubicBezTo>
                  <a:cubicBezTo>
                    <a:pt x="877030" y="782834"/>
                    <a:pt x="877030" y="780510"/>
                    <a:pt x="877030" y="778185"/>
                  </a:cubicBezTo>
                  <a:cubicBezTo>
                    <a:pt x="872450" y="771211"/>
                    <a:pt x="872450" y="759588"/>
                    <a:pt x="877030" y="752614"/>
                  </a:cubicBezTo>
                  <a:cubicBezTo>
                    <a:pt x="877032" y="752611"/>
                    <a:pt x="877047" y="752565"/>
                    <a:pt x="877317" y="751742"/>
                  </a:cubicBezTo>
                  <a:lnTo>
                    <a:pt x="879321" y="745640"/>
                  </a:lnTo>
                  <a:cubicBezTo>
                    <a:pt x="879322" y="745643"/>
                    <a:pt x="879338" y="745689"/>
                    <a:pt x="879607" y="746512"/>
                  </a:cubicBezTo>
                  <a:lnTo>
                    <a:pt x="881612" y="752614"/>
                  </a:lnTo>
                  <a:cubicBezTo>
                    <a:pt x="886192" y="759588"/>
                    <a:pt x="888483" y="771211"/>
                    <a:pt x="883902" y="778185"/>
                  </a:cubicBezTo>
                  <a:cubicBezTo>
                    <a:pt x="883902" y="780510"/>
                    <a:pt x="883902" y="782834"/>
                    <a:pt x="883902" y="785159"/>
                  </a:cubicBezTo>
                  <a:cubicBezTo>
                    <a:pt x="888483" y="792133"/>
                    <a:pt x="893064" y="799107"/>
                    <a:pt x="895356" y="803756"/>
                  </a:cubicBezTo>
                  <a:cubicBezTo>
                    <a:pt x="897647" y="803756"/>
                    <a:pt x="897647" y="806081"/>
                    <a:pt x="899937" y="806081"/>
                  </a:cubicBezTo>
                  <a:cubicBezTo>
                    <a:pt x="899937" y="808405"/>
                    <a:pt x="899937" y="808405"/>
                    <a:pt x="899937" y="810730"/>
                  </a:cubicBezTo>
                  <a:cubicBezTo>
                    <a:pt x="897647" y="817704"/>
                    <a:pt x="897647" y="824678"/>
                    <a:pt x="897647" y="831652"/>
                  </a:cubicBezTo>
                  <a:cubicBezTo>
                    <a:pt x="902227" y="833976"/>
                    <a:pt x="902227" y="836301"/>
                    <a:pt x="902227" y="840950"/>
                  </a:cubicBezTo>
                  <a:lnTo>
                    <a:pt x="906809" y="843275"/>
                  </a:lnTo>
                  <a:cubicBezTo>
                    <a:pt x="906809" y="845600"/>
                    <a:pt x="906809" y="847924"/>
                    <a:pt x="906809" y="850249"/>
                  </a:cubicBezTo>
                  <a:cubicBezTo>
                    <a:pt x="904518" y="852574"/>
                    <a:pt x="904518" y="852574"/>
                    <a:pt x="902227" y="852574"/>
                  </a:cubicBezTo>
                  <a:cubicBezTo>
                    <a:pt x="915970" y="859548"/>
                    <a:pt x="923988" y="868847"/>
                    <a:pt x="929142" y="879889"/>
                  </a:cubicBezTo>
                  <a:lnTo>
                    <a:pt x="938277" y="915339"/>
                  </a:lnTo>
                  <a:lnTo>
                    <a:pt x="970944" y="915339"/>
                  </a:lnTo>
                  <a:lnTo>
                    <a:pt x="970944" y="886329"/>
                  </a:lnTo>
                  <a:lnTo>
                    <a:pt x="965411" y="886329"/>
                  </a:lnTo>
                  <a:cubicBezTo>
                    <a:pt x="965411" y="886306"/>
                    <a:pt x="965411" y="884414"/>
                    <a:pt x="965411" y="724196"/>
                  </a:cubicBezTo>
                  <a:cubicBezTo>
                    <a:pt x="965423" y="724196"/>
                    <a:pt x="965907" y="724196"/>
                    <a:pt x="986238" y="724196"/>
                  </a:cubicBezTo>
                  <a:cubicBezTo>
                    <a:pt x="986242" y="724190"/>
                    <a:pt x="986280" y="724108"/>
                    <a:pt x="986759" y="723115"/>
                  </a:cubicBezTo>
                  <a:lnTo>
                    <a:pt x="990403" y="715549"/>
                  </a:lnTo>
                  <a:cubicBezTo>
                    <a:pt x="990412" y="715550"/>
                    <a:pt x="990528" y="715568"/>
                    <a:pt x="992226" y="715819"/>
                  </a:cubicBezTo>
                  <a:lnTo>
                    <a:pt x="1004982" y="717710"/>
                  </a:lnTo>
                  <a:cubicBezTo>
                    <a:pt x="1004985" y="717720"/>
                    <a:pt x="1005024" y="717821"/>
                    <a:pt x="1005502" y="719062"/>
                  </a:cubicBezTo>
                  <a:lnTo>
                    <a:pt x="1009146" y="728519"/>
                  </a:lnTo>
                  <a:cubicBezTo>
                    <a:pt x="1009161" y="728520"/>
                    <a:pt x="1009773" y="728570"/>
                    <a:pt x="1036221" y="730681"/>
                  </a:cubicBezTo>
                  <a:cubicBezTo>
                    <a:pt x="1036221" y="730661"/>
                    <a:pt x="1036221" y="729131"/>
                    <a:pt x="1036221" y="607460"/>
                  </a:cubicBezTo>
                  <a:cubicBezTo>
                    <a:pt x="1036230" y="607460"/>
                    <a:pt x="1036353" y="607460"/>
                    <a:pt x="1038304" y="607460"/>
                  </a:cubicBezTo>
                  <a:lnTo>
                    <a:pt x="1052883" y="607460"/>
                  </a:lnTo>
                  <a:cubicBezTo>
                    <a:pt x="1052883" y="607438"/>
                    <a:pt x="1052883" y="605724"/>
                    <a:pt x="1052883" y="471268"/>
                  </a:cubicBezTo>
                  <a:cubicBezTo>
                    <a:pt x="1052891" y="471268"/>
                    <a:pt x="1053002" y="471268"/>
                    <a:pt x="1054704" y="471268"/>
                  </a:cubicBezTo>
                  <a:lnTo>
                    <a:pt x="1067461" y="471268"/>
                  </a:lnTo>
                  <a:cubicBezTo>
                    <a:pt x="1067461" y="471251"/>
                    <a:pt x="1067461" y="469845"/>
                    <a:pt x="1067461" y="356694"/>
                  </a:cubicBezTo>
                  <a:cubicBezTo>
                    <a:pt x="1071626" y="354532"/>
                    <a:pt x="1071626" y="354532"/>
                    <a:pt x="1071626" y="328590"/>
                  </a:cubicBezTo>
                  <a:cubicBezTo>
                    <a:pt x="1071633" y="328590"/>
                    <a:pt x="1071756" y="328590"/>
                    <a:pt x="1073709" y="328590"/>
                  </a:cubicBezTo>
                  <a:lnTo>
                    <a:pt x="1088288" y="328590"/>
                  </a:lnTo>
                  <a:cubicBezTo>
                    <a:pt x="1088299" y="328567"/>
                    <a:pt x="1088922" y="327200"/>
                    <a:pt x="1125775" y="246444"/>
                  </a:cubicBezTo>
                  <a:cubicBezTo>
                    <a:pt x="1125775" y="246430"/>
                    <a:pt x="1125810" y="244478"/>
                    <a:pt x="11299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14353A-EABD-49DB-9910-E10B582BE8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6044" y="5840773"/>
              <a:ext cx="4475956" cy="1039515"/>
            </a:xfrm>
            <a:custGeom>
              <a:avLst/>
              <a:gdLst>
                <a:gd name="connsiteX0" fmla="*/ 1569801 w 4475956"/>
                <a:gd name="connsiteY0" fmla="*/ 0 h 1039515"/>
                <a:gd name="connsiteX1" fmla="*/ 1573966 w 4475956"/>
                <a:gd name="connsiteY1" fmla="*/ 17294 h 1039515"/>
                <a:gd name="connsiteX2" fmla="*/ 1576049 w 4475956"/>
                <a:gd name="connsiteY2" fmla="*/ 75662 h 1039515"/>
                <a:gd name="connsiteX3" fmla="*/ 1578131 w 4475956"/>
                <a:gd name="connsiteY3" fmla="*/ 138354 h 1039515"/>
                <a:gd name="connsiteX4" fmla="*/ 1584379 w 4475956"/>
                <a:gd name="connsiteY4" fmla="*/ 144840 h 1039515"/>
                <a:gd name="connsiteX5" fmla="*/ 1582297 w 4475956"/>
                <a:gd name="connsiteY5" fmla="*/ 151324 h 1039515"/>
                <a:gd name="connsiteX6" fmla="*/ 1582297 w 4475956"/>
                <a:gd name="connsiteY6" fmla="*/ 229148 h 1039515"/>
                <a:gd name="connsiteX7" fmla="*/ 1584379 w 4475956"/>
                <a:gd name="connsiteY7" fmla="*/ 233472 h 1039515"/>
                <a:gd name="connsiteX8" fmla="*/ 1584379 w 4475956"/>
                <a:gd name="connsiteY8" fmla="*/ 255090 h 1039515"/>
                <a:gd name="connsiteX9" fmla="*/ 1598957 w 4475956"/>
                <a:gd name="connsiteY9" fmla="*/ 255090 h 1039515"/>
                <a:gd name="connsiteX10" fmla="*/ 1598957 w 4475956"/>
                <a:gd name="connsiteY10" fmla="*/ 272384 h 1039515"/>
                <a:gd name="connsiteX11" fmla="*/ 1607289 w 4475956"/>
                <a:gd name="connsiteY11" fmla="*/ 296163 h 1039515"/>
                <a:gd name="connsiteX12" fmla="*/ 1601041 w 4475956"/>
                <a:gd name="connsiteY12" fmla="*/ 300487 h 1039515"/>
                <a:gd name="connsiteX13" fmla="*/ 1588544 w 4475956"/>
                <a:gd name="connsiteY13" fmla="*/ 322105 h 1039515"/>
                <a:gd name="connsiteX14" fmla="*/ 1596875 w 4475956"/>
                <a:gd name="connsiteY14" fmla="*/ 575033 h 1039515"/>
                <a:gd name="connsiteX15" fmla="*/ 1663520 w 4475956"/>
                <a:gd name="connsiteY15" fmla="*/ 575033 h 1039515"/>
                <a:gd name="connsiteX16" fmla="*/ 1663520 w 4475956"/>
                <a:gd name="connsiteY16" fmla="*/ 650695 h 1039515"/>
                <a:gd name="connsiteX17" fmla="*/ 1671851 w 4475956"/>
                <a:gd name="connsiteY17" fmla="*/ 650695 h 1039515"/>
                <a:gd name="connsiteX18" fmla="*/ 1673933 w 4475956"/>
                <a:gd name="connsiteY18" fmla="*/ 644210 h 1039515"/>
                <a:gd name="connsiteX19" fmla="*/ 1680181 w 4475956"/>
                <a:gd name="connsiteY19" fmla="*/ 644210 h 1039515"/>
                <a:gd name="connsiteX20" fmla="*/ 1682265 w 4475956"/>
                <a:gd name="connsiteY20" fmla="*/ 652857 h 1039515"/>
                <a:gd name="connsiteX21" fmla="*/ 1694761 w 4475956"/>
                <a:gd name="connsiteY21" fmla="*/ 652857 h 1039515"/>
                <a:gd name="connsiteX22" fmla="*/ 1694761 w 4475956"/>
                <a:gd name="connsiteY22" fmla="*/ 646371 h 1039515"/>
                <a:gd name="connsiteX23" fmla="*/ 1717668 w 4475956"/>
                <a:gd name="connsiteY23" fmla="*/ 646371 h 1039515"/>
                <a:gd name="connsiteX24" fmla="*/ 1717668 w 4475956"/>
                <a:gd name="connsiteY24" fmla="*/ 652857 h 1039515"/>
                <a:gd name="connsiteX25" fmla="*/ 1738495 w 4475956"/>
                <a:gd name="connsiteY25" fmla="*/ 652857 h 1039515"/>
                <a:gd name="connsiteX26" fmla="*/ 1738495 w 4475956"/>
                <a:gd name="connsiteY26" fmla="*/ 698254 h 1039515"/>
                <a:gd name="connsiteX27" fmla="*/ 1753074 w 4475956"/>
                <a:gd name="connsiteY27" fmla="*/ 698254 h 1039515"/>
                <a:gd name="connsiteX28" fmla="*/ 1753074 w 4475956"/>
                <a:gd name="connsiteY28" fmla="*/ 685283 h 1039515"/>
                <a:gd name="connsiteX29" fmla="*/ 1769735 w 4475956"/>
                <a:gd name="connsiteY29" fmla="*/ 685283 h 1039515"/>
                <a:gd name="connsiteX30" fmla="*/ 1769735 w 4475956"/>
                <a:gd name="connsiteY30" fmla="*/ 505856 h 1039515"/>
                <a:gd name="connsiteX31" fmla="*/ 1775983 w 4475956"/>
                <a:gd name="connsiteY31" fmla="*/ 499370 h 1039515"/>
                <a:gd name="connsiteX32" fmla="*/ 1850959 w 4475956"/>
                <a:gd name="connsiteY32" fmla="*/ 499370 h 1039515"/>
                <a:gd name="connsiteX33" fmla="*/ 1850959 w 4475956"/>
                <a:gd name="connsiteY33" fmla="*/ 508018 h 1039515"/>
                <a:gd name="connsiteX34" fmla="*/ 1861371 w 4475956"/>
                <a:gd name="connsiteY34" fmla="*/ 508018 h 1039515"/>
                <a:gd name="connsiteX35" fmla="*/ 1861371 w 4475956"/>
                <a:gd name="connsiteY35" fmla="*/ 622592 h 1039515"/>
                <a:gd name="connsiteX36" fmla="*/ 1884280 w 4475956"/>
                <a:gd name="connsiteY36" fmla="*/ 622592 h 1039515"/>
                <a:gd name="connsiteX37" fmla="*/ 1884280 w 4475956"/>
                <a:gd name="connsiteY37" fmla="*/ 555577 h 1039515"/>
                <a:gd name="connsiteX38" fmla="*/ 1911356 w 4475956"/>
                <a:gd name="connsiteY38" fmla="*/ 555577 h 1039515"/>
                <a:gd name="connsiteX39" fmla="*/ 1915519 w 4475956"/>
                <a:gd name="connsiteY39" fmla="*/ 551253 h 1039515"/>
                <a:gd name="connsiteX40" fmla="*/ 1923851 w 4475956"/>
                <a:gd name="connsiteY40" fmla="*/ 551253 h 1039515"/>
                <a:gd name="connsiteX41" fmla="*/ 1928015 w 4475956"/>
                <a:gd name="connsiteY41" fmla="*/ 555577 h 1039515"/>
                <a:gd name="connsiteX42" fmla="*/ 1950925 w 4475956"/>
                <a:gd name="connsiteY42" fmla="*/ 555577 h 1039515"/>
                <a:gd name="connsiteX43" fmla="*/ 1950925 w 4475956"/>
                <a:gd name="connsiteY43" fmla="*/ 438841 h 1039515"/>
                <a:gd name="connsiteX44" fmla="*/ 2009239 w 4475956"/>
                <a:gd name="connsiteY44" fmla="*/ 428032 h 1039515"/>
                <a:gd name="connsiteX45" fmla="*/ 2009239 w 4475956"/>
                <a:gd name="connsiteY45" fmla="*/ 429113 h 1039515"/>
                <a:gd name="connsiteX46" fmla="*/ 2009239 w 4475956"/>
                <a:gd name="connsiteY46" fmla="*/ 436679 h 1039515"/>
                <a:gd name="connsiteX47" fmla="*/ 2036313 w 4475956"/>
                <a:gd name="connsiteY47" fmla="*/ 436679 h 1039515"/>
                <a:gd name="connsiteX48" fmla="*/ 2036313 w 4475956"/>
                <a:gd name="connsiteY48" fmla="*/ 691769 h 1039515"/>
                <a:gd name="connsiteX49" fmla="*/ 2059223 w 4475956"/>
                <a:gd name="connsiteY49" fmla="*/ 691769 h 1039515"/>
                <a:gd name="connsiteX50" fmla="*/ 2059223 w 4475956"/>
                <a:gd name="connsiteY50" fmla="*/ 687445 h 1039515"/>
                <a:gd name="connsiteX51" fmla="*/ 2071719 w 4475956"/>
                <a:gd name="connsiteY51" fmla="*/ 687445 h 1039515"/>
                <a:gd name="connsiteX52" fmla="*/ 2071719 w 4475956"/>
                <a:gd name="connsiteY52" fmla="*/ 691769 h 1039515"/>
                <a:gd name="connsiteX53" fmla="*/ 2096710 w 4475956"/>
                <a:gd name="connsiteY53" fmla="*/ 691769 h 1039515"/>
                <a:gd name="connsiteX54" fmla="*/ 2096710 w 4475956"/>
                <a:gd name="connsiteY54" fmla="*/ 678798 h 1039515"/>
                <a:gd name="connsiteX55" fmla="*/ 2125867 w 4475956"/>
                <a:gd name="connsiteY55" fmla="*/ 678798 h 1039515"/>
                <a:gd name="connsiteX56" fmla="*/ 2138363 w 4475956"/>
                <a:gd name="connsiteY56" fmla="*/ 674474 h 1039515"/>
                <a:gd name="connsiteX57" fmla="*/ 2159190 w 4475956"/>
                <a:gd name="connsiteY57" fmla="*/ 678798 h 1039515"/>
                <a:gd name="connsiteX58" fmla="*/ 2159190 w 4475956"/>
                <a:gd name="connsiteY58" fmla="*/ 661504 h 1039515"/>
                <a:gd name="connsiteX59" fmla="*/ 2167521 w 4475956"/>
                <a:gd name="connsiteY59" fmla="*/ 661504 h 1039515"/>
                <a:gd name="connsiteX60" fmla="*/ 2167521 w 4475956"/>
                <a:gd name="connsiteY60" fmla="*/ 648533 h 1039515"/>
                <a:gd name="connsiteX61" fmla="*/ 2225834 w 4475956"/>
                <a:gd name="connsiteY61" fmla="*/ 648533 h 1039515"/>
                <a:gd name="connsiteX62" fmla="*/ 2225834 w 4475956"/>
                <a:gd name="connsiteY62" fmla="*/ 618268 h 1039515"/>
                <a:gd name="connsiteX63" fmla="*/ 2244577 w 4475956"/>
                <a:gd name="connsiteY63" fmla="*/ 618268 h 1039515"/>
                <a:gd name="connsiteX64" fmla="*/ 2244577 w 4475956"/>
                <a:gd name="connsiteY64" fmla="*/ 611783 h 1039515"/>
                <a:gd name="connsiteX65" fmla="*/ 2257073 w 4475956"/>
                <a:gd name="connsiteY65" fmla="*/ 611783 h 1039515"/>
                <a:gd name="connsiteX66" fmla="*/ 2257073 w 4475956"/>
                <a:gd name="connsiteY66" fmla="*/ 618268 h 1039515"/>
                <a:gd name="connsiteX67" fmla="*/ 2273734 w 4475956"/>
                <a:gd name="connsiteY67" fmla="*/ 618268 h 1039515"/>
                <a:gd name="connsiteX68" fmla="*/ 2273734 w 4475956"/>
                <a:gd name="connsiteY68" fmla="*/ 667989 h 1039515"/>
                <a:gd name="connsiteX69" fmla="*/ 2307057 w 4475956"/>
                <a:gd name="connsiteY69" fmla="*/ 667989 h 1039515"/>
                <a:gd name="connsiteX70" fmla="*/ 2307057 w 4475956"/>
                <a:gd name="connsiteY70" fmla="*/ 642048 h 1039515"/>
                <a:gd name="connsiteX71" fmla="*/ 2346627 w 4475956"/>
                <a:gd name="connsiteY71" fmla="*/ 642048 h 1039515"/>
                <a:gd name="connsiteX72" fmla="*/ 2346627 w 4475956"/>
                <a:gd name="connsiteY72" fmla="*/ 611783 h 1039515"/>
                <a:gd name="connsiteX73" fmla="*/ 2396611 w 4475956"/>
                <a:gd name="connsiteY73" fmla="*/ 611783 h 1039515"/>
                <a:gd name="connsiteX74" fmla="*/ 2396611 w 4475956"/>
                <a:gd name="connsiteY74" fmla="*/ 722939 h 1039515"/>
                <a:gd name="connsiteX75" fmla="*/ 2396611 w 4475956"/>
                <a:gd name="connsiteY75" fmla="*/ 736718 h 1039515"/>
                <a:gd name="connsiteX76" fmla="*/ 2464305 w 4475956"/>
                <a:gd name="connsiteY76" fmla="*/ 736718 h 1039515"/>
                <a:gd name="connsiteX77" fmla="*/ 2464305 w 4475956"/>
                <a:gd name="connsiteY77" fmla="*/ 842490 h 1039515"/>
                <a:gd name="connsiteX78" fmla="*/ 2464305 w 4475956"/>
                <a:gd name="connsiteY78" fmla="*/ 865737 h 1039515"/>
                <a:gd name="connsiteX79" fmla="*/ 2479678 w 4475956"/>
                <a:gd name="connsiteY79" fmla="*/ 865737 h 1039515"/>
                <a:gd name="connsiteX80" fmla="*/ 2479678 w 4475956"/>
                <a:gd name="connsiteY80" fmla="*/ 864575 h 1039515"/>
                <a:gd name="connsiteX81" fmla="*/ 2479678 w 4475956"/>
                <a:gd name="connsiteY81" fmla="*/ 856439 h 1039515"/>
                <a:gd name="connsiteX82" fmla="*/ 2525489 w 4475956"/>
                <a:gd name="connsiteY82" fmla="*/ 856439 h 1039515"/>
                <a:gd name="connsiteX83" fmla="*/ 2525489 w 4475956"/>
                <a:gd name="connsiteY83" fmla="*/ 877360 h 1039515"/>
                <a:gd name="connsiteX84" fmla="*/ 2527778 w 4475956"/>
                <a:gd name="connsiteY84" fmla="*/ 878523 h 1039515"/>
                <a:gd name="connsiteX85" fmla="*/ 2543813 w 4475956"/>
                <a:gd name="connsiteY85" fmla="*/ 886659 h 1039515"/>
                <a:gd name="connsiteX86" fmla="*/ 2543813 w 4475956"/>
                <a:gd name="connsiteY86" fmla="*/ 916879 h 1039515"/>
                <a:gd name="connsiteX87" fmla="*/ 2545245 w 4475956"/>
                <a:gd name="connsiteY87" fmla="*/ 917461 h 1039515"/>
                <a:gd name="connsiteX88" fmla="*/ 2555266 w 4475956"/>
                <a:gd name="connsiteY88" fmla="*/ 921529 h 1039515"/>
                <a:gd name="connsiteX89" fmla="*/ 2555266 w 4475956"/>
                <a:gd name="connsiteY89" fmla="*/ 920367 h 1039515"/>
                <a:gd name="connsiteX90" fmla="*/ 2555266 w 4475956"/>
                <a:gd name="connsiteY90" fmla="*/ 912230 h 1039515"/>
                <a:gd name="connsiteX91" fmla="*/ 2556411 w 4475956"/>
                <a:gd name="connsiteY91" fmla="*/ 912230 h 1039515"/>
                <a:gd name="connsiteX92" fmla="*/ 2564428 w 4475956"/>
                <a:gd name="connsiteY92" fmla="*/ 912230 h 1039515"/>
                <a:gd name="connsiteX93" fmla="*/ 2564428 w 4475956"/>
                <a:gd name="connsiteY93" fmla="*/ 911358 h 1039515"/>
                <a:gd name="connsiteX94" fmla="*/ 2564428 w 4475956"/>
                <a:gd name="connsiteY94" fmla="*/ 905256 h 1039515"/>
                <a:gd name="connsiteX95" fmla="*/ 2563283 w 4475956"/>
                <a:gd name="connsiteY95" fmla="*/ 905256 h 1039515"/>
                <a:gd name="connsiteX96" fmla="*/ 2555266 w 4475956"/>
                <a:gd name="connsiteY96" fmla="*/ 905256 h 1039515"/>
                <a:gd name="connsiteX97" fmla="*/ 2555266 w 4475956"/>
                <a:gd name="connsiteY97" fmla="*/ 904094 h 1039515"/>
                <a:gd name="connsiteX98" fmla="*/ 2555266 w 4475956"/>
                <a:gd name="connsiteY98" fmla="*/ 895958 h 1039515"/>
                <a:gd name="connsiteX99" fmla="*/ 2556411 w 4475956"/>
                <a:gd name="connsiteY99" fmla="*/ 895958 h 1039515"/>
                <a:gd name="connsiteX100" fmla="*/ 2564428 w 4475956"/>
                <a:gd name="connsiteY100" fmla="*/ 895958 h 1039515"/>
                <a:gd name="connsiteX101" fmla="*/ 2564428 w 4475956"/>
                <a:gd name="connsiteY101" fmla="*/ 894795 h 1039515"/>
                <a:gd name="connsiteX102" fmla="*/ 2564428 w 4475956"/>
                <a:gd name="connsiteY102" fmla="*/ 886659 h 1039515"/>
                <a:gd name="connsiteX103" fmla="*/ 2563283 w 4475956"/>
                <a:gd name="connsiteY103" fmla="*/ 886659 h 1039515"/>
                <a:gd name="connsiteX104" fmla="*/ 2555266 w 4475956"/>
                <a:gd name="connsiteY104" fmla="*/ 886659 h 1039515"/>
                <a:gd name="connsiteX105" fmla="*/ 2555266 w 4475956"/>
                <a:gd name="connsiteY105" fmla="*/ 885497 h 1039515"/>
                <a:gd name="connsiteX106" fmla="*/ 2555266 w 4475956"/>
                <a:gd name="connsiteY106" fmla="*/ 877360 h 1039515"/>
                <a:gd name="connsiteX107" fmla="*/ 2556411 w 4475956"/>
                <a:gd name="connsiteY107" fmla="*/ 877360 h 1039515"/>
                <a:gd name="connsiteX108" fmla="*/ 2564428 w 4475956"/>
                <a:gd name="connsiteY108" fmla="*/ 877360 h 1039515"/>
                <a:gd name="connsiteX109" fmla="*/ 2564428 w 4475956"/>
                <a:gd name="connsiteY109" fmla="*/ 876489 h 1039515"/>
                <a:gd name="connsiteX110" fmla="*/ 2564428 w 4475956"/>
                <a:gd name="connsiteY110" fmla="*/ 870387 h 1039515"/>
                <a:gd name="connsiteX111" fmla="*/ 2563283 w 4475956"/>
                <a:gd name="connsiteY111" fmla="*/ 870387 h 1039515"/>
                <a:gd name="connsiteX112" fmla="*/ 2555266 w 4475956"/>
                <a:gd name="connsiteY112" fmla="*/ 870387 h 1039515"/>
                <a:gd name="connsiteX113" fmla="*/ 2555266 w 4475956"/>
                <a:gd name="connsiteY113" fmla="*/ 869224 h 1039515"/>
                <a:gd name="connsiteX114" fmla="*/ 2555266 w 4475956"/>
                <a:gd name="connsiteY114" fmla="*/ 861088 h 1039515"/>
                <a:gd name="connsiteX115" fmla="*/ 2556411 w 4475956"/>
                <a:gd name="connsiteY115" fmla="*/ 861088 h 1039515"/>
                <a:gd name="connsiteX116" fmla="*/ 2564428 w 4475956"/>
                <a:gd name="connsiteY116" fmla="*/ 861088 h 1039515"/>
                <a:gd name="connsiteX117" fmla="*/ 2564428 w 4475956"/>
                <a:gd name="connsiteY117" fmla="*/ 859926 h 1039515"/>
                <a:gd name="connsiteX118" fmla="*/ 2564428 w 4475956"/>
                <a:gd name="connsiteY118" fmla="*/ 851789 h 1039515"/>
                <a:gd name="connsiteX119" fmla="*/ 2563283 w 4475956"/>
                <a:gd name="connsiteY119" fmla="*/ 851789 h 1039515"/>
                <a:gd name="connsiteX120" fmla="*/ 2555266 w 4475956"/>
                <a:gd name="connsiteY120" fmla="*/ 851789 h 1039515"/>
                <a:gd name="connsiteX121" fmla="*/ 2555266 w 4475956"/>
                <a:gd name="connsiteY121" fmla="*/ 850918 h 1039515"/>
                <a:gd name="connsiteX122" fmla="*/ 2555266 w 4475956"/>
                <a:gd name="connsiteY122" fmla="*/ 844815 h 1039515"/>
                <a:gd name="connsiteX123" fmla="*/ 2556411 w 4475956"/>
                <a:gd name="connsiteY123" fmla="*/ 844815 h 1039515"/>
                <a:gd name="connsiteX124" fmla="*/ 2564428 w 4475956"/>
                <a:gd name="connsiteY124" fmla="*/ 844815 h 1039515"/>
                <a:gd name="connsiteX125" fmla="*/ 2564428 w 4475956"/>
                <a:gd name="connsiteY125" fmla="*/ 843653 h 1039515"/>
                <a:gd name="connsiteX126" fmla="*/ 2564428 w 4475956"/>
                <a:gd name="connsiteY126" fmla="*/ 835517 h 1039515"/>
                <a:gd name="connsiteX127" fmla="*/ 2563283 w 4475956"/>
                <a:gd name="connsiteY127" fmla="*/ 835517 h 1039515"/>
                <a:gd name="connsiteX128" fmla="*/ 2555266 w 4475956"/>
                <a:gd name="connsiteY128" fmla="*/ 835517 h 1039515"/>
                <a:gd name="connsiteX129" fmla="*/ 2555266 w 4475956"/>
                <a:gd name="connsiteY129" fmla="*/ 834355 h 1039515"/>
                <a:gd name="connsiteX130" fmla="*/ 2555266 w 4475956"/>
                <a:gd name="connsiteY130" fmla="*/ 826218 h 1039515"/>
                <a:gd name="connsiteX131" fmla="*/ 2556411 w 4475956"/>
                <a:gd name="connsiteY131" fmla="*/ 826218 h 1039515"/>
                <a:gd name="connsiteX132" fmla="*/ 2564428 w 4475956"/>
                <a:gd name="connsiteY132" fmla="*/ 826218 h 1039515"/>
                <a:gd name="connsiteX133" fmla="*/ 2564428 w 4475956"/>
                <a:gd name="connsiteY133" fmla="*/ 825056 h 1039515"/>
                <a:gd name="connsiteX134" fmla="*/ 2564428 w 4475956"/>
                <a:gd name="connsiteY134" fmla="*/ 816920 h 1039515"/>
                <a:gd name="connsiteX135" fmla="*/ 2563283 w 4475956"/>
                <a:gd name="connsiteY135" fmla="*/ 816920 h 1039515"/>
                <a:gd name="connsiteX136" fmla="*/ 2555266 w 4475956"/>
                <a:gd name="connsiteY136" fmla="*/ 816920 h 1039515"/>
                <a:gd name="connsiteX137" fmla="*/ 2555266 w 4475956"/>
                <a:gd name="connsiteY137" fmla="*/ 816048 h 1039515"/>
                <a:gd name="connsiteX138" fmla="*/ 2555266 w 4475956"/>
                <a:gd name="connsiteY138" fmla="*/ 809946 h 1039515"/>
                <a:gd name="connsiteX139" fmla="*/ 2556411 w 4475956"/>
                <a:gd name="connsiteY139" fmla="*/ 809946 h 1039515"/>
                <a:gd name="connsiteX140" fmla="*/ 2564428 w 4475956"/>
                <a:gd name="connsiteY140" fmla="*/ 809946 h 1039515"/>
                <a:gd name="connsiteX141" fmla="*/ 2564428 w 4475956"/>
                <a:gd name="connsiteY141" fmla="*/ 808783 h 1039515"/>
                <a:gd name="connsiteX142" fmla="*/ 2564428 w 4475956"/>
                <a:gd name="connsiteY142" fmla="*/ 800647 h 1039515"/>
                <a:gd name="connsiteX143" fmla="*/ 2563283 w 4475956"/>
                <a:gd name="connsiteY143" fmla="*/ 800647 h 1039515"/>
                <a:gd name="connsiteX144" fmla="*/ 2555266 w 4475956"/>
                <a:gd name="connsiteY144" fmla="*/ 800647 h 1039515"/>
                <a:gd name="connsiteX145" fmla="*/ 2555266 w 4475956"/>
                <a:gd name="connsiteY145" fmla="*/ 799485 h 1039515"/>
                <a:gd name="connsiteX146" fmla="*/ 2555266 w 4475956"/>
                <a:gd name="connsiteY146" fmla="*/ 791348 h 1039515"/>
                <a:gd name="connsiteX147" fmla="*/ 2556411 w 4475956"/>
                <a:gd name="connsiteY147" fmla="*/ 791348 h 1039515"/>
                <a:gd name="connsiteX148" fmla="*/ 2564428 w 4475956"/>
                <a:gd name="connsiteY148" fmla="*/ 791348 h 1039515"/>
                <a:gd name="connsiteX149" fmla="*/ 2564428 w 4475956"/>
                <a:gd name="connsiteY149" fmla="*/ 790477 h 1039515"/>
                <a:gd name="connsiteX150" fmla="*/ 2564428 w 4475956"/>
                <a:gd name="connsiteY150" fmla="*/ 784375 h 1039515"/>
                <a:gd name="connsiteX151" fmla="*/ 2563283 w 4475956"/>
                <a:gd name="connsiteY151" fmla="*/ 784375 h 1039515"/>
                <a:gd name="connsiteX152" fmla="*/ 2555266 w 4475956"/>
                <a:gd name="connsiteY152" fmla="*/ 784375 h 1039515"/>
                <a:gd name="connsiteX153" fmla="*/ 2555266 w 4475956"/>
                <a:gd name="connsiteY153" fmla="*/ 783212 h 1039515"/>
                <a:gd name="connsiteX154" fmla="*/ 2555266 w 4475956"/>
                <a:gd name="connsiteY154" fmla="*/ 775076 h 1039515"/>
                <a:gd name="connsiteX155" fmla="*/ 2556411 w 4475956"/>
                <a:gd name="connsiteY155" fmla="*/ 775076 h 1039515"/>
                <a:gd name="connsiteX156" fmla="*/ 2564428 w 4475956"/>
                <a:gd name="connsiteY156" fmla="*/ 775076 h 1039515"/>
                <a:gd name="connsiteX157" fmla="*/ 2564428 w 4475956"/>
                <a:gd name="connsiteY157" fmla="*/ 773914 h 1039515"/>
                <a:gd name="connsiteX158" fmla="*/ 2564428 w 4475956"/>
                <a:gd name="connsiteY158" fmla="*/ 765777 h 1039515"/>
                <a:gd name="connsiteX159" fmla="*/ 2563283 w 4475956"/>
                <a:gd name="connsiteY159" fmla="*/ 765777 h 1039515"/>
                <a:gd name="connsiteX160" fmla="*/ 2555266 w 4475956"/>
                <a:gd name="connsiteY160" fmla="*/ 765777 h 1039515"/>
                <a:gd name="connsiteX161" fmla="*/ 2555266 w 4475956"/>
                <a:gd name="connsiteY161" fmla="*/ 764615 h 1039515"/>
                <a:gd name="connsiteX162" fmla="*/ 2555266 w 4475956"/>
                <a:gd name="connsiteY162" fmla="*/ 756479 h 1039515"/>
                <a:gd name="connsiteX163" fmla="*/ 2556411 w 4475956"/>
                <a:gd name="connsiteY163" fmla="*/ 756479 h 1039515"/>
                <a:gd name="connsiteX164" fmla="*/ 2564428 w 4475956"/>
                <a:gd name="connsiteY164" fmla="*/ 756479 h 1039515"/>
                <a:gd name="connsiteX165" fmla="*/ 2564428 w 4475956"/>
                <a:gd name="connsiteY165" fmla="*/ 755607 h 1039515"/>
                <a:gd name="connsiteX166" fmla="*/ 2564428 w 4475956"/>
                <a:gd name="connsiteY166" fmla="*/ 749505 h 1039515"/>
                <a:gd name="connsiteX167" fmla="*/ 2563283 w 4475956"/>
                <a:gd name="connsiteY167" fmla="*/ 749505 h 1039515"/>
                <a:gd name="connsiteX168" fmla="*/ 2555266 w 4475956"/>
                <a:gd name="connsiteY168" fmla="*/ 749505 h 1039515"/>
                <a:gd name="connsiteX169" fmla="*/ 2555266 w 4475956"/>
                <a:gd name="connsiteY169" fmla="*/ 748343 h 1039515"/>
                <a:gd name="connsiteX170" fmla="*/ 2555266 w 4475956"/>
                <a:gd name="connsiteY170" fmla="*/ 740206 h 1039515"/>
                <a:gd name="connsiteX171" fmla="*/ 2556411 w 4475956"/>
                <a:gd name="connsiteY171" fmla="*/ 740206 h 1039515"/>
                <a:gd name="connsiteX172" fmla="*/ 2564428 w 4475956"/>
                <a:gd name="connsiteY172" fmla="*/ 740206 h 1039515"/>
                <a:gd name="connsiteX173" fmla="*/ 2564428 w 4475956"/>
                <a:gd name="connsiteY173" fmla="*/ 739044 h 1039515"/>
                <a:gd name="connsiteX174" fmla="*/ 2564428 w 4475956"/>
                <a:gd name="connsiteY174" fmla="*/ 730908 h 1039515"/>
                <a:gd name="connsiteX175" fmla="*/ 2563283 w 4475956"/>
                <a:gd name="connsiteY175" fmla="*/ 730908 h 1039515"/>
                <a:gd name="connsiteX176" fmla="*/ 2555266 w 4475956"/>
                <a:gd name="connsiteY176" fmla="*/ 730908 h 1039515"/>
                <a:gd name="connsiteX177" fmla="*/ 2555266 w 4475956"/>
                <a:gd name="connsiteY177" fmla="*/ 729745 h 1039515"/>
                <a:gd name="connsiteX178" fmla="*/ 2555266 w 4475956"/>
                <a:gd name="connsiteY178" fmla="*/ 721609 h 1039515"/>
                <a:gd name="connsiteX179" fmla="*/ 2556411 w 4475956"/>
                <a:gd name="connsiteY179" fmla="*/ 721609 h 1039515"/>
                <a:gd name="connsiteX180" fmla="*/ 2564428 w 4475956"/>
                <a:gd name="connsiteY180" fmla="*/ 721609 h 1039515"/>
                <a:gd name="connsiteX181" fmla="*/ 2564428 w 4475956"/>
                <a:gd name="connsiteY181" fmla="*/ 720737 h 1039515"/>
                <a:gd name="connsiteX182" fmla="*/ 2564428 w 4475956"/>
                <a:gd name="connsiteY182" fmla="*/ 714635 h 1039515"/>
                <a:gd name="connsiteX183" fmla="*/ 2563283 w 4475956"/>
                <a:gd name="connsiteY183" fmla="*/ 714635 h 1039515"/>
                <a:gd name="connsiteX184" fmla="*/ 2555266 w 4475956"/>
                <a:gd name="connsiteY184" fmla="*/ 714635 h 1039515"/>
                <a:gd name="connsiteX185" fmla="*/ 2555266 w 4475956"/>
                <a:gd name="connsiteY185" fmla="*/ 713473 h 1039515"/>
                <a:gd name="connsiteX186" fmla="*/ 2555266 w 4475956"/>
                <a:gd name="connsiteY186" fmla="*/ 705336 h 1039515"/>
                <a:gd name="connsiteX187" fmla="*/ 2556411 w 4475956"/>
                <a:gd name="connsiteY187" fmla="*/ 705336 h 1039515"/>
                <a:gd name="connsiteX188" fmla="*/ 2564428 w 4475956"/>
                <a:gd name="connsiteY188" fmla="*/ 705336 h 1039515"/>
                <a:gd name="connsiteX189" fmla="*/ 2563283 w 4475956"/>
                <a:gd name="connsiteY189" fmla="*/ 703593 h 1039515"/>
                <a:gd name="connsiteX190" fmla="*/ 2555266 w 4475956"/>
                <a:gd name="connsiteY190" fmla="*/ 691389 h 1039515"/>
                <a:gd name="connsiteX191" fmla="*/ 2555266 w 4475956"/>
                <a:gd name="connsiteY191" fmla="*/ 654194 h 1039515"/>
                <a:gd name="connsiteX192" fmla="*/ 2708733 w 4475956"/>
                <a:gd name="connsiteY192" fmla="*/ 654194 h 1039515"/>
                <a:gd name="connsiteX193" fmla="*/ 2722475 w 4475956"/>
                <a:gd name="connsiteY193" fmla="*/ 675116 h 1039515"/>
                <a:gd name="connsiteX194" fmla="*/ 2722475 w 4475956"/>
                <a:gd name="connsiteY194" fmla="*/ 721609 h 1039515"/>
                <a:gd name="connsiteX195" fmla="*/ 2721330 w 4475956"/>
                <a:gd name="connsiteY195" fmla="*/ 721609 h 1039515"/>
                <a:gd name="connsiteX196" fmla="*/ 2713313 w 4475956"/>
                <a:gd name="connsiteY196" fmla="*/ 721609 h 1039515"/>
                <a:gd name="connsiteX197" fmla="*/ 2713313 w 4475956"/>
                <a:gd name="connsiteY197" fmla="*/ 722771 h 1039515"/>
                <a:gd name="connsiteX198" fmla="*/ 2713313 w 4475956"/>
                <a:gd name="connsiteY198" fmla="*/ 730908 h 1039515"/>
                <a:gd name="connsiteX199" fmla="*/ 2714459 w 4475956"/>
                <a:gd name="connsiteY199" fmla="*/ 730908 h 1039515"/>
                <a:gd name="connsiteX200" fmla="*/ 2722475 w 4475956"/>
                <a:gd name="connsiteY200" fmla="*/ 730908 h 1039515"/>
                <a:gd name="connsiteX201" fmla="*/ 2722475 w 4475956"/>
                <a:gd name="connsiteY201" fmla="*/ 732070 h 1039515"/>
                <a:gd name="connsiteX202" fmla="*/ 2722475 w 4475956"/>
                <a:gd name="connsiteY202" fmla="*/ 740206 h 1039515"/>
                <a:gd name="connsiteX203" fmla="*/ 2721330 w 4475956"/>
                <a:gd name="connsiteY203" fmla="*/ 740206 h 1039515"/>
                <a:gd name="connsiteX204" fmla="*/ 2713313 w 4475956"/>
                <a:gd name="connsiteY204" fmla="*/ 740206 h 1039515"/>
                <a:gd name="connsiteX205" fmla="*/ 2713313 w 4475956"/>
                <a:gd name="connsiteY205" fmla="*/ 741368 h 1039515"/>
                <a:gd name="connsiteX206" fmla="*/ 2713313 w 4475956"/>
                <a:gd name="connsiteY206" fmla="*/ 749505 h 1039515"/>
                <a:gd name="connsiteX207" fmla="*/ 2714459 w 4475956"/>
                <a:gd name="connsiteY207" fmla="*/ 749505 h 1039515"/>
                <a:gd name="connsiteX208" fmla="*/ 2722475 w 4475956"/>
                <a:gd name="connsiteY208" fmla="*/ 749505 h 1039515"/>
                <a:gd name="connsiteX209" fmla="*/ 2722475 w 4475956"/>
                <a:gd name="connsiteY209" fmla="*/ 750377 h 1039515"/>
                <a:gd name="connsiteX210" fmla="*/ 2722475 w 4475956"/>
                <a:gd name="connsiteY210" fmla="*/ 756479 h 1039515"/>
                <a:gd name="connsiteX211" fmla="*/ 2721330 w 4475956"/>
                <a:gd name="connsiteY211" fmla="*/ 756479 h 1039515"/>
                <a:gd name="connsiteX212" fmla="*/ 2713313 w 4475956"/>
                <a:gd name="connsiteY212" fmla="*/ 756479 h 1039515"/>
                <a:gd name="connsiteX213" fmla="*/ 2713313 w 4475956"/>
                <a:gd name="connsiteY213" fmla="*/ 757641 h 1039515"/>
                <a:gd name="connsiteX214" fmla="*/ 2713313 w 4475956"/>
                <a:gd name="connsiteY214" fmla="*/ 765777 h 1039515"/>
                <a:gd name="connsiteX215" fmla="*/ 2714459 w 4475956"/>
                <a:gd name="connsiteY215" fmla="*/ 765777 h 1039515"/>
                <a:gd name="connsiteX216" fmla="*/ 2722475 w 4475956"/>
                <a:gd name="connsiteY216" fmla="*/ 765777 h 1039515"/>
                <a:gd name="connsiteX217" fmla="*/ 2722475 w 4475956"/>
                <a:gd name="connsiteY217" fmla="*/ 766940 h 1039515"/>
                <a:gd name="connsiteX218" fmla="*/ 2722475 w 4475956"/>
                <a:gd name="connsiteY218" fmla="*/ 775076 h 1039515"/>
                <a:gd name="connsiteX219" fmla="*/ 2721330 w 4475956"/>
                <a:gd name="connsiteY219" fmla="*/ 775076 h 1039515"/>
                <a:gd name="connsiteX220" fmla="*/ 2713313 w 4475956"/>
                <a:gd name="connsiteY220" fmla="*/ 775076 h 1039515"/>
                <a:gd name="connsiteX221" fmla="*/ 2713313 w 4475956"/>
                <a:gd name="connsiteY221" fmla="*/ 776238 h 1039515"/>
                <a:gd name="connsiteX222" fmla="*/ 2713313 w 4475956"/>
                <a:gd name="connsiteY222" fmla="*/ 784375 h 1039515"/>
                <a:gd name="connsiteX223" fmla="*/ 2714459 w 4475956"/>
                <a:gd name="connsiteY223" fmla="*/ 784375 h 1039515"/>
                <a:gd name="connsiteX224" fmla="*/ 2722475 w 4475956"/>
                <a:gd name="connsiteY224" fmla="*/ 784375 h 1039515"/>
                <a:gd name="connsiteX225" fmla="*/ 2722475 w 4475956"/>
                <a:gd name="connsiteY225" fmla="*/ 785246 h 1039515"/>
                <a:gd name="connsiteX226" fmla="*/ 2722475 w 4475956"/>
                <a:gd name="connsiteY226" fmla="*/ 791348 h 1039515"/>
                <a:gd name="connsiteX227" fmla="*/ 2721330 w 4475956"/>
                <a:gd name="connsiteY227" fmla="*/ 791348 h 1039515"/>
                <a:gd name="connsiteX228" fmla="*/ 2713313 w 4475956"/>
                <a:gd name="connsiteY228" fmla="*/ 791348 h 1039515"/>
                <a:gd name="connsiteX229" fmla="*/ 2713313 w 4475956"/>
                <a:gd name="connsiteY229" fmla="*/ 792511 h 1039515"/>
                <a:gd name="connsiteX230" fmla="*/ 2713313 w 4475956"/>
                <a:gd name="connsiteY230" fmla="*/ 800647 h 1039515"/>
                <a:gd name="connsiteX231" fmla="*/ 2714459 w 4475956"/>
                <a:gd name="connsiteY231" fmla="*/ 800647 h 1039515"/>
                <a:gd name="connsiteX232" fmla="*/ 2722475 w 4475956"/>
                <a:gd name="connsiteY232" fmla="*/ 800647 h 1039515"/>
                <a:gd name="connsiteX233" fmla="*/ 2722475 w 4475956"/>
                <a:gd name="connsiteY233" fmla="*/ 801809 h 1039515"/>
                <a:gd name="connsiteX234" fmla="*/ 2722475 w 4475956"/>
                <a:gd name="connsiteY234" fmla="*/ 809946 h 1039515"/>
                <a:gd name="connsiteX235" fmla="*/ 2721330 w 4475956"/>
                <a:gd name="connsiteY235" fmla="*/ 809946 h 1039515"/>
                <a:gd name="connsiteX236" fmla="*/ 2713313 w 4475956"/>
                <a:gd name="connsiteY236" fmla="*/ 809946 h 1039515"/>
                <a:gd name="connsiteX237" fmla="*/ 2713313 w 4475956"/>
                <a:gd name="connsiteY237" fmla="*/ 810817 h 1039515"/>
                <a:gd name="connsiteX238" fmla="*/ 2713313 w 4475956"/>
                <a:gd name="connsiteY238" fmla="*/ 816920 h 1039515"/>
                <a:gd name="connsiteX239" fmla="*/ 2714459 w 4475956"/>
                <a:gd name="connsiteY239" fmla="*/ 816920 h 1039515"/>
                <a:gd name="connsiteX240" fmla="*/ 2722475 w 4475956"/>
                <a:gd name="connsiteY240" fmla="*/ 816920 h 1039515"/>
                <a:gd name="connsiteX241" fmla="*/ 2722475 w 4475956"/>
                <a:gd name="connsiteY241" fmla="*/ 818082 h 1039515"/>
                <a:gd name="connsiteX242" fmla="*/ 2722475 w 4475956"/>
                <a:gd name="connsiteY242" fmla="*/ 826218 h 1039515"/>
                <a:gd name="connsiteX243" fmla="*/ 2721330 w 4475956"/>
                <a:gd name="connsiteY243" fmla="*/ 826218 h 1039515"/>
                <a:gd name="connsiteX244" fmla="*/ 2713313 w 4475956"/>
                <a:gd name="connsiteY244" fmla="*/ 826218 h 1039515"/>
                <a:gd name="connsiteX245" fmla="*/ 2713313 w 4475956"/>
                <a:gd name="connsiteY245" fmla="*/ 827380 h 1039515"/>
                <a:gd name="connsiteX246" fmla="*/ 2713313 w 4475956"/>
                <a:gd name="connsiteY246" fmla="*/ 835517 h 1039515"/>
                <a:gd name="connsiteX247" fmla="*/ 2714459 w 4475956"/>
                <a:gd name="connsiteY247" fmla="*/ 835517 h 1039515"/>
                <a:gd name="connsiteX248" fmla="*/ 2722475 w 4475956"/>
                <a:gd name="connsiteY248" fmla="*/ 835517 h 1039515"/>
                <a:gd name="connsiteX249" fmla="*/ 2722475 w 4475956"/>
                <a:gd name="connsiteY249" fmla="*/ 836679 h 1039515"/>
                <a:gd name="connsiteX250" fmla="*/ 2722475 w 4475956"/>
                <a:gd name="connsiteY250" fmla="*/ 844815 h 1039515"/>
                <a:gd name="connsiteX251" fmla="*/ 2721330 w 4475956"/>
                <a:gd name="connsiteY251" fmla="*/ 844815 h 1039515"/>
                <a:gd name="connsiteX252" fmla="*/ 2713313 w 4475956"/>
                <a:gd name="connsiteY252" fmla="*/ 844815 h 1039515"/>
                <a:gd name="connsiteX253" fmla="*/ 2713313 w 4475956"/>
                <a:gd name="connsiteY253" fmla="*/ 845687 h 1039515"/>
                <a:gd name="connsiteX254" fmla="*/ 2713313 w 4475956"/>
                <a:gd name="connsiteY254" fmla="*/ 851789 h 1039515"/>
                <a:gd name="connsiteX255" fmla="*/ 2714459 w 4475956"/>
                <a:gd name="connsiteY255" fmla="*/ 851789 h 1039515"/>
                <a:gd name="connsiteX256" fmla="*/ 2722475 w 4475956"/>
                <a:gd name="connsiteY256" fmla="*/ 851789 h 1039515"/>
                <a:gd name="connsiteX257" fmla="*/ 2722475 w 4475956"/>
                <a:gd name="connsiteY257" fmla="*/ 852952 h 1039515"/>
                <a:gd name="connsiteX258" fmla="*/ 2722475 w 4475956"/>
                <a:gd name="connsiteY258" fmla="*/ 861088 h 1039515"/>
                <a:gd name="connsiteX259" fmla="*/ 2721330 w 4475956"/>
                <a:gd name="connsiteY259" fmla="*/ 861088 h 1039515"/>
                <a:gd name="connsiteX260" fmla="*/ 2713313 w 4475956"/>
                <a:gd name="connsiteY260" fmla="*/ 861088 h 1039515"/>
                <a:gd name="connsiteX261" fmla="*/ 2713313 w 4475956"/>
                <a:gd name="connsiteY261" fmla="*/ 862250 h 1039515"/>
                <a:gd name="connsiteX262" fmla="*/ 2713313 w 4475956"/>
                <a:gd name="connsiteY262" fmla="*/ 870387 h 1039515"/>
                <a:gd name="connsiteX263" fmla="*/ 2714459 w 4475956"/>
                <a:gd name="connsiteY263" fmla="*/ 870387 h 1039515"/>
                <a:gd name="connsiteX264" fmla="*/ 2722475 w 4475956"/>
                <a:gd name="connsiteY264" fmla="*/ 870387 h 1039515"/>
                <a:gd name="connsiteX265" fmla="*/ 2722475 w 4475956"/>
                <a:gd name="connsiteY265" fmla="*/ 871258 h 1039515"/>
                <a:gd name="connsiteX266" fmla="*/ 2722475 w 4475956"/>
                <a:gd name="connsiteY266" fmla="*/ 877360 h 1039515"/>
                <a:gd name="connsiteX267" fmla="*/ 2721330 w 4475956"/>
                <a:gd name="connsiteY267" fmla="*/ 877360 h 1039515"/>
                <a:gd name="connsiteX268" fmla="*/ 2713313 w 4475956"/>
                <a:gd name="connsiteY268" fmla="*/ 877360 h 1039515"/>
                <a:gd name="connsiteX269" fmla="*/ 2713313 w 4475956"/>
                <a:gd name="connsiteY269" fmla="*/ 878523 h 1039515"/>
                <a:gd name="connsiteX270" fmla="*/ 2713313 w 4475956"/>
                <a:gd name="connsiteY270" fmla="*/ 886659 h 1039515"/>
                <a:gd name="connsiteX271" fmla="*/ 2714459 w 4475956"/>
                <a:gd name="connsiteY271" fmla="*/ 886659 h 1039515"/>
                <a:gd name="connsiteX272" fmla="*/ 2722475 w 4475956"/>
                <a:gd name="connsiteY272" fmla="*/ 886659 h 1039515"/>
                <a:gd name="connsiteX273" fmla="*/ 2722475 w 4475956"/>
                <a:gd name="connsiteY273" fmla="*/ 887821 h 1039515"/>
                <a:gd name="connsiteX274" fmla="*/ 2722475 w 4475956"/>
                <a:gd name="connsiteY274" fmla="*/ 895958 h 1039515"/>
                <a:gd name="connsiteX275" fmla="*/ 2721330 w 4475956"/>
                <a:gd name="connsiteY275" fmla="*/ 895958 h 1039515"/>
                <a:gd name="connsiteX276" fmla="*/ 2713313 w 4475956"/>
                <a:gd name="connsiteY276" fmla="*/ 895958 h 1039515"/>
                <a:gd name="connsiteX277" fmla="*/ 2713313 w 4475956"/>
                <a:gd name="connsiteY277" fmla="*/ 897120 h 1039515"/>
                <a:gd name="connsiteX278" fmla="*/ 2713313 w 4475956"/>
                <a:gd name="connsiteY278" fmla="*/ 905256 h 1039515"/>
                <a:gd name="connsiteX279" fmla="*/ 2714459 w 4475956"/>
                <a:gd name="connsiteY279" fmla="*/ 905256 h 1039515"/>
                <a:gd name="connsiteX280" fmla="*/ 2722475 w 4475956"/>
                <a:gd name="connsiteY280" fmla="*/ 905256 h 1039515"/>
                <a:gd name="connsiteX281" fmla="*/ 2722475 w 4475956"/>
                <a:gd name="connsiteY281" fmla="*/ 906128 h 1039515"/>
                <a:gd name="connsiteX282" fmla="*/ 2722475 w 4475956"/>
                <a:gd name="connsiteY282" fmla="*/ 912230 h 1039515"/>
                <a:gd name="connsiteX283" fmla="*/ 2721330 w 4475956"/>
                <a:gd name="connsiteY283" fmla="*/ 912230 h 1039515"/>
                <a:gd name="connsiteX284" fmla="*/ 2713313 w 4475956"/>
                <a:gd name="connsiteY284" fmla="*/ 912230 h 1039515"/>
                <a:gd name="connsiteX285" fmla="*/ 2713313 w 4475956"/>
                <a:gd name="connsiteY285" fmla="*/ 913392 h 1039515"/>
                <a:gd name="connsiteX286" fmla="*/ 2713313 w 4475956"/>
                <a:gd name="connsiteY286" fmla="*/ 921529 h 1039515"/>
                <a:gd name="connsiteX287" fmla="*/ 2738509 w 4475956"/>
                <a:gd name="connsiteY287" fmla="*/ 942451 h 1039515"/>
                <a:gd name="connsiteX288" fmla="*/ 2737365 w 4475956"/>
                <a:gd name="connsiteY288" fmla="*/ 947100 h 1039515"/>
                <a:gd name="connsiteX289" fmla="*/ 2729347 w 4475956"/>
                <a:gd name="connsiteY289" fmla="*/ 947100 h 1039515"/>
                <a:gd name="connsiteX290" fmla="*/ 2729347 w 4475956"/>
                <a:gd name="connsiteY290" fmla="*/ 972671 h 1039515"/>
                <a:gd name="connsiteX291" fmla="*/ 2730493 w 4475956"/>
                <a:gd name="connsiteY291" fmla="*/ 972671 h 1039515"/>
                <a:gd name="connsiteX292" fmla="*/ 2738509 w 4475956"/>
                <a:gd name="connsiteY292" fmla="*/ 972671 h 1039515"/>
                <a:gd name="connsiteX293" fmla="*/ 2738509 w 4475956"/>
                <a:gd name="connsiteY293" fmla="*/ 971218 h 1039515"/>
                <a:gd name="connsiteX294" fmla="*/ 2738509 w 4475956"/>
                <a:gd name="connsiteY294" fmla="*/ 961048 h 1039515"/>
                <a:gd name="connsiteX295" fmla="*/ 2739655 w 4475956"/>
                <a:gd name="connsiteY295" fmla="*/ 960467 h 1039515"/>
                <a:gd name="connsiteX296" fmla="*/ 2747671 w 4475956"/>
                <a:gd name="connsiteY296" fmla="*/ 956399 h 1039515"/>
                <a:gd name="connsiteX297" fmla="*/ 2749675 w 4475956"/>
                <a:gd name="connsiteY297" fmla="*/ 956399 h 1039515"/>
                <a:gd name="connsiteX298" fmla="*/ 2763706 w 4475956"/>
                <a:gd name="connsiteY298" fmla="*/ 956399 h 1039515"/>
                <a:gd name="connsiteX299" fmla="*/ 2763706 w 4475956"/>
                <a:gd name="connsiteY299" fmla="*/ 957561 h 1039515"/>
                <a:gd name="connsiteX300" fmla="*/ 2763706 w 4475956"/>
                <a:gd name="connsiteY300" fmla="*/ 965697 h 1039515"/>
                <a:gd name="connsiteX301" fmla="*/ 2765424 w 4475956"/>
                <a:gd name="connsiteY301" fmla="*/ 965697 h 1039515"/>
                <a:gd name="connsiteX302" fmla="*/ 2777450 w 4475956"/>
                <a:gd name="connsiteY302" fmla="*/ 965697 h 1039515"/>
                <a:gd name="connsiteX303" fmla="*/ 2778594 w 4475956"/>
                <a:gd name="connsiteY303" fmla="*/ 970346 h 1039515"/>
                <a:gd name="connsiteX304" fmla="*/ 2786612 w 4475956"/>
                <a:gd name="connsiteY304" fmla="*/ 970346 h 1039515"/>
                <a:gd name="connsiteX305" fmla="*/ 2811807 w 4475956"/>
                <a:gd name="connsiteY305" fmla="*/ 1002891 h 1039515"/>
                <a:gd name="connsiteX306" fmla="*/ 2811807 w 4475956"/>
                <a:gd name="connsiteY306" fmla="*/ 1037761 h 1039515"/>
                <a:gd name="connsiteX307" fmla="*/ 2812951 w 4475956"/>
                <a:gd name="connsiteY307" fmla="*/ 1037761 h 1039515"/>
                <a:gd name="connsiteX308" fmla="*/ 2820970 w 4475956"/>
                <a:gd name="connsiteY308" fmla="*/ 1037761 h 1039515"/>
                <a:gd name="connsiteX309" fmla="*/ 2820970 w 4475956"/>
                <a:gd name="connsiteY309" fmla="*/ 1035727 h 1039515"/>
                <a:gd name="connsiteX310" fmla="*/ 2820970 w 4475956"/>
                <a:gd name="connsiteY310" fmla="*/ 1021489 h 1039515"/>
                <a:gd name="connsiteX311" fmla="*/ 2821829 w 4475956"/>
                <a:gd name="connsiteY311" fmla="*/ 1021489 h 1039515"/>
                <a:gd name="connsiteX312" fmla="*/ 2827841 w 4475956"/>
                <a:gd name="connsiteY312" fmla="*/ 1021489 h 1039515"/>
                <a:gd name="connsiteX313" fmla="*/ 2827841 w 4475956"/>
                <a:gd name="connsiteY313" fmla="*/ 1022651 h 1039515"/>
                <a:gd name="connsiteX314" fmla="*/ 2827841 w 4475956"/>
                <a:gd name="connsiteY314" fmla="*/ 1030787 h 1039515"/>
                <a:gd name="connsiteX315" fmla="*/ 2837003 w 4475956"/>
                <a:gd name="connsiteY315" fmla="*/ 981970 h 1039515"/>
                <a:gd name="connsiteX316" fmla="*/ 2875943 w 4475956"/>
                <a:gd name="connsiteY316" fmla="*/ 981970 h 1039515"/>
                <a:gd name="connsiteX317" fmla="*/ 2875943 w 4475956"/>
                <a:gd name="connsiteY317" fmla="*/ 907581 h 1039515"/>
                <a:gd name="connsiteX318" fmla="*/ 2912591 w 4475956"/>
                <a:gd name="connsiteY318" fmla="*/ 907581 h 1039515"/>
                <a:gd name="connsiteX319" fmla="*/ 2912591 w 4475956"/>
                <a:gd name="connsiteY319" fmla="*/ 906709 h 1039515"/>
                <a:gd name="connsiteX320" fmla="*/ 2912591 w 4475956"/>
                <a:gd name="connsiteY320" fmla="*/ 900607 h 1039515"/>
                <a:gd name="connsiteX321" fmla="*/ 2935497 w 4475956"/>
                <a:gd name="connsiteY321" fmla="*/ 900607 h 1039515"/>
                <a:gd name="connsiteX322" fmla="*/ 2935497 w 4475956"/>
                <a:gd name="connsiteY322" fmla="*/ 861088 h 1039515"/>
                <a:gd name="connsiteX323" fmla="*/ 2930915 w 4475956"/>
                <a:gd name="connsiteY323" fmla="*/ 859344 h 1039515"/>
                <a:gd name="connsiteX324" fmla="*/ 2930915 w 4475956"/>
                <a:gd name="connsiteY324" fmla="*/ 847140 h 1039515"/>
                <a:gd name="connsiteX325" fmla="*/ 2935497 w 4475956"/>
                <a:gd name="connsiteY325" fmla="*/ 849465 h 1039515"/>
                <a:gd name="connsiteX326" fmla="*/ 2940079 w 4475956"/>
                <a:gd name="connsiteY326" fmla="*/ 826218 h 1039515"/>
                <a:gd name="connsiteX327" fmla="*/ 2944659 w 4475956"/>
                <a:gd name="connsiteY327" fmla="*/ 849465 h 1039515"/>
                <a:gd name="connsiteX328" fmla="*/ 2947237 w 4475956"/>
                <a:gd name="connsiteY328" fmla="*/ 846268 h 1039515"/>
                <a:gd name="connsiteX329" fmla="*/ 2949241 w 4475956"/>
                <a:gd name="connsiteY329" fmla="*/ 840166 h 1039515"/>
                <a:gd name="connsiteX330" fmla="*/ 2949813 w 4475956"/>
                <a:gd name="connsiteY330" fmla="*/ 839004 h 1039515"/>
                <a:gd name="connsiteX331" fmla="*/ 2953821 w 4475956"/>
                <a:gd name="connsiteY331" fmla="*/ 830867 h 1039515"/>
                <a:gd name="connsiteX332" fmla="*/ 2954395 w 4475956"/>
                <a:gd name="connsiteY332" fmla="*/ 829705 h 1039515"/>
                <a:gd name="connsiteX333" fmla="*/ 2958403 w 4475956"/>
                <a:gd name="connsiteY333" fmla="*/ 821569 h 1039515"/>
                <a:gd name="connsiteX334" fmla="*/ 2959834 w 4475956"/>
                <a:gd name="connsiteY334" fmla="*/ 820697 h 1039515"/>
                <a:gd name="connsiteX335" fmla="*/ 2969855 w 4475956"/>
                <a:gd name="connsiteY335" fmla="*/ 814595 h 1039515"/>
                <a:gd name="connsiteX336" fmla="*/ 2971573 w 4475956"/>
                <a:gd name="connsiteY336" fmla="*/ 813433 h 1039515"/>
                <a:gd name="connsiteX337" fmla="*/ 2983599 w 4475956"/>
                <a:gd name="connsiteY337" fmla="*/ 805296 h 1039515"/>
                <a:gd name="connsiteX338" fmla="*/ 2984458 w 4475956"/>
                <a:gd name="connsiteY338" fmla="*/ 804134 h 1039515"/>
                <a:gd name="connsiteX339" fmla="*/ 2990471 w 4475956"/>
                <a:gd name="connsiteY339" fmla="*/ 795998 h 1039515"/>
                <a:gd name="connsiteX340" fmla="*/ 2991043 w 4475956"/>
                <a:gd name="connsiteY340" fmla="*/ 793964 h 1039515"/>
                <a:gd name="connsiteX341" fmla="*/ 2995052 w 4475956"/>
                <a:gd name="connsiteY341" fmla="*/ 779725 h 1039515"/>
                <a:gd name="connsiteX342" fmla="*/ 2995625 w 4475956"/>
                <a:gd name="connsiteY342" fmla="*/ 781759 h 1039515"/>
                <a:gd name="connsiteX343" fmla="*/ 2999633 w 4475956"/>
                <a:gd name="connsiteY343" fmla="*/ 795998 h 1039515"/>
                <a:gd name="connsiteX344" fmla="*/ 3000205 w 4475956"/>
                <a:gd name="connsiteY344" fmla="*/ 796869 h 1039515"/>
                <a:gd name="connsiteX345" fmla="*/ 3004214 w 4475956"/>
                <a:gd name="connsiteY345" fmla="*/ 802972 h 1039515"/>
                <a:gd name="connsiteX346" fmla="*/ 3005646 w 4475956"/>
                <a:gd name="connsiteY346" fmla="*/ 804134 h 1039515"/>
                <a:gd name="connsiteX347" fmla="*/ 3015667 w 4475956"/>
                <a:gd name="connsiteY347" fmla="*/ 812270 h 1039515"/>
                <a:gd name="connsiteX348" fmla="*/ 3016813 w 4475956"/>
                <a:gd name="connsiteY348" fmla="*/ 813433 h 1039515"/>
                <a:gd name="connsiteX349" fmla="*/ 3024828 w 4475956"/>
                <a:gd name="connsiteY349" fmla="*/ 821569 h 1039515"/>
                <a:gd name="connsiteX350" fmla="*/ 3025975 w 4475956"/>
                <a:gd name="connsiteY350" fmla="*/ 822731 h 1039515"/>
                <a:gd name="connsiteX351" fmla="*/ 3033991 w 4475956"/>
                <a:gd name="connsiteY351" fmla="*/ 830867 h 1039515"/>
                <a:gd name="connsiteX352" fmla="*/ 3034278 w 4475956"/>
                <a:gd name="connsiteY352" fmla="*/ 832030 h 1039515"/>
                <a:gd name="connsiteX353" fmla="*/ 3036281 w 4475956"/>
                <a:gd name="connsiteY353" fmla="*/ 840166 h 1039515"/>
                <a:gd name="connsiteX354" fmla="*/ 3036567 w 4475956"/>
                <a:gd name="connsiteY354" fmla="*/ 841328 h 1039515"/>
                <a:gd name="connsiteX355" fmla="*/ 3038572 w 4475956"/>
                <a:gd name="connsiteY355" fmla="*/ 849465 h 1039515"/>
                <a:gd name="connsiteX356" fmla="*/ 3045443 w 4475956"/>
                <a:gd name="connsiteY356" fmla="*/ 826218 h 1039515"/>
                <a:gd name="connsiteX357" fmla="*/ 3050025 w 4475956"/>
                <a:gd name="connsiteY357" fmla="*/ 849465 h 1039515"/>
                <a:gd name="connsiteX358" fmla="*/ 3054605 w 4475956"/>
                <a:gd name="connsiteY358" fmla="*/ 851208 h 1039515"/>
                <a:gd name="connsiteX359" fmla="*/ 3054605 w 4475956"/>
                <a:gd name="connsiteY359" fmla="*/ 863413 h 1039515"/>
                <a:gd name="connsiteX360" fmla="*/ 3050025 w 4475956"/>
                <a:gd name="connsiteY360" fmla="*/ 895958 h 1039515"/>
                <a:gd name="connsiteX361" fmla="*/ 3051171 w 4475956"/>
                <a:gd name="connsiteY361" fmla="*/ 895958 h 1039515"/>
                <a:gd name="connsiteX362" fmla="*/ 3059187 w 4475956"/>
                <a:gd name="connsiteY362" fmla="*/ 895958 h 1039515"/>
                <a:gd name="connsiteX363" fmla="*/ 3060047 w 4475956"/>
                <a:gd name="connsiteY363" fmla="*/ 900607 h 1039515"/>
                <a:gd name="connsiteX364" fmla="*/ 3066059 w 4475956"/>
                <a:gd name="connsiteY364" fmla="*/ 900607 h 1039515"/>
                <a:gd name="connsiteX365" fmla="*/ 3066059 w 4475956"/>
                <a:gd name="connsiteY365" fmla="*/ 899445 h 1039515"/>
                <a:gd name="connsiteX366" fmla="*/ 3066059 w 4475956"/>
                <a:gd name="connsiteY366" fmla="*/ 891308 h 1039515"/>
                <a:gd name="connsiteX367" fmla="*/ 3068349 w 4475956"/>
                <a:gd name="connsiteY367" fmla="*/ 891308 h 1039515"/>
                <a:gd name="connsiteX368" fmla="*/ 3084383 w 4475956"/>
                <a:gd name="connsiteY368" fmla="*/ 891308 h 1039515"/>
                <a:gd name="connsiteX369" fmla="*/ 3084383 w 4475956"/>
                <a:gd name="connsiteY369" fmla="*/ 889274 h 1039515"/>
                <a:gd name="connsiteX370" fmla="*/ 3084383 w 4475956"/>
                <a:gd name="connsiteY370" fmla="*/ 875036 h 1039515"/>
                <a:gd name="connsiteX371" fmla="*/ 3123323 w 4475956"/>
                <a:gd name="connsiteY371" fmla="*/ 875036 h 1039515"/>
                <a:gd name="connsiteX372" fmla="*/ 3123323 w 4475956"/>
                <a:gd name="connsiteY372" fmla="*/ 876489 h 1039515"/>
                <a:gd name="connsiteX373" fmla="*/ 3123323 w 4475956"/>
                <a:gd name="connsiteY373" fmla="*/ 886659 h 1039515"/>
                <a:gd name="connsiteX374" fmla="*/ 3143937 w 4475956"/>
                <a:gd name="connsiteY374" fmla="*/ 886659 h 1039515"/>
                <a:gd name="connsiteX375" fmla="*/ 3143937 w 4475956"/>
                <a:gd name="connsiteY375" fmla="*/ 888984 h 1039515"/>
                <a:gd name="connsiteX376" fmla="*/ 3143937 w 4475956"/>
                <a:gd name="connsiteY376" fmla="*/ 905256 h 1039515"/>
                <a:gd name="connsiteX377" fmla="*/ 3139357 w 4475956"/>
                <a:gd name="connsiteY377" fmla="*/ 906128 h 1039515"/>
                <a:gd name="connsiteX378" fmla="*/ 3139357 w 4475956"/>
                <a:gd name="connsiteY378" fmla="*/ 912230 h 1039515"/>
                <a:gd name="connsiteX379" fmla="*/ 3143937 w 4475956"/>
                <a:gd name="connsiteY379" fmla="*/ 913974 h 1039515"/>
                <a:gd name="connsiteX380" fmla="*/ 3143937 w 4475956"/>
                <a:gd name="connsiteY380" fmla="*/ 926178 h 1039515"/>
                <a:gd name="connsiteX381" fmla="*/ 3139357 w 4475956"/>
                <a:gd name="connsiteY381" fmla="*/ 930827 h 1039515"/>
                <a:gd name="connsiteX382" fmla="*/ 3139357 w 4475956"/>
                <a:gd name="connsiteY382" fmla="*/ 986619 h 1039515"/>
                <a:gd name="connsiteX383" fmla="*/ 3141360 w 4475956"/>
                <a:gd name="connsiteY383" fmla="*/ 986619 h 1039515"/>
                <a:gd name="connsiteX384" fmla="*/ 3155391 w 4475956"/>
                <a:gd name="connsiteY384" fmla="*/ 986619 h 1039515"/>
                <a:gd name="connsiteX385" fmla="*/ 3157107 w 4475956"/>
                <a:gd name="connsiteY385" fmla="*/ 991268 h 1039515"/>
                <a:gd name="connsiteX386" fmla="*/ 3169135 w 4475956"/>
                <a:gd name="connsiteY386" fmla="*/ 991268 h 1039515"/>
                <a:gd name="connsiteX387" fmla="*/ 3169135 w 4475956"/>
                <a:gd name="connsiteY387" fmla="*/ 993302 h 1039515"/>
                <a:gd name="connsiteX388" fmla="*/ 3169135 w 4475956"/>
                <a:gd name="connsiteY388" fmla="*/ 1007541 h 1039515"/>
                <a:gd name="connsiteX389" fmla="*/ 3170853 w 4475956"/>
                <a:gd name="connsiteY389" fmla="*/ 1007541 h 1039515"/>
                <a:gd name="connsiteX390" fmla="*/ 3182877 w 4475956"/>
                <a:gd name="connsiteY390" fmla="*/ 1007541 h 1039515"/>
                <a:gd name="connsiteX391" fmla="*/ 3182877 w 4475956"/>
                <a:gd name="connsiteY391" fmla="*/ 1005507 h 1039515"/>
                <a:gd name="connsiteX392" fmla="*/ 3182877 w 4475956"/>
                <a:gd name="connsiteY392" fmla="*/ 991268 h 1039515"/>
                <a:gd name="connsiteX393" fmla="*/ 3184880 w 4475956"/>
                <a:gd name="connsiteY393" fmla="*/ 990106 h 1039515"/>
                <a:gd name="connsiteX394" fmla="*/ 3198911 w 4475956"/>
                <a:gd name="connsiteY394" fmla="*/ 981970 h 1039515"/>
                <a:gd name="connsiteX395" fmla="*/ 3198911 w 4475956"/>
                <a:gd name="connsiteY395" fmla="*/ 961048 h 1039515"/>
                <a:gd name="connsiteX396" fmla="*/ 3194330 w 4475956"/>
                <a:gd name="connsiteY396" fmla="*/ 937801 h 1039515"/>
                <a:gd name="connsiteX397" fmla="*/ 3195474 w 4475956"/>
                <a:gd name="connsiteY397" fmla="*/ 937801 h 1039515"/>
                <a:gd name="connsiteX398" fmla="*/ 3203492 w 4475956"/>
                <a:gd name="connsiteY398" fmla="*/ 937801 h 1039515"/>
                <a:gd name="connsiteX399" fmla="*/ 3224107 w 4475956"/>
                <a:gd name="connsiteY399" fmla="*/ 935477 h 1039515"/>
                <a:gd name="connsiteX400" fmla="*/ 3224107 w 4475956"/>
                <a:gd name="connsiteY400" fmla="*/ 934314 h 1039515"/>
                <a:gd name="connsiteX401" fmla="*/ 3224107 w 4475956"/>
                <a:gd name="connsiteY401" fmla="*/ 926178 h 1039515"/>
                <a:gd name="connsiteX402" fmla="*/ 3225825 w 4475956"/>
                <a:gd name="connsiteY402" fmla="*/ 926178 h 1039515"/>
                <a:gd name="connsiteX403" fmla="*/ 3237850 w 4475956"/>
                <a:gd name="connsiteY403" fmla="*/ 926178 h 1039515"/>
                <a:gd name="connsiteX404" fmla="*/ 3237850 w 4475956"/>
                <a:gd name="connsiteY404" fmla="*/ 809946 h 1039515"/>
                <a:gd name="connsiteX405" fmla="*/ 3238995 w 4475956"/>
                <a:gd name="connsiteY405" fmla="*/ 809946 h 1039515"/>
                <a:gd name="connsiteX406" fmla="*/ 3247012 w 4475956"/>
                <a:gd name="connsiteY406" fmla="*/ 809946 h 1039515"/>
                <a:gd name="connsiteX407" fmla="*/ 3247012 w 4475956"/>
                <a:gd name="connsiteY407" fmla="*/ 807621 h 1039515"/>
                <a:gd name="connsiteX408" fmla="*/ 3247012 w 4475956"/>
                <a:gd name="connsiteY408" fmla="*/ 791348 h 1039515"/>
                <a:gd name="connsiteX409" fmla="*/ 3249303 w 4475956"/>
                <a:gd name="connsiteY409" fmla="*/ 744855 h 1039515"/>
                <a:gd name="connsiteX410" fmla="*/ 3250449 w 4475956"/>
                <a:gd name="connsiteY410" fmla="*/ 744855 h 1039515"/>
                <a:gd name="connsiteX411" fmla="*/ 3258465 w 4475956"/>
                <a:gd name="connsiteY411" fmla="*/ 744855 h 1039515"/>
                <a:gd name="connsiteX412" fmla="*/ 3258465 w 4475956"/>
                <a:gd name="connsiteY412" fmla="*/ 746018 h 1039515"/>
                <a:gd name="connsiteX413" fmla="*/ 3258465 w 4475956"/>
                <a:gd name="connsiteY413" fmla="*/ 754154 h 1039515"/>
                <a:gd name="connsiteX414" fmla="*/ 3263045 w 4475956"/>
                <a:gd name="connsiteY414" fmla="*/ 751829 h 1039515"/>
                <a:gd name="connsiteX415" fmla="*/ 3263045 w 4475956"/>
                <a:gd name="connsiteY415" fmla="*/ 735557 h 1039515"/>
                <a:gd name="connsiteX416" fmla="*/ 3264477 w 4475956"/>
                <a:gd name="connsiteY416" fmla="*/ 734976 h 1039515"/>
                <a:gd name="connsiteX417" fmla="*/ 3274499 w 4475956"/>
                <a:gd name="connsiteY417" fmla="*/ 730908 h 1039515"/>
                <a:gd name="connsiteX418" fmla="*/ 3275644 w 4475956"/>
                <a:gd name="connsiteY418" fmla="*/ 731489 h 1039515"/>
                <a:gd name="connsiteX419" fmla="*/ 3283661 w 4475956"/>
                <a:gd name="connsiteY419" fmla="*/ 735557 h 1039515"/>
                <a:gd name="connsiteX420" fmla="*/ 3285379 w 4475956"/>
                <a:gd name="connsiteY420" fmla="*/ 735557 h 1039515"/>
                <a:gd name="connsiteX421" fmla="*/ 3297405 w 4475956"/>
                <a:gd name="connsiteY421" fmla="*/ 735557 h 1039515"/>
                <a:gd name="connsiteX422" fmla="*/ 3297405 w 4475956"/>
                <a:gd name="connsiteY422" fmla="*/ 705336 h 1039515"/>
                <a:gd name="connsiteX423" fmla="*/ 3298550 w 4475956"/>
                <a:gd name="connsiteY423" fmla="*/ 705336 h 1039515"/>
                <a:gd name="connsiteX424" fmla="*/ 3306565 w 4475956"/>
                <a:gd name="connsiteY424" fmla="*/ 705336 h 1039515"/>
                <a:gd name="connsiteX425" fmla="*/ 3307997 w 4475956"/>
                <a:gd name="connsiteY425" fmla="*/ 709986 h 1039515"/>
                <a:gd name="connsiteX426" fmla="*/ 3318019 w 4475956"/>
                <a:gd name="connsiteY426" fmla="*/ 709986 h 1039515"/>
                <a:gd name="connsiteX427" fmla="*/ 3319165 w 4475956"/>
                <a:gd name="connsiteY427" fmla="*/ 705336 h 1039515"/>
                <a:gd name="connsiteX428" fmla="*/ 3327182 w 4475956"/>
                <a:gd name="connsiteY428" fmla="*/ 705336 h 1039515"/>
                <a:gd name="connsiteX429" fmla="*/ 3327182 w 4475956"/>
                <a:gd name="connsiteY429" fmla="*/ 740206 h 1039515"/>
                <a:gd name="connsiteX430" fmla="*/ 3328613 w 4475956"/>
                <a:gd name="connsiteY430" fmla="*/ 741368 h 1039515"/>
                <a:gd name="connsiteX431" fmla="*/ 3338635 w 4475956"/>
                <a:gd name="connsiteY431" fmla="*/ 749505 h 1039515"/>
                <a:gd name="connsiteX432" fmla="*/ 3361539 w 4475956"/>
                <a:gd name="connsiteY432" fmla="*/ 756479 h 1039515"/>
                <a:gd name="connsiteX433" fmla="*/ 3361539 w 4475956"/>
                <a:gd name="connsiteY433" fmla="*/ 755026 h 1039515"/>
                <a:gd name="connsiteX434" fmla="*/ 3361539 w 4475956"/>
                <a:gd name="connsiteY434" fmla="*/ 744855 h 1039515"/>
                <a:gd name="connsiteX435" fmla="*/ 3391317 w 4475956"/>
                <a:gd name="connsiteY435" fmla="*/ 735557 h 1039515"/>
                <a:gd name="connsiteX436" fmla="*/ 3391317 w 4475956"/>
                <a:gd name="connsiteY436" fmla="*/ 734395 h 1039515"/>
                <a:gd name="connsiteX437" fmla="*/ 3391317 w 4475956"/>
                <a:gd name="connsiteY437" fmla="*/ 726258 h 1039515"/>
                <a:gd name="connsiteX438" fmla="*/ 3392176 w 4475956"/>
                <a:gd name="connsiteY438" fmla="*/ 726258 h 1039515"/>
                <a:gd name="connsiteX439" fmla="*/ 3398189 w 4475956"/>
                <a:gd name="connsiteY439" fmla="*/ 726258 h 1039515"/>
                <a:gd name="connsiteX440" fmla="*/ 3398189 w 4475956"/>
                <a:gd name="connsiteY440" fmla="*/ 725387 h 1039515"/>
                <a:gd name="connsiteX441" fmla="*/ 3398189 w 4475956"/>
                <a:gd name="connsiteY441" fmla="*/ 719284 h 1039515"/>
                <a:gd name="connsiteX442" fmla="*/ 3400479 w 4475956"/>
                <a:gd name="connsiteY442" fmla="*/ 719284 h 1039515"/>
                <a:gd name="connsiteX443" fmla="*/ 3416513 w 4475956"/>
                <a:gd name="connsiteY443" fmla="*/ 719284 h 1039515"/>
                <a:gd name="connsiteX444" fmla="*/ 3416513 w 4475956"/>
                <a:gd name="connsiteY444" fmla="*/ 720156 h 1039515"/>
                <a:gd name="connsiteX445" fmla="*/ 3416513 w 4475956"/>
                <a:gd name="connsiteY445" fmla="*/ 726258 h 1039515"/>
                <a:gd name="connsiteX446" fmla="*/ 3418231 w 4475956"/>
                <a:gd name="connsiteY446" fmla="*/ 726258 h 1039515"/>
                <a:gd name="connsiteX447" fmla="*/ 3430257 w 4475956"/>
                <a:gd name="connsiteY447" fmla="*/ 726258 h 1039515"/>
                <a:gd name="connsiteX448" fmla="*/ 3430257 w 4475956"/>
                <a:gd name="connsiteY448" fmla="*/ 728002 h 1039515"/>
                <a:gd name="connsiteX449" fmla="*/ 3430257 w 4475956"/>
                <a:gd name="connsiteY449" fmla="*/ 740206 h 1039515"/>
                <a:gd name="connsiteX450" fmla="*/ 3455452 w 4475956"/>
                <a:gd name="connsiteY450" fmla="*/ 740206 h 1039515"/>
                <a:gd name="connsiteX451" fmla="*/ 3455452 w 4475956"/>
                <a:gd name="connsiteY451" fmla="*/ 739044 h 1039515"/>
                <a:gd name="connsiteX452" fmla="*/ 3455452 w 4475956"/>
                <a:gd name="connsiteY452" fmla="*/ 730908 h 1039515"/>
                <a:gd name="connsiteX453" fmla="*/ 3456884 w 4475956"/>
                <a:gd name="connsiteY453" fmla="*/ 730908 h 1039515"/>
                <a:gd name="connsiteX454" fmla="*/ 3466905 w 4475956"/>
                <a:gd name="connsiteY454" fmla="*/ 730908 h 1039515"/>
                <a:gd name="connsiteX455" fmla="*/ 3466905 w 4475956"/>
                <a:gd name="connsiteY455" fmla="*/ 729745 h 1039515"/>
                <a:gd name="connsiteX456" fmla="*/ 3466905 w 4475956"/>
                <a:gd name="connsiteY456" fmla="*/ 721609 h 1039515"/>
                <a:gd name="connsiteX457" fmla="*/ 3468623 w 4475956"/>
                <a:gd name="connsiteY457" fmla="*/ 721609 h 1039515"/>
                <a:gd name="connsiteX458" fmla="*/ 3480647 w 4475956"/>
                <a:gd name="connsiteY458" fmla="*/ 721609 h 1039515"/>
                <a:gd name="connsiteX459" fmla="*/ 3480647 w 4475956"/>
                <a:gd name="connsiteY459" fmla="*/ 722771 h 1039515"/>
                <a:gd name="connsiteX460" fmla="*/ 3480647 w 4475956"/>
                <a:gd name="connsiteY460" fmla="*/ 730908 h 1039515"/>
                <a:gd name="connsiteX461" fmla="*/ 3485229 w 4475956"/>
                <a:gd name="connsiteY461" fmla="*/ 675116 h 1039515"/>
                <a:gd name="connsiteX462" fmla="*/ 3588304 w 4475956"/>
                <a:gd name="connsiteY462" fmla="*/ 675116 h 1039515"/>
                <a:gd name="connsiteX463" fmla="*/ 3588304 w 4475956"/>
                <a:gd name="connsiteY463" fmla="*/ 749505 h 1039515"/>
                <a:gd name="connsiteX464" fmla="*/ 3590595 w 4475956"/>
                <a:gd name="connsiteY464" fmla="*/ 749505 h 1039515"/>
                <a:gd name="connsiteX465" fmla="*/ 3606629 w 4475956"/>
                <a:gd name="connsiteY465" fmla="*/ 749505 h 1039515"/>
                <a:gd name="connsiteX466" fmla="*/ 3606629 w 4475956"/>
                <a:gd name="connsiteY466" fmla="*/ 665817 h 1039515"/>
                <a:gd name="connsiteX467" fmla="*/ 3629535 w 4475956"/>
                <a:gd name="connsiteY467" fmla="*/ 654194 h 1039515"/>
                <a:gd name="connsiteX468" fmla="*/ 3659311 w 4475956"/>
                <a:gd name="connsiteY468" fmla="*/ 654194 h 1039515"/>
                <a:gd name="connsiteX469" fmla="*/ 3661316 w 4475956"/>
                <a:gd name="connsiteY469" fmla="*/ 652451 h 1039515"/>
                <a:gd name="connsiteX470" fmla="*/ 3675345 w 4475956"/>
                <a:gd name="connsiteY470" fmla="*/ 640246 h 1039515"/>
                <a:gd name="connsiteX471" fmla="*/ 3714285 w 4475956"/>
                <a:gd name="connsiteY471" fmla="*/ 640246 h 1039515"/>
                <a:gd name="connsiteX472" fmla="*/ 3714285 w 4475956"/>
                <a:gd name="connsiteY472" fmla="*/ 641990 h 1039515"/>
                <a:gd name="connsiteX473" fmla="*/ 3714285 w 4475956"/>
                <a:gd name="connsiteY473" fmla="*/ 654194 h 1039515"/>
                <a:gd name="connsiteX474" fmla="*/ 3753224 w 4475956"/>
                <a:gd name="connsiteY474" fmla="*/ 654194 h 1039515"/>
                <a:gd name="connsiteX475" fmla="*/ 3753224 w 4475956"/>
                <a:gd name="connsiteY475" fmla="*/ 744855 h 1039515"/>
                <a:gd name="connsiteX476" fmla="*/ 3754656 w 4475956"/>
                <a:gd name="connsiteY476" fmla="*/ 744855 h 1039515"/>
                <a:gd name="connsiteX477" fmla="*/ 3764677 w 4475956"/>
                <a:gd name="connsiteY477" fmla="*/ 744855 h 1039515"/>
                <a:gd name="connsiteX478" fmla="*/ 3764677 w 4475956"/>
                <a:gd name="connsiteY478" fmla="*/ 877360 h 1039515"/>
                <a:gd name="connsiteX479" fmla="*/ 3766967 w 4475956"/>
                <a:gd name="connsiteY479" fmla="*/ 877360 h 1039515"/>
                <a:gd name="connsiteX480" fmla="*/ 3783001 w 4475956"/>
                <a:gd name="connsiteY480" fmla="*/ 877360 h 1039515"/>
                <a:gd name="connsiteX481" fmla="*/ 3783001 w 4475956"/>
                <a:gd name="connsiteY481" fmla="*/ 791348 h 1039515"/>
                <a:gd name="connsiteX482" fmla="*/ 3783861 w 4475956"/>
                <a:gd name="connsiteY482" fmla="*/ 790767 h 1039515"/>
                <a:gd name="connsiteX483" fmla="*/ 3789873 w 4475956"/>
                <a:gd name="connsiteY483" fmla="*/ 786699 h 1039515"/>
                <a:gd name="connsiteX484" fmla="*/ 3794455 w 4475956"/>
                <a:gd name="connsiteY484" fmla="*/ 787861 h 1039515"/>
                <a:gd name="connsiteX485" fmla="*/ 3794455 w 4475956"/>
                <a:gd name="connsiteY485" fmla="*/ 795998 h 1039515"/>
                <a:gd name="connsiteX486" fmla="*/ 3796744 w 4475956"/>
                <a:gd name="connsiteY486" fmla="*/ 794835 h 1039515"/>
                <a:gd name="connsiteX487" fmla="*/ 3812779 w 4475956"/>
                <a:gd name="connsiteY487" fmla="*/ 786699 h 1039515"/>
                <a:gd name="connsiteX488" fmla="*/ 3814783 w 4475956"/>
                <a:gd name="connsiteY488" fmla="*/ 786699 h 1039515"/>
                <a:gd name="connsiteX489" fmla="*/ 3828812 w 4475956"/>
                <a:gd name="connsiteY489" fmla="*/ 786699 h 1039515"/>
                <a:gd name="connsiteX490" fmla="*/ 3828812 w 4475956"/>
                <a:gd name="connsiteY490" fmla="*/ 944775 h 1039515"/>
                <a:gd name="connsiteX491" fmla="*/ 3860881 w 4475956"/>
                <a:gd name="connsiteY491" fmla="*/ 949425 h 1039515"/>
                <a:gd name="connsiteX492" fmla="*/ 3860881 w 4475956"/>
                <a:gd name="connsiteY492" fmla="*/ 942451 h 1039515"/>
                <a:gd name="connsiteX493" fmla="*/ 3895238 w 4475956"/>
                <a:gd name="connsiteY493" fmla="*/ 942451 h 1039515"/>
                <a:gd name="connsiteX494" fmla="*/ 3895238 w 4475956"/>
                <a:gd name="connsiteY494" fmla="*/ 912230 h 1039515"/>
                <a:gd name="connsiteX495" fmla="*/ 3904401 w 4475956"/>
                <a:gd name="connsiteY495" fmla="*/ 912230 h 1039515"/>
                <a:gd name="connsiteX496" fmla="*/ 3904401 w 4475956"/>
                <a:gd name="connsiteY496" fmla="*/ 872711 h 1039515"/>
                <a:gd name="connsiteX497" fmla="*/ 3911273 w 4475956"/>
                <a:gd name="connsiteY497" fmla="*/ 872711 h 1039515"/>
                <a:gd name="connsiteX498" fmla="*/ 3911273 w 4475956"/>
                <a:gd name="connsiteY498" fmla="*/ 833192 h 1039515"/>
                <a:gd name="connsiteX499" fmla="*/ 3927307 w 4475956"/>
                <a:gd name="connsiteY499" fmla="*/ 833192 h 1039515"/>
                <a:gd name="connsiteX500" fmla="*/ 3977697 w 4475956"/>
                <a:gd name="connsiteY500" fmla="*/ 812270 h 1039515"/>
                <a:gd name="connsiteX501" fmla="*/ 3979989 w 4475956"/>
                <a:gd name="connsiteY501" fmla="*/ 791348 h 1039515"/>
                <a:gd name="connsiteX502" fmla="*/ 3984570 w 4475956"/>
                <a:gd name="connsiteY502" fmla="*/ 812270 h 1039515"/>
                <a:gd name="connsiteX503" fmla="*/ 4037253 w 4475956"/>
                <a:gd name="connsiteY503" fmla="*/ 840166 h 1039515"/>
                <a:gd name="connsiteX504" fmla="*/ 4037253 w 4475956"/>
                <a:gd name="connsiteY504" fmla="*/ 835517 h 1039515"/>
                <a:gd name="connsiteX505" fmla="*/ 4050996 w 4475956"/>
                <a:gd name="connsiteY505" fmla="*/ 835517 h 1039515"/>
                <a:gd name="connsiteX506" fmla="*/ 4050996 w 4475956"/>
                <a:gd name="connsiteY506" fmla="*/ 872711 h 1039515"/>
                <a:gd name="connsiteX507" fmla="*/ 4057867 w 4475956"/>
                <a:gd name="connsiteY507" fmla="*/ 872711 h 1039515"/>
                <a:gd name="connsiteX508" fmla="*/ 4057867 w 4475956"/>
                <a:gd name="connsiteY508" fmla="*/ 916879 h 1039515"/>
                <a:gd name="connsiteX509" fmla="*/ 4064740 w 4475956"/>
                <a:gd name="connsiteY509" fmla="*/ 916879 h 1039515"/>
                <a:gd name="connsiteX510" fmla="*/ 4064740 w 4475956"/>
                <a:gd name="connsiteY510" fmla="*/ 937801 h 1039515"/>
                <a:gd name="connsiteX511" fmla="*/ 4078483 w 4475956"/>
                <a:gd name="connsiteY511" fmla="*/ 937801 h 1039515"/>
                <a:gd name="connsiteX512" fmla="*/ 4078483 w 4475956"/>
                <a:gd name="connsiteY512" fmla="*/ 970346 h 1039515"/>
                <a:gd name="connsiteX513" fmla="*/ 4165523 w 4475956"/>
                <a:gd name="connsiteY513" fmla="*/ 963372 h 1039515"/>
                <a:gd name="connsiteX514" fmla="*/ 4165523 w 4475956"/>
                <a:gd name="connsiteY514" fmla="*/ 930827 h 1039515"/>
                <a:gd name="connsiteX515" fmla="*/ 4211335 w 4475956"/>
                <a:gd name="connsiteY515" fmla="*/ 930827 h 1039515"/>
                <a:gd name="connsiteX516" fmla="*/ 4211335 w 4475956"/>
                <a:gd name="connsiteY516" fmla="*/ 912230 h 1039515"/>
                <a:gd name="connsiteX517" fmla="*/ 4307538 w 4475956"/>
                <a:gd name="connsiteY517" fmla="*/ 912230 h 1039515"/>
                <a:gd name="connsiteX518" fmla="*/ 4307538 w 4475956"/>
                <a:gd name="connsiteY518" fmla="*/ 923853 h 1039515"/>
                <a:gd name="connsiteX519" fmla="*/ 4369382 w 4475956"/>
                <a:gd name="connsiteY519" fmla="*/ 923853 h 1039515"/>
                <a:gd name="connsiteX520" fmla="*/ 4369382 w 4475956"/>
                <a:gd name="connsiteY520" fmla="*/ 930827 h 1039515"/>
                <a:gd name="connsiteX521" fmla="*/ 4387707 w 4475956"/>
                <a:gd name="connsiteY521" fmla="*/ 930827 h 1039515"/>
                <a:gd name="connsiteX522" fmla="*/ 4387707 w 4475956"/>
                <a:gd name="connsiteY522" fmla="*/ 937801 h 1039515"/>
                <a:gd name="connsiteX523" fmla="*/ 4403740 w 4475956"/>
                <a:gd name="connsiteY523" fmla="*/ 937801 h 1039515"/>
                <a:gd name="connsiteX524" fmla="*/ 4403740 w 4475956"/>
                <a:gd name="connsiteY524" fmla="*/ 917794 h 1039515"/>
                <a:gd name="connsiteX525" fmla="*/ 4475956 w 4475956"/>
                <a:gd name="connsiteY525" fmla="*/ 1039515 h 1039515"/>
                <a:gd name="connsiteX526" fmla="*/ 0 w 4475956"/>
                <a:gd name="connsiteY526" fmla="*/ 1039515 h 1039515"/>
                <a:gd name="connsiteX527" fmla="*/ 0 w 4475956"/>
                <a:gd name="connsiteY527" fmla="*/ 685283 h 1039515"/>
                <a:gd name="connsiteX528" fmla="*/ 9900 w 4475956"/>
                <a:gd name="connsiteY528" fmla="*/ 685283 h 1039515"/>
                <a:gd name="connsiteX529" fmla="*/ 9900 w 4475956"/>
                <a:gd name="connsiteY529" fmla="*/ 661504 h 1039515"/>
                <a:gd name="connsiteX530" fmla="*/ 10941 w 4475956"/>
                <a:gd name="connsiteY530" fmla="*/ 661504 h 1039515"/>
                <a:gd name="connsiteX531" fmla="*/ 18230 w 4475956"/>
                <a:gd name="connsiteY531" fmla="*/ 661504 h 1039515"/>
                <a:gd name="connsiteX532" fmla="*/ 18230 w 4475956"/>
                <a:gd name="connsiteY532" fmla="*/ 629077 h 1039515"/>
                <a:gd name="connsiteX533" fmla="*/ 19272 w 4475956"/>
                <a:gd name="connsiteY533" fmla="*/ 629077 h 1039515"/>
                <a:gd name="connsiteX534" fmla="*/ 26562 w 4475956"/>
                <a:gd name="connsiteY534" fmla="*/ 629077 h 1039515"/>
                <a:gd name="connsiteX535" fmla="*/ 26562 w 4475956"/>
                <a:gd name="connsiteY535" fmla="*/ 627186 h 1039515"/>
                <a:gd name="connsiteX536" fmla="*/ 26562 w 4475956"/>
                <a:gd name="connsiteY536" fmla="*/ 613945 h 1039515"/>
                <a:gd name="connsiteX537" fmla="*/ 25259 w 4475956"/>
                <a:gd name="connsiteY537" fmla="*/ 612323 h 1039515"/>
                <a:gd name="connsiteX538" fmla="*/ 30726 w 4475956"/>
                <a:gd name="connsiteY538" fmla="*/ 600974 h 1039515"/>
                <a:gd name="connsiteX539" fmla="*/ 39057 w 4475956"/>
                <a:gd name="connsiteY539" fmla="*/ 629077 h 1039515"/>
                <a:gd name="connsiteX540" fmla="*/ 39838 w 4475956"/>
                <a:gd name="connsiteY540" fmla="*/ 629077 h 1039515"/>
                <a:gd name="connsiteX541" fmla="*/ 45305 w 4475956"/>
                <a:gd name="connsiteY541" fmla="*/ 629077 h 1039515"/>
                <a:gd name="connsiteX542" fmla="*/ 45305 w 4475956"/>
                <a:gd name="connsiteY542" fmla="*/ 523150 h 1039515"/>
                <a:gd name="connsiteX543" fmla="*/ 46867 w 4475956"/>
                <a:gd name="connsiteY543" fmla="*/ 523150 h 1039515"/>
                <a:gd name="connsiteX544" fmla="*/ 57801 w 4475956"/>
                <a:gd name="connsiteY544" fmla="*/ 523150 h 1039515"/>
                <a:gd name="connsiteX545" fmla="*/ 57801 w 4475956"/>
                <a:gd name="connsiteY545" fmla="*/ 475591 h 1039515"/>
                <a:gd name="connsiteX546" fmla="*/ 84875 w 4475956"/>
                <a:gd name="connsiteY546" fmla="*/ 475591 h 1039515"/>
                <a:gd name="connsiteX547" fmla="*/ 84875 w 4475956"/>
                <a:gd name="connsiteY547" fmla="*/ 453973 h 1039515"/>
                <a:gd name="connsiteX548" fmla="*/ 120280 w 4475956"/>
                <a:gd name="connsiteY548" fmla="*/ 453973 h 1039515"/>
                <a:gd name="connsiteX549" fmla="*/ 120280 w 4475956"/>
                <a:gd name="connsiteY549" fmla="*/ 456405 h 1039515"/>
                <a:gd name="connsiteX550" fmla="*/ 120280 w 4475956"/>
                <a:gd name="connsiteY550" fmla="*/ 473429 h 1039515"/>
                <a:gd name="connsiteX551" fmla="*/ 122623 w 4475956"/>
                <a:gd name="connsiteY551" fmla="*/ 473429 h 1039515"/>
                <a:gd name="connsiteX552" fmla="*/ 139024 w 4475956"/>
                <a:gd name="connsiteY552" fmla="*/ 473429 h 1039515"/>
                <a:gd name="connsiteX553" fmla="*/ 139024 w 4475956"/>
                <a:gd name="connsiteY553" fmla="*/ 520988 h 1039515"/>
                <a:gd name="connsiteX554" fmla="*/ 140065 w 4475956"/>
                <a:gd name="connsiteY554" fmla="*/ 520988 h 1039515"/>
                <a:gd name="connsiteX555" fmla="*/ 147355 w 4475956"/>
                <a:gd name="connsiteY555" fmla="*/ 520988 h 1039515"/>
                <a:gd name="connsiteX556" fmla="*/ 161933 w 4475956"/>
                <a:gd name="connsiteY556" fmla="*/ 525312 h 1039515"/>
                <a:gd name="connsiteX557" fmla="*/ 161933 w 4475956"/>
                <a:gd name="connsiteY557" fmla="*/ 564224 h 1039515"/>
                <a:gd name="connsiteX558" fmla="*/ 162975 w 4475956"/>
                <a:gd name="connsiteY558" fmla="*/ 564224 h 1039515"/>
                <a:gd name="connsiteX559" fmla="*/ 170263 w 4475956"/>
                <a:gd name="connsiteY559" fmla="*/ 564224 h 1039515"/>
                <a:gd name="connsiteX560" fmla="*/ 170263 w 4475956"/>
                <a:gd name="connsiteY560" fmla="*/ 565845 h 1039515"/>
                <a:gd name="connsiteX561" fmla="*/ 170263 w 4475956"/>
                <a:gd name="connsiteY561" fmla="*/ 577194 h 1039515"/>
                <a:gd name="connsiteX562" fmla="*/ 172346 w 4475956"/>
                <a:gd name="connsiteY562" fmla="*/ 577194 h 1039515"/>
                <a:gd name="connsiteX563" fmla="*/ 186925 w 4475956"/>
                <a:gd name="connsiteY563" fmla="*/ 577194 h 1039515"/>
                <a:gd name="connsiteX564" fmla="*/ 193172 w 4475956"/>
                <a:gd name="connsiteY564" fmla="*/ 583680 h 1039515"/>
                <a:gd name="connsiteX565" fmla="*/ 193172 w 4475956"/>
                <a:gd name="connsiteY565" fmla="*/ 605298 h 1039515"/>
                <a:gd name="connsiteX566" fmla="*/ 195515 w 4475956"/>
                <a:gd name="connsiteY566" fmla="*/ 605298 h 1039515"/>
                <a:gd name="connsiteX567" fmla="*/ 211916 w 4475956"/>
                <a:gd name="connsiteY567" fmla="*/ 605298 h 1039515"/>
                <a:gd name="connsiteX568" fmla="*/ 211916 w 4475956"/>
                <a:gd name="connsiteY568" fmla="*/ 606378 h 1039515"/>
                <a:gd name="connsiteX569" fmla="*/ 211916 w 4475956"/>
                <a:gd name="connsiteY569" fmla="*/ 613945 h 1039515"/>
                <a:gd name="connsiteX570" fmla="*/ 213218 w 4475956"/>
                <a:gd name="connsiteY570" fmla="*/ 613945 h 1039515"/>
                <a:gd name="connsiteX571" fmla="*/ 222330 w 4475956"/>
                <a:gd name="connsiteY571" fmla="*/ 613945 h 1039515"/>
                <a:gd name="connsiteX572" fmla="*/ 222330 w 4475956"/>
                <a:gd name="connsiteY572" fmla="*/ 616106 h 1039515"/>
                <a:gd name="connsiteX573" fmla="*/ 222330 w 4475956"/>
                <a:gd name="connsiteY573" fmla="*/ 631239 h 1039515"/>
                <a:gd name="connsiteX574" fmla="*/ 226495 w 4475956"/>
                <a:gd name="connsiteY574" fmla="*/ 629347 h 1039515"/>
                <a:gd name="connsiteX575" fmla="*/ 226495 w 4475956"/>
                <a:gd name="connsiteY575" fmla="*/ 616106 h 1039515"/>
                <a:gd name="connsiteX576" fmla="*/ 227536 w 4475956"/>
                <a:gd name="connsiteY576" fmla="*/ 616106 h 1039515"/>
                <a:gd name="connsiteX577" fmla="*/ 234826 w 4475956"/>
                <a:gd name="connsiteY577" fmla="*/ 616106 h 1039515"/>
                <a:gd name="connsiteX578" fmla="*/ 234826 w 4475956"/>
                <a:gd name="connsiteY578" fmla="*/ 617728 h 1039515"/>
                <a:gd name="connsiteX579" fmla="*/ 234826 w 4475956"/>
                <a:gd name="connsiteY579" fmla="*/ 629077 h 1039515"/>
                <a:gd name="connsiteX580" fmla="*/ 235607 w 4475956"/>
                <a:gd name="connsiteY580" fmla="*/ 629077 h 1039515"/>
                <a:gd name="connsiteX581" fmla="*/ 241073 w 4475956"/>
                <a:gd name="connsiteY581" fmla="*/ 629077 h 1039515"/>
                <a:gd name="connsiteX582" fmla="*/ 291056 w 4475956"/>
                <a:gd name="connsiteY582" fmla="*/ 624754 h 1039515"/>
                <a:gd name="connsiteX583" fmla="*/ 291056 w 4475956"/>
                <a:gd name="connsiteY583" fmla="*/ 626105 h 1039515"/>
                <a:gd name="connsiteX584" fmla="*/ 291056 w 4475956"/>
                <a:gd name="connsiteY584" fmla="*/ 635562 h 1039515"/>
                <a:gd name="connsiteX585" fmla="*/ 291837 w 4475956"/>
                <a:gd name="connsiteY585" fmla="*/ 635562 h 1039515"/>
                <a:gd name="connsiteX586" fmla="*/ 297306 w 4475956"/>
                <a:gd name="connsiteY586" fmla="*/ 635562 h 1039515"/>
                <a:gd name="connsiteX587" fmla="*/ 297306 w 4475956"/>
                <a:gd name="connsiteY587" fmla="*/ 637724 h 1039515"/>
                <a:gd name="connsiteX588" fmla="*/ 297306 w 4475956"/>
                <a:gd name="connsiteY588" fmla="*/ 652857 h 1039515"/>
                <a:gd name="connsiteX589" fmla="*/ 299387 w 4475956"/>
                <a:gd name="connsiteY589" fmla="*/ 651506 h 1039515"/>
                <a:gd name="connsiteX590" fmla="*/ 313966 w 4475956"/>
                <a:gd name="connsiteY590" fmla="*/ 642048 h 1039515"/>
                <a:gd name="connsiteX591" fmla="*/ 320214 w 4475956"/>
                <a:gd name="connsiteY591" fmla="*/ 600974 h 1039515"/>
                <a:gd name="connsiteX592" fmla="*/ 320995 w 4475956"/>
                <a:gd name="connsiteY592" fmla="*/ 600704 h 1039515"/>
                <a:gd name="connsiteX593" fmla="*/ 326461 w 4475956"/>
                <a:gd name="connsiteY593" fmla="*/ 598812 h 1039515"/>
                <a:gd name="connsiteX594" fmla="*/ 328545 w 4475956"/>
                <a:gd name="connsiteY594" fmla="*/ 529635 h 1039515"/>
                <a:gd name="connsiteX595" fmla="*/ 330627 w 4475956"/>
                <a:gd name="connsiteY595" fmla="*/ 598812 h 1039515"/>
                <a:gd name="connsiteX596" fmla="*/ 331408 w 4475956"/>
                <a:gd name="connsiteY596" fmla="*/ 599082 h 1039515"/>
                <a:gd name="connsiteX597" fmla="*/ 336875 w 4475956"/>
                <a:gd name="connsiteY597" fmla="*/ 600974 h 1039515"/>
                <a:gd name="connsiteX598" fmla="*/ 336875 w 4475956"/>
                <a:gd name="connsiteY598" fmla="*/ 514503 h 1039515"/>
                <a:gd name="connsiteX599" fmla="*/ 341041 w 4475956"/>
                <a:gd name="connsiteY599" fmla="*/ 482076 h 1039515"/>
                <a:gd name="connsiteX600" fmla="*/ 380610 w 4475956"/>
                <a:gd name="connsiteY600" fmla="*/ 482076 h 1039515"/>
                <a:gd name="connsiteX601" fmla="*/ 380610 w 4475956"/>
                <a:gd name="connsiteY601" fmla="*/ 514503 h 1039515"/>
                <a:gd name="connsiteX602" fmla="*/ 381391 w 4475956"/>
                <a:gd name="connsiteY602" fmla="*/ 514503 h 1039515"/>
                <a:gd name="connsiteX603" fmla="*/ 386858 w 4475956"/>
                <a:gd name="connsiteY603" fmla="*/ 514503 h 1039515"/>
                <a:gd name="connsiteX604" fmla="*/ 386858 w 4475956"/>
                <a:gd name="connsiteY604" fmla="*/ 432355 h 1039515"/>
                <a:gd name="connsiteX605" fmla="*/ 388681 w 4475956"/>
                <a:gd name="connsiteY605" fmla="*/ 432355 h 1039515"/>
                <a:gd name="connsiteX606" fmla="*/ 401437 w 4475956"/>
                <a:gd name="connsiteY606" fmla="*/ 432355 h 1039515"/>
                <a:gd name="connsiteX607" fmla="*/ 401437 w 4475956"/>
                <a:gd name="connsiteY607" fmla="*/ 430464 h 1039515"/>
                <a:gd name="connsiteX608" fmla="*/ 401437 w 4475956"/>
                <a:gd name="connsiteY608" fmla="*/ 417223 h 1039515"/>
                <a:gd name="connsiteX609" fmla="*/ 424347 w 4475956"/>
                <a:gd name="connsiteY609" fmla="*/ 417223 h 1039515"/>
                <a:gd name="connsiteX610" fmla="*/ 424347 w 4475956"/>
                <a:gd name="connsiteY610" fmla="*/ 416142 h 1039515"/>
                <a:gd name="connsiteX611" fmla="*/ 424347 w 4475956"/>
                <a:gd name="connsiteY611" fmla="*/ 408576 h 1039515"/>
                <a:gd name="connsiteX612" fmla="*/ 426168 w 4475956"/>
                <a:gd name="connsiteY612" fmla="*/ 408576 h 1039515"/>
                <a:gd name="connsiteX613" fmla="*/ 438925 w 4475956"/>
                <a:gd name="connsiteY613" fmla="*/ 408576 h 1039515"/>
                <a:gd name="connsiteX614" fmla="*/ 438925 w 4475956"/>
                <a:gd name="connsiteY614" fmla="*/ 409657 h 1039515"/>
                <a:gd name="connsiteX615" fmla="*/ 438925 w 4475956"/>
                <a:gd name="connsiteY615" fmla="*/ 417223 h 1039515"/>
                <a:gd name="connsiteX616" fmla="*/ 439706 w 4475956"/>
                <a:gd name="connsiteY616" fmla="*/ 417223 h 1039515"/>
                <a:gd name="connsiteX617" fmla="*/ 445173 w 4475956"/>
                <a:gd name="connsiteY617" fmla="*/ 417223 h 1039515"/>
                <a:gd name="connsiteX618" fmla="*/ 455586 w 4475956"/>
                <a:gd name="connsiteY618" fmla="*/ 412899 h 1039515"/>
                <a:gd name="connsiteX619" fmla="*/ 459750 w 4475956"/>
                <a:gd name="connsiteY619" fmla="*/ 416142 h 1039515"/>
                <a:gd name="connsiteX620" fmla="*/ 459750 w 4475956"/>
                <a:gd name="connsiteY620" fmla="*/ 408576 h 1039515"/>
                <a:gd name="connsiteX621" fmla="*/ 462093 w 4475956"/>
                <a:gd name="connsiteY621" fmla="*/ 408576 h 1039515"/>
                <a:gd name="connsiteX622" fmla="*/ 478495 w 4475956"/>
                <a:gd name="connsiteY622" fmla="*/ 408576 h 1039515"/>
                <a:gd name="connsiteX623" fmla="*/ 478495 w 4475956"/>
                <a:gd name="connsiteY623" fmla="*/ 409657 h 1039515"/>
                <a:gd name="connsiteX624" fmla="*/ 478495 w 4475956"/>
                <a:gd name="connsiteY624" fmla="*/ 417223 h 1039515"/>
                <a:gd name="connsiteX625" fmla="*/ 509735 w 4475956"/>
                <a:gd name="connsiteY625" fmla="*/ 417223 h 1039515"/>
                <a:gd name="connsiteX626" fmla="*/ 509735 w 4475956"/>
                <a:gd name="connsiteY626" fmla="*/ 418844 h 1039515"/>
                <a:gd name="connsiteX627" fmla="*/ 509735 w 4475956"/>
                <a:gd name="connsiteY627" fmla="*/ 430194 h 1039515"/>
                <a:gd name="connsiteX628" fmla="*/ 536809 w 4475956"/>
                <a:gd name="connsiteY628" fmla="*/ 430194 h 1039515"/>
                <a:gd name="connsiteX629" fmla="*/ 536809 w 4475956"/>
                <a:gd name="connsiteY629" fmla="*/ 460458 h 1039515"/>
                <a:gd name="connsiteX630" fmla="*/ 537589 w 4475956"/>
                <a:gd name="connsiteY630" fmla="*/ 460458 h 1039515"/>
                <a:gd name="connsiteX631" fmla="*/ 543057 w 4475956"/>
                <a:gd name="connsiteY631" fmla="*/ 460458 h 1039515"/>
                <a:gd name="connsiteX632" fmla="*/ 543057 w 4475956"/>
                <a:gd name="connsiteY632" fmla="*/ 461539 h 1039515"/>
                <a:gd name="connsiteX633" fmla="*/ 543057 w 4475956"/>
                <a:gd name="connsiteY633" fmla="*/ 469106 h 1039515"/>
                <a:gd name="connsiteX634" fmla="*/ 547222 w 4475956"/>
                <a:gd name="connsiteY634" fmla="*/ 499370 h 1039515"/>
                <a:gd name="connsiteX635" fmla="*/ 548003 w 4475956"/>
                <a:gd name="connsiteY635" fmla="*/ 499370 h 1039515"/>
                <a:gd name="connsiteX636" fmla="*/ 553470 w 4475956"/>
                <a:gd name="connsiteY636" fmla="*/ 499370 h 1039515"/>
                <a:gd name="connsiteX637" fmla="*/ 553470 w 4475956"/>
                <a:gd name="connsiteY637" fmla="*/ 500181 h 1039515"/>
                <a:gd name="connsiteX638" fmla="*/ 553470 w 4475956"/>
                <a:gd name="connsiteY638" fmla="*/ 505856 h 1039515"/>
                <a:gd name="connsiteX639" fmla="*/ 554511 w 4475956"/>
                <a:gd name="connsiteY639" fmla="*/ 505856 h 1039515"/>
                <a:gd name="connsiteX640" fmla="*/ 561800 w 4475956"/>
                <a:gd name="connsiteY640" fmla="*/ 505856 h 1039515"/>
                <a:gd name="connsiteX641" fmla="*/ 561800 w 4475956"/>
                <a:gd name="connsiteY641" fmla="*/ 536121 h 1039515"/>
                <a:gd name="connsiteX642" fmla="*/ 563883 w 4475956"/>
                <a:gd name="connsiteY642" fmla="*/ 536121 h 1039515"/>
                <a:gd name="connsiteX643" fmla="*/ 578462 w 4475956"/>
                <a:gd name="connsiteY643" fmla="*/ 536121 h 1039515"/>
                <a:gd name="connsiteX644" fmla="*/ 578462 w 4475956"/>
                <a:gd name="connsiteY644" fmla="*/ 559900 h 1039515"/>
                <a:gd name="connsiteX645" fmla="*/ 580545 w 4475956"/>
                <a:gd name="connsiteY645" fmla="*/ 561521 h 1039515"/>
                <a:gd name="connsiteX646" fmla="*/ 580545 w 4475956"/>
                <a:gd name="connsiteY646" fmla="*/ 572871 h 1039515"/>
                <a:gd name="connsiteX647" fmla="*/ 581326 w 4475956"/>
                <a:gd name="connsiteY647" fmla="*/ 572871 h 1039515"/>
                <a:gd name="connsiteX648" fmla="*/ 586793 w 4475956"/>
                <a:gd name="connsiteY648" fmla="*/ 572871 h 1039515"/>
                <a:gd name="connsiteX649" fmla="*/ 586793 w 4475956"/>
                <a:gd name="connsiteY649" fmla="*/ 596650 h 1039515"/>
                <a:gd name="connsiteX650" fmla="*/ 588094 w 4475956"/>
                <a:gd name="connsiteY650" fmla="*/ 596650 h 1039515"/>
                <a:gd name="connsiteX651" fmla="*/ 597205 w 4475956"/>
                <a:gd name="connsiteY651" fmla="*/ 596650 h 1039515"/>
                <a:gd name="connsiteX652" fmla="*/ 599289 w 4475956"/>
                <a:gd name="connsiteY652" fmla="*/ 600704 h 1039515"/>
                <a:gd name="connsiteX653" fmla="*/ 599289 w 4475956"/>
                <a:gd name="connsiteY653" fmla="*/ 613945 h 1039515"/>
                <a:gd name="connsiteX654" fmla="*/ 600851 w 4475956"/>
                <a:gd name="connsiteY654" fmla="*/ 612053 h 1039515"/>
                <a:gd name="connsiteX655" fmla="*/ 611784 w 4475956"/>
                <a:gd name="connsiteY655" fmla="*/ 598812 h 1039515"/>
                <a:gd name="connsiteX656" fmla="*/ 640941 w 4475956"/>
                <a:gd name="connsiteY656" fmla="*/ 598812 h 1039515"/>
                <a:gd name="connsiteX657" fmla="*/ 640941 w 4475956"/>
                <a:gd name="connsiteY657" fmla="*/ 685283 h 1039515"/>
                <a:gd name="connsiteX658" fmla="*/ 641723 w 4475956"/>
                <a:gd name="connsiteY658" fmla="*/ 685283 h 1039515"/>
                <a:gd name="connsiteX659" fmla="*/ 647189 w 4475956"/>
                <a:gd name="connsiteY659" fmla="*/ 685283 h 1039515"/>
                <a:gd name="connsiteX660" fmla="*/ 647971 w 4475956"/>
                <a:gd name="connsiteY660" fmla="*/ 683932 h 1039515"/>
                <a:gd name="connsiteX661" fmla="*/ 653437 w 4475956"/>
                <a:gd name="connsiteY661" fmla="*/ 674474 h 1039515"/>
                <a:gd name="connsiteX662" fmla="*/ 653437 w 4475956"/>
                <a:gd name="connsiteY662" fmla="*/ 676366 h 1039515"/>
                <a:gd name="connsiteX663" fmla="*/ 653437 w 4475956"/>
                <a:gd name="connsiteY663" fmla="*/ 689607 h 1039515"/>
                <a:gd name="connsiteX664" fmla="*/ 657602 w 4475956"/>
                <a:gd name="connsiteY664" fmla="*/ 644210 h 1039515"/>
                <a:gd name="connsiteX665" fmla="*/ 658383 w 4475956"/>
                <a:gd name="connsiteY665" fmla="*/ 644210 h 1039515"/>
                <a:gd name="connsiteX666" fmla="*/ 663850 w 4475956"/>
                <a:gd name="connsiteY666" fmla="*/ 644210 h 1039515"/>
                <a:gd name="connsiteX667" fmla="*/ 663850 w 4475956"/>
                <a:gd name="connsiteY667" fmla="*/ 579356 h 1039515"/>
                <a:gd name="connsiteX668" fmla="*/ 664892 w 4475956"/>
                <a:gd name="connsiteY668" fmla="*/ 579356 h 1039515"/>
                <a:gd name="connsiteX669" fmla="*/ 672181 w 4475956"/>
                <a:gd name="connsiteY669" fmla="*/ 579356 h 1039515"/>
                <a:gd name="connsiteX670" fmla="*/ 684677 w 4475956"/>
                <a:gd name="connsiteY670" fmla="*/ 536121 h 1039515"/>
                <a:gd name="connsiteX671" fmla="*/ 685978 w 4475956"/>
                <a:gd name="connsiteY671" fmla="*/ 536121 h 1039515"/>
                <a:gd name="connsiteX672" fmla="*/ 695091 w 4475956"/>
                <a:gd name="connsiteY672" fmla="*/ 536121 h 1039515"/>
                <a:gd name="connsiteX673" fmla="*/ 705503 w 4475956"/>
                <a:gd name="connsiteY673" fmla="*/ 579356 h 1039515"/>
                <a:gd name="connsiteX674" fmla="*/ 706544 w 4475956"/>
                <a:gd name="connsiteY674" fmla="*/ 579356 h 1039515"/>
                <a:gd name="connsiteX675" fmla="*/ 713834 w 4475956"/>
                <a:gd name="connsiteY675" fmla="*/ 579356 h 1039515"/>
                <a:gd name="connsiteX676" fmla="*/ 713834 w 4475956"/>
                <a:gd name="connsiteY676" fmla="*/ 618268 h 1039515"/>
                <a:gd name="connsiteX677" fmla="*/ 715655 w 4475956"/>
                <a:gd name="connsiteY677" fmla="*/ 618268 h 1039515"/>
                <a:gd name="connsiteX678" fmla="*/ 728412 w 4475956"/>
                <a:gd name="connsiteY678" fmla="*/ 618268 h 1039515"/>
                <a:gd name="connsiteX679" fmla="*/ 728412 w 4475956"/>
                <a:gd name="connsiteY679" fmla="*/ 620430 h 1039515"/>
                <a:gd name="connsiteX680" fmla="*/ 728412 w 4475956"/>
                <a:gd name="connsiteY680" fmla="*/ 635562 h 1039515"/>
                <a:gd name="connsiteX681" fmla="*/ 732577 w 4475956"/>
                <a:gd name="connsiteY681" fmla="*/ 633401 h 1039515"/>
                <a:gd name="connsiteX682" fmla="*/ 732577 w 4475956"/>
                <a:gd name="connsiteY682" fmla="*/ 618268 h 1039515"/>
                <a:gd name="connsiteX683" fmla="*/ 734139 w 4475956"/>
                <a:gd name="connsiteY683" fmla="*/ 618268 h 1039515"/>
                <a:gd name="connsiteX684" fmla="*/ 745073 w 4475956"/>
                <a:gd name="connsiteY684" fmla="*/ 618268 h 1039515"/>
                <a:gd name="connsiteX685" fmla="*/ 745073 w 4475956"/>
                <a:gd name="connsiteY685" fmla="*/ 619889 h 1039515"/>
                <a:gd name="connsiteX686" fmla="*/ 745073 w 4475956"/>
                <a:gd name="connsiteY686" fmla="*/ 631239 h 1039515"/>
                <a:gd name="connsiteX687" fmla="*/ 776313 w 4475956"/>
                <a:gd name="connsiteY687" fmla="*/ 631239 h 1039515"/>
                <a:gd name="connsiteX688" fmla="*/ 776313 w 4475956"/>
                <a:gd name="connsiteY688" fmla="*/ 594489 h 1039515"/>
                <a:gd name="connsiteX689" fmla="*/ 777614 w 4475956"/>
                <a:gd name="connsiteY689" fmla="*/ 594489 h 1039515"/>
                <a:gd name="connsiteX690" fmla="*/ 786726 w 4475956"/>
                <a:gd name="connsiteY690" fmla="*/ 594489 h 1039515"/>
                <a:gd name="connsiteX691" fmla="*/ 786726 w 4475956"/>
                <a:gd name="connsiteY691" fmla="*/ 616106 h 1039515"/>
                <a:gd name="connsiteX692" fmla="*/ 788809 w 4475956"/>
                <a:gd name="connsiteY692" fmla="*/ 583680 h 1039515"/>
                <a:gd name="connsiteX693" fmla="*/ 811718 w 4475956"/>
                <a:gd name="connsiteY693" fmla="*/ 583680 h 1039515"/>
                <a:gd name="connsiteX694" fmla="*/ 811718 w 4475956"/>
                <a:gd name="connsiteY694" fmla="*/ 582058 h 1039515"/>
                <a:gd name="connsiteX695" fmla="*/ 811718 w 4475956"/>
                <a:gd name="connsiteY695" fmla="*/ 570709 h 1039515"/>
                <a:gd name="connsiteX696" fmla="*/ 812499 w 4475956"/>
                <a:gd name="connsiteY696" fmla="*/ 570709 h 1039515"/>
                <a:gd name="connsiteX697" fmla="*/ 817965 w 4475956"/>
                <a:gd name="connsiteY697" fmla="*/ 570709 h 1039515"/>
                <a:gd name="connsiteX698" fmla="*/ 817965 w 4475956"/>
                <a:gd name="connsiteY698" fmla="*/ 568818 h 1039515"/>
                <a:gd name="connsiteX699" fmla="*/ 817965 w 4475956"/>
                <a:gd name="connsiteY699" fmla="*/ 555577 h 1039515"/>
                <a:gd name="connsiteX700" fmla="*/ 822131 w 4475956"/>
                <a:gd name="connsiteY700" fmla="*/ 562062 h 1039515"/>
                <a:gd name="connsiteX701" fmla="*/ 824475 w 4475956"/>
                <a:gd name="connsiteY701" fmla="*/ 562062 h 1039515"/>
                <a:gd name="connsiteX702" fmla="*/ 840875 w 4475956"/>
                <a:gd name="connsiteY702" fmla="*/ 562062 h 1039515"/>
                <a:gd name="connsiteX703" fmla="*/ 840875 w 4475956"/>
                <a:gd name="connsiteY703" fmla="*/ 561251 h 1039515"/>
                <a:gd name="connsiteX704" fmla="*/ 840875 w 4475956"/>
                <a:gd name="connsiteY704" fmla="*/ 555577 h 1039515"/>
                <a:gd name="connsiteX705" fmla="*/ 841656 w 4475956"/>
                <a:gd name="connsiteY705" fmla="*/ 555577 h 1039515"/>
                <a:gd name="connsiteX706" fmla="*/ 847123 w 4475956"/>
                <a:gd name="connsiteY706" fmla="*/ 555577 h 1039515"/>
                <a:gd name="connsiteX707" fmla="*/ 847123 w 4475956"/>
                <a:gd name="connsiteY707" fmla="*/ 556928 h 1039515"/>
                <a:gd name="connsiteX708" fmla="*/ 847123 w 4475956"/>
                <a:gd name="connsiteY708" fmla="*/ 566386 h 1039515"/>
                <a:gd name="connsiteX709" fmla="*/ 886693 w 4475956"/>
                <a:gd name="connsiteY709" fmla="*/ 566386 h 1039515"/>
                <a:gd name="connsiteX710" fmla="*/ 886693 w 4475956"/>
                <a:gd name="connsiteY710" fmla="*/ 704739 h 1039515"/>
                <a:gd name="connsiteX711" fmla="*/ 888255 w 4475956"/>
                <a:gd name="connsiteY711" fmla="*/ 704739 h 1039515"/>
                <a:gd name="connsiteX712" fmla="*/ 899189 w 4475956"/>
                <a:gd name="connsiteY712" fmla="*/ 704739 h 1039515"/>
                <a:gd name="connsiteX713" fmla="*/ 899189 w 4475956"/>
                <a:gd name="connsiteY713" fmla="*/ 691769 h 1039515"/>
                <a:gd name="connsiteX714" fmla="*/ 903354 w 4475956"/>
                <a:gd name="connsiteY714" fmla="*/ 691769 h 1039515"/>
                <a:gd name="connsiteX715" fmla="*/ 903354 w 4475956"/>
                <a:gd name="connsiteY715" fmla="*/ 704739 h 1039515"/>
                <a:gd name="connsiteX716" fmla="*/ 934594 w 4475956"/>
                <a:gd name="connsiteY716" fmla="*/ 704739 h 1039515"/>
                <a:gd name="connsiteX717" fmla="*/ 934594 w 4475956"/>
                <a:gd name="connsiteY717" fmla="*/ 674474 h 1039515"/>
                <a:gd name="connsiteX718" fmla="*/ 947089 w 4475956"/>
                <a:gd name="connsiteY718" fmla="*/ 674474 h 1039515"/>
                <a:gd name="connsiteX719" fmla="*/ 959585 w 4475956"/>
                <a:gd name="connsiteY719" fmla="*/ 672313 h 1039515"/>
                <a:gd name="connsiteX720" fmla="*/ 963751 w 4475956"/>
                <a:gd name="connsiteY720" fmla="*/ 674474 h 1039515"/>
                <a:gd name="connsiteX721" fmla="*/ 974164 w 4475956"/>
                <a:gd name="connsiteY721" fmla="*/ 674474 h 1039515"/>
                <a:gd name="connsiteX722" fmla="*/ 974164 w 4475956"/>
                <a:gd name="connsiteY722" fmla="*/ 704739 h 1039515"/>
                <a:gd name="connsiteX723" fmla="*/ 982495 w 4475956"/>
                <a:gd name="connsiteY723" fmla="*/ 704739 h 1039515"/>
                <a:gd name="connsiteX724" fmla="*/ 982495 w 4475956"/>
                <a:gd name="connsiteY724" fmla="*/ 722034 h 1039515"/>
                <a:gd name="connsiteX725" fmla="*/ 992088 w 4475956"/>
                <a:gd name="connsiteY725" fmla="*/ 722939 h 1039515"/>
                <a:gd name="connsiteX726" fmla="*/ 1005404 w 4475956"/>
                <a:gd name="connsiteY726" fmla="*/ 722939 h 1039515"/>
                <a:gd name="connsiteX727" fmla="*/ 1005404 w 4475956"/>
                <a:gd name="connsiteY727" fmla="*/ 706901 h 1039515"/>
                <a:gd name="connsiteX728" fmla="*/ 1075236 w 4475956"/>
                <a:gd name="connsiteY728" fmla="*/ 706901 h 1039515"/>
                <a:gd name="connsiteX729" fmla="*/ 1075236 w 4475956"/>
                <a:gd name="connsiteY729" fmla="*/ 621648 h 1039515"/>
                <a:gd name="connsiteX730" fmla="*/ 1149232 w 4475956"/>
                <a:gd name="connsiteY730" fmla="*/ 621648 h 1039515"/>
                <a:gd name="connsiteX731" fmla="*/ 1149232 w 4475956"/>
                <a:gd name="connsiteY731" fmla="*/ 700416 h 1039515"/>
                <a:gd name="connsiteX732" fmla="*/ 1151189 w 4475956"/>
                <a:gd name="connsiteY732" fmla="*/ 700416 h 1039515"/>
                <a:gd name="connsiteX733" fmla="*/ 1152465 w 4475956"/>
                <a:gd name="connsiteY733" fmla="*/ 722939 h 1039515"/>
                <a:gd name="connsiteX734" fmla="*/ 1162408 w 4475956"/>
                <a:gd name="connsiteY734" fmla="*/ 722939 h 1039515"/>
                <a:gd name="connsiteX735" fmla="*/ 1163685 w 4475956"/>
                <a:gd name="connsiteY735" fmla="*/ 700416 h 1039515"/>
                <a:gd name="connsiteX736" fmla="*/ 1169932 w 4475956"/>
                <a:gd name="connsiteY736" fmla="*/ 700416 h 1039515"/>
                <a:gd name="connsiteX737" fmla="*/ 1171209 w 4475956"/>
                <a:gd name="connsiteY737" fmla="*/ 722939 h 1039515"/>
                <a:gd name="connsiteX738" fmla="*/ 1223228 w 4475956"/>
                <a:gd name="connsiteY738" fmla="*/ 722939 h 1039515"/>
                <a:gd name="connsiteX739" fmla="*/ 1223228 w 4475956"/>
                <a:gd name="connsiteY739" fmla="*/ 559911 h 1039515"/>
                <a:gd name="connsiteX740" fmla="*/ 1426003 w 4475956"/>
                <a:gd name="connsiteY740" fmla="*/ 559911 h 1039515"/>
                <a:gd name="connsiteX741" fmla="*/ 1426003 w 4475956"/>
                <a:gd name="connsiteY741" fmla="*/ 722939 h 1039515"/>
                <a:gd name="connsiteX742" fmla="*/ 1445216 w 4475956"/>
                <a:gd name="connsiteY742" fmla="*/ 722939 h 1039515"/>
                <a:gd name="connsiteX743" fmla="*/ 1445216 w 4475956"/>
                <a:gd name="connsiteY743" fmla="*/ 640246 h 1039515"/>
                <a:gd name="connsiteX744" fmla="*/ 1542962 w 4475956"/>
                <a:gd name="connsiteY744" fmla="*/ 640246 h 1039515"/>
                <a:gd name="connsiteX745" fmla="*/ 1555222 w 4475956"/>
                <a:gd name="connsiteY745" fmla="*/ 322105 h 1039515"/>
                <a:gd name="connsiteX746" fmla="*/ 1542727 w 4475956"/>
                <a:gd name="connsiteY746" fmla="*/ 300487 h 1039515"/>
                <a:gd name="connsiteX747" fmla="*/ 1536479 w 4475956"/>
                <a:gd name="connsiteY747" fmla="*/ 296163 h 1039515"/>
                <a:gd name="connsiteX748" fmla="*/ 1544809 w 4475956"/>
                <a:gd name="connsiteY748" fmla="*/ 272384 h 1039515"/>
                <a:gd name="connsiteX749" fmla="*/ 1544809 w 4475956"/>
                <a:gd name="connsiteY749" fmla="*/ 255090 h 1039515"/>
                <a:gd name="connsiteX750" fmla="*/ 1559387 w 4475956"/>
                <a:gd name="connsiteY750" fmla="*/ 255090 h 1039515"/>
                <a:gd name="connsiteX751" fmla="*/ 1559387 w 4475956"/>
                <a:gd name="connsiteY751" fmla="*/ 233472 h 1039515"/>
                <a:gd name="connsiteX752" fmla="*/ 1561470 w 4475956"/>
                <a:gd name="connsiteY752" fmla="*/ 229148 h 1039515"/>
                <a:gd name="connsiteX753" fmla="*/ 1561470 w 4475956"/>
                <a:gd name="connsiteY753" fmla="*/ 151324 h 1039515"/>
                <a:gd name="connsiteX754" fmla="*/ 1559387 w 4475956"/>
                <a:gd name="connsiteY754" fmla="*/ 144840 h 1039515"/>
                <a:gd name="connsiteX755" fmla="*/ 1565635 w 4475956"/>
                <a:gd name="connsiteY755" fmla="*/ 138354 h 1039515"/>
                <a:gd name="connsiteX756" fmla="*/ 1565635 w 4475956"/>
                <a:gd name="connsiteY756" fmla="*/ 79986 h 1039515"/>
                <a:gd name="connsiteX757" fmla="*/ 1567718 w 4475956"/>
                <a:gd name="connsiteY757" fmla="*/ 75662 h 1039515"/>
                <a:gd name="connsiteX758" fmla="*/ 1567718 w 4475956"/>
                <a:gd name="connsiteY758" fmla="*/ 19456 h 1039515"/>
                <a:gd name="connsiteX759" fmla="*/ 1569801 w 4475956"/>
                <a:gd name="connsiteY759" fmla="*/ 0 h 103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</a:cxnLst>
              <a:rect l="l" t="t" r="r" b="b"/>
              <a:pathLst>
                <a:path w="4475956" h="1039515">
                  <a:moveTo>
                    <a:pt x="1569801" y="0"/>
                  </a:moveTo>
                  <a:cubicBezTo>
                    <a:pt x="1573966" y="6486"/>
                    <a:pt x="1573966" y="10810"/>
                    <a:pt x="1573966" y="17294"/>
                  </a:cubicBezTo>
                  <a:cubicBezTo>
                    <a:pt x="1576049" y="38912"/>
                    <a:pt x="1576049" y="58368"/>
                    <a:pt x="1576049" y="75662"/>
                  </a:cubicBezTo>
                  <a:cubicBezTo>
                    <a:pt x="1578131" y="99442"/>
                    <a:pt x="1578131" y="118898"/>
                    <a:pt x="1578131" y="138354"/>
                  </a:cubicBezTo>
                  <a:cubicBezTo>
                    <a:pt x="1580214" y="140516"/>
                    <a:pt x="1582297" y="142678"/>
                    <a:pt x="1584379" y="144840"/>
                  </a:cubicBezTo>
                  <a:cubicBezTo>
                    <a:pt x="1584379" y="147002"/>
                    <a:pt x="1582297" y="149162"/>
                    <a:pt x="1582297" y="151324"/>
                  </a:cubicBezTo>
                  <a:cubicBezTo>
                    <a:pt x="1582297" y="177266"/>
                    <a:pt x="1582297" y="203207"/>
                    <a:pt x="1582297" y="229148"/>
                  </a:cubicBezTo>
                  <a:cubicBezTo>
                    <a:pt x="1582297" y="231310"/>
                    <a:pt x="1584379" y="231310"/>
                    <a:pt x="1584379" y="233472"/>
                  </a:cubicBezTo>
                  <a:cubicBezTo>
                    <a:pt x="1584379" y="239957"/>
                    <a:pt x="1584379" y="246442"/>
                    <a:pt x="1584379" y="255090"/>
                  </a:cubicBezTo>
                  <a:cubicBezTo>
                    <a:pt x="1588544" y="255090"/>
                    <a:pt x="1594792" y="255090"/>
                    <a:pt x="1598957" y="255090"/>
                  </a:cubicBezTo>
                  <a:cubicBezTo>
                    <a:pt x="1598957" y="261575"/>
                    <a:pt x="1598957" y="268060"/>
                    <a:pt x="1598957" y="272384"/>
                  </a:cubicBezTo>
                  <a:cubicBezTo>
                    <a:pt x="1607289" y="281031"/>
                    <a:pt x="1607289" y="281031"/>
                    <a:pt x="1607289" y="296163"/>
                  </a:cubicBezTo>
                  <a:cubicBezTo>
                    <a:pt x="1605205" y="296163"/>
                    <a:pt x="1603123" y="298325"/>
                    <a:pt x="1601041" y="300487"/>
                  </a:cubicBezTo>
                  <a:cubicBezTo>
                    <a:pt x="1621866" y="311296"/>
                    <a:pt x="1596875" y="319943"/>
                    <a:pt x="1588544" y="322105"/>
                  </a:cubicBezTo>
                  <a:cubicBezTo>
                    <a:pt x="1590627" y="406414"/>
                    <a:pt x="1594792" y="490723"/>
                    <a:pt x="1596875" y="575033"/>
                  </a:cubicBezTo>
                  <a:cubicBezTo>
                    <a:pt x="1619785" y="575033"/>
                    <a:pt x="1642693" y="575033"/>
                    <a:pt x="1663520" y="575033"/>
                  </a:cubicBezTo>
                  <a:cubicBezTo>
                    <a:pt x="1663520" y="600974"/>
                    <a:pt x="1663520" y="626915"/>
                    <a:pt x="1663520" y="650695"/>
                  </a:cubicBezTo>
                  <a:cubicBezTo>
                    <a:pt x="1667685" y="650695"/>
                    <a:pt x="1669768" y="650695"/>
                    <a:pt x="1671851" y="650695"/>
                  </a:cubicBezTo>
                  <a:cubicBezTo>
                    <a:pt x="1671851" y="648533"/>
                    <a:pt x="1673933" y="646371"/>
                    <a:pt x="1673933" y="644210"/>
                  </a:cubicBezTo>
                  <a:cubicBezTo>
                    <a:pt x="1676016" y="644210"/>
                    <a:pt x="1678098" y="644210"/>
                    <a:pt x="1680181" y="644210"/>
                  </a:cubicBezTo>
                  <a:cubicBezTo>
                    <a:pt x="1680181" y="646371"/>
                    <a:pt x="1680181" y="648533"/>
                    <a:pt x="1682265" y="652857"/>
                  </a:cubicBezTo>
                  <a:cubicBezTo>
                    <a:pt x="1686429" y="652857"/>
                    <a:pt x="1690594" y="652857"/>
                    <a:pt x="1694761" y="652857"/>
                  </a:cubicBezTo>
                  <a:cubicBezTo>
                    <a:pt x="1694761" y="650695"/>
                    <a:pt x="1694761" y="648533"/>
                    <a:pt x="1694761" y="646371"/>
                  </a:cubicBezTo>
                  <a:cubicBezTo>
                    <a:pt x="1703090" y="646371"/>
                    <a:pt x="1709337" y="646371"/>
                    <a:pt x="1717668" y="646371"/>
                  </a:cubicBezTo>
                  <a:cubicBezTo>
                    <a:pt x="1717668" y="648533"/>
                    <a:pt x="1717668" y="650695"/>
                    <a:pt x="1717668" y="652857"/>
                  </a:cubicBezTo>
                  <a:cubicBezTo>
                    <a:pt x="1723916" y="652857"/>
                    <a:pt x="1732248" y="652857"/>
                    <a:pt x="1738495" y="652857"/>
                  </a:cubicBezTo>
                  <a:cubicBezTo>
                    <a:pt x="1738495" y="667989"/>
                    <a:pt x="1738495" y="683122"/>
                    <a:pt x="1738495" y="698254"/>
                  </a:cubicBezTo>
                  <a:cubicBezTo>
                    <a:pt x="1742661" y="698254"/>
                    <a:pt x="1748909" y="698254"/>
                    <a:pt x="1753074" y="698254"/>
                  </a:cubicBezTo>
                  <a:cubicBezTo>
                    <a:pt x="1753074" y="693930"/>
                    <a:pt x="1753074" y="689607"/>
                    <a:pt x="1753074" y="685283"/>
                  </a:cubicBezTo>
                  <a:cubicBezTo>
                    <a:pt x="1759322" y="685283"/>
                    <a:pt x="1765570" y="685283"/>
                    <a:pt x="1769735" y="685283"/>
                  </a:cubicBezTo>
                  <a:cubicBezTo>
                    <a:pt x="1769735" y="624754"/>
                    <a:pt x="1769735" y="566386"/>
                    <a:pt x="1769735" y="505856"/>
                  </a:cubicBezTo>
                  <a:cubicBezTo>
                    <a:pt x="1771817" y="503694"/>
                    <a:pt x="1773900" y="501532"/>
                    <a:pt x="1775983" y="499370"/>
                  </a:cubicBezTo>
                  <a:cubicBezTo>
                    <a:pt x="1800974" y="499370"/>
                    <a:pt x="1825965" y="499370"/>
                    <a:pt x="1850959" y="499370"/>
                  </a:cubicBezTo>
                  <a:lnTo>
                    <a:pt x="1850959" y="508018"/>
                  </a:lnTo>
                  <a:lnTo>
                    <a:pt x="1861371" y="508018"/>
                  </a:lnTo>
                  <a:cubicBezTo>
                    <a:pt x="1861371" y="546930"/>
                    <a:pt x="1861371" y="585842"/>
                    <a:pt x="1861371" y="622592"/>
                  </a:cubicBezTo>
                  <a:cubicBezTo>
                    <a:pt x="1869702" y="622592"/>
                    <a:pt x="1875950" y="622592"/>
                    <a:pt x="1884280" y="622592"/>
                  </a:cubicBezTo>
                  <a:cubicBezTo>
                    <a:pt x="1884280" y="600974"/>
                    <a:pt x="1884280" y="579356"/>
                    <a:pt x="1884280" y="555577"/>
                  </a:cubicBezTo>
                  <a:cubicBezTo>
                    <a:pt x="1892611" y="555577"/>
                    <a:pt x="1903024" y="555577"/>
                    <a:pt x="1911356" y="555577"/>
                  </a:cubicBezTo>
                  <a:cubicBezTo>
                    <a:pt x="1913437" y="555577"/>
                    <a:pt x="1913437" y="553415"/>
                    <a:pt x="1915519" y="551253"/>
                  </a:cubicBezTo>
                  <a:lnTo>
                    <a:pt x="1923851" y="551253"/>
                  </a:lnTo>
                  <a:cubicBezTo>
                    <a:pt x="1925933" y="553415"/>
                    <a:pt x="1925933" y="555577"/>
                    <a:pt x="1928015" y="555577"/>
                  </a:cubicBezTo>
                  <a:cubicBezTo>
                    <a:pt x="1934263" y="555577"/>
                    <a:pt x="1942595" y="555577"/>
                    <a:pt x="1950925" y="555577"/>
                  </a:cubicBezTo>
                  <a:cubicBezTo>
                    <a:pt x="1950925" y="516665"/>
                    <a:pt x="1950925" y="477753"/>
                    <a:pt x="1950925" y="438841"/>
                  </a:cubicBezTo>
                  <a:cubicBezTo>
                    <a:pt x="1950939" y="438838"/>
                    <a:pt x="1951830" y="438674"/>
                    <a:pt x="2009239" y="428032"/>
                  </a:cubicBezTo>
                  <a:cubicBezTo>
                    <a:pt x="2009239" y="428039"/>
                    <a:pt x="2009239" y="428113"/>
                    <a:pt x="2009239" y="429113"/>
                  </a:cubicBezTo>
                  <a:lnTo>
                    <a:pt x="2009239" y="436679"/>
                  </a:lnTo>
                  <a:cubicBezTo>
                    <a:pt x="2009257" y="436679"/>
                    <a:pt x="2009919" y="436679"/>
                    <a:pt x="2036313" y="436679"/>
                  </a:cubicBezTo>
                  <a:cubicBezTo>
                    <a:pt x="2036313" y="436701"/>
                    <a:pt x="2036313" y="439072"/>
                    <a:pt x="2036313" y="691769"/>
                  </a:cubicBezTo>
                  <a:cubicBezTo>
                    <a:pt x="2042561" y="691769"/>
                    <a:pt x="2050891" y="691769"/>
                    <a:pt x="2059223" y="691769"/>
                  </a:cubicBezTo>
                  <a:cubicBezTo>
                    <a:pt x="2059223" y="689607"/>
                    <a:pt x="2059223" y="689607"/>
                    <a:pt x="2059223" y="687445"/>
                  </a:cubicBezTo>
                  <a:cubicBezTo>
                    <a:pt x="2063387" y="687445"/>
                    <a:pt x="2067552" y="687445"/>
                    <a:pt x="2071719" y="687445"/>
                  </a:cubicBezTo>
                  <a:cubicBezTo>
                    <a:pt x="2071719" y="689607"/>
                    <a:pt x="2071719" y="689607"/>
                    <a:pt x="2071719" y="691769"/>
                  </a:cubicBezTo>
                  <a:cubicBezTo>
                    <a:pt x="2080049" y="691769"/>
                    <a:pt x="2088378" y="691769"/>
                    <a:pt x="2096710" y="691769"/>
                  </a:cubicBezTo>
                  <a:cubicBezTo>
                    <a:pt x="2096710" y="687445"/>
                    <a:pt x="2096710" y="683122"/>
                    <a:pt x="2096710" y="678798"/>
                  </a:cubicBezTo>
                  <a:cubicBezTo>
                    <a:pt x="2107123" y="678798"/>
                    <a:pt x="2117537" y="678798"/>
                    <a:pt x="2125867" y="678798"/>
                  </a:cubicBezTo>
                  <a:cubicBezTo>
                    <a:pt x="2130032" y="674474"/>
                    <a:pt x="2134199" y="674474"/>
                    <a:pt x="2138363" y="674474"/>
                  </a:cubicBezTo>
                  <a:cubicBezTo>
                    <a:pt x="2144611" y="678798"/>
                    <a:pt x="2152942" y="678798"/>
                    <a:pt x="2159190" y="678798"/>
                  </a:cubicBezTo>
                  <a:cubicBezTo>
                    <a:pt x="2159190" y="672313"/>
                    <a:pt x="2159190" y="667989"/>
                    <a:pt x="2159190" y="661504"/>
                  </a:cubicBezTo>
                  <a:lnTo>
                    <a:pt x="2167521" y="661504"/>
                  </a:lnTo>
                  <a:cubicBezTo>
                    <a:pt x="2167521" y="657180"/>
                    <a:pt x="2167521" y="652857"/>
                    <a:pt x="2167521" y="648533"/>
                  </a:cubicBezTo>
                  <a:cubicBezTo>
                    <a:pt x="2186264" y="648533"/>
                    <a:pt x="2207091" y="648533"/>
                    <a:pt x="2225834" y="648533"/>
                  </a:cubicBezTo>
                  <a:cubicBezTo>
                    <a:pt x="2225834" y="637724"/>
                    <a:pt x="2225834" y="629077"/>
                    <a:pt x="2225834" y="618268"/>
                  </a:cubicBezTo>
                  <a:cubicBezTo>
                    <a:pt x="2232082" y="618268"/>
                    <a:pt x="2238330" y="618268"/>
                    <a:pt x="2244577" y="618268"/>
                  </a:cubicBezTo>
                  <a:cubicBezTo>
                    <a:pt x="2244577" y="616106"/>
                    <a:pt x="2244577" y="613945"/>
                    <a:pt x="2244577" y="611783"/>
                  </a:cubicBezTo>
                  <a:cubicBezTo>
                    <a:pt x="2248743" y="611783"/>
                    <a:pt x="2252908" y="611783"/>
                    <a:pt x="2257073" y="611783"/>
                  </a:cubicBezTo>
                  <a:cubicBezTo>
                    <a:pt x="2257073" y="613945"/>
                    <a:pt x="2257073" y="616106"/>
                    <a:pt x="2257073" y="618268"/>
                  </a:cubicBezTo>
                  <a:cubicBezTo>
                    <a:pt x="2263321" y="618268"/>
                    <a:pt x="2267486" y="618268"/>
                    <a:pt x="2273734" y="618268"/>
                  </a:cubicBezTo>
                  <a:cubicBezTo>
                    <a:pt x="2273734" y="633401"/>
                    <a:pt x="2273734" y="650695"/>
                    <a:pt x="2273734" y="667989"/>
                  </a:cubicBezTo>
                  <a:cubicBezTo>
                    <a:pt x="2284147" y="667989"/>
                    <a:pt x="2296645" y="667989"/>
                    <a:pt x="2307057" y="667989"/>
                  </a:cubicBezTo>
                  <a:cubicBezTo>
                    <a:pt x="2307057" y="659342"/>
                    <a:pt x="2307057" y="650695"/>
                    <a:pt x="2307057" y="642048"/>
                  </a:cubicBezTo>
                  <a:cubicBezTo>
                    <a:pt x="2319553" y="642048"/>
                    <a:pt x="2334131" y="642048"/>
                    <a:pt x="2346627" y="642048"/>
                  </a:cubicBezTo>
                  <a:cubicBezTo>
                    <a:pt x="2346627" y="631239"/>
                    <a:pt x="2346627" y="622592"/>
                    <a:pt x="2346627" y="611783"/>
                  </a:cubicBezTo>
                  <a:cubicBezTo>
                    <a:pt x="2363289" y="611783"/>
                    <a:pt x="2379949" y="611783"/>
                    <a:pt x="2396611" y="611783"/>
                  </a:cubicBezTo>
                  <a:cubicBezTo>
                    <a:pt x="2396611" y="611812"/>
                    <a:pt x="2396611" y="613587"/>
                    <a:pt x="2396611" y="722939"/>
                  </a:cubicBezTo>
                  <a:lnTo>
                    <a:pt x="2396611" y="736718"/>
                  </a:lnTo>
                  <a:lnTo>
                    <a:pt x="2464305" y="736718"/>
                  </a:lnTo>
                  <a:lnTo>
                    <a:pt x="2464305" y="842490"/>
                  </a:lnTo>
                  <a:lnTo>
                    <a:pt x="2464305" y="865737"/>
                  </a:lnTo>
                  <a:lnTo>
                    <a:pt x="2479678" y="865737"/>
                  </a:lnTo>
                  <a:cubicBezTo>
                    <a:pt x="2479678" y="865737"/>
                    <a:pt x="2479678" y="865737"/>
                    <a:pt x="2479678" y="864575"/>
                  </a:cubicBezTo>
                  <a:lnTo>
                    <a:pt x="2479678" y="856439"/>
                  </a:lnTo>
                  <a:cubicBezTo>
                    <a:pt x="2479678" y="856439"/>
                    <a:pt x="2479678" y="856439"/>
                    <a:pt x="2525489" y="856439"/>
                  </a:cubicBezTo>
                  <a:cubicBezTo>
                    <a:pt x="2525489" y="856439"/>
                    <a:pt x="2525489" y="856439"/>
                    <a:pt x="2525489" y="877360"/>
                  </a:cubicBezTo>
                  <a:cubicBezTo>
                    <a:pt x="2525489" y="877360"/>
                    <a:pt x="2525489" y="877360"/>
                    <a:pt x="2527778" y="878523"/>
                  </a:cubicBezTo>
                  <a:lnTo>
                    <a:pt x="2543813" y="886659"/>
                  </a:lnTo>
                  <a:cubicBezTo>
                    <a:pt x="2543813" y="886659"/>
                    <a:pt x="2543813" y="886659"/>
                    <a:pt x="2543813" y="916879"/>
                  </a:cubicBezTo>
                  <a:cubicBezTo>
                    <a:pt x="2543813" y="916879"/>
                    <a:pt x="2543813" y="916879"/>
                    <a:pt x="2545245" y="917461"/>
                  </a:cubicBezTo>
                  <a:lnTo>
                    <a:pt x="2555266" y="921529"/>
                  </a:lnTo>
                  <a:cubicBezTo>
                    <a:pt x="2555266" y="921529"/>
                    <a:pt x="2555266" y="921529"/>
                    <a:pt x="2555266" y="920367"/>
                  </a:cubicBezTo>
                  <a:lnTo>
                    <a:pt x="2555266" y="912230"/>
                  </a:lnTo>
                  <a:cubicBezTo>
                    <a:pt x="2555266" y="912230"/>
                    <a:pt x="2555266" y="912230"/>
                    <a:pt x="2556411" y="912230"/>
                  </a:cubicBezTo>
                  <a:lnTo>
                    <a:pt x="2564428" y="912230"/>
                  </a:lnTo>
                  <a:cubicBezTo>
                    <a:pt x="2564428" y="912230"/>
                    <a:pt x="2564428" y="912230"/>
                    <a:pt x="2564428" y="911358"/>
                  </a:cubicBezTo>
                  <a:lnTo>
                    <a:pt x="2564428" y="905256"/>
                  </a:lnTo>
                  <a:cubicBezTo>
                    <a:pt x="2564428" y="905256"/>
                    <a:pt x="2564428" y="905256"/>
                    <a:pt x="2563283" y="905256"/>
                  </a:cubicBezTo>
                  <a:lnTo>
                    <a:pt x="2555266" y="905256"/>
                  </a:lnTo>
                  <a:cubicBezTo>
                    <a:pt x="2555266" y="905256"/>
                    <a:pt x="2555266" y="905256"/>
                    <a:pt x="2555266" y="904094"/>
                  </a:cubicBezTo>
                  <a:lnTo>
                    <a:pt x="2555266" y="895958"/>
                  </a:lnTo>
                  <a:cubicBezTo>
                    <a:pt x="2555266" y="895958"/>
                    <a:pt x="2555266" y="895958"/>
                    <a:pt x="2556411" y="895958"/>
                  </a:cubicBezTo>
                  <a:lnTo>
                    <a:pt x="2564428" y="895958"/>
                  </a:lnTo>
                  <a:cubicBezTo>
                    <a:pt x="2564428" y="895958"/>
                    <a:pt x="2564428" y="895958"/>
                    <a:pt x="2564428" y="894795"/>
                  </a:cubicBezTo>
                  <a:lnTo>
                    <a:pt x="2564428" y="886659"/>
                  </a:lnTo>
                  <a:cubicBezTo>
                    <a:pt x="2564428" y="886659"/>
                    <a:pt x="2564428" y="886659"/>
                    <a:pt x="2563283" y="886659"/>
                  </a:cubicBezTo>
                  <a:lnTo>
                    <a:pt x="2555266" y="886659"/>
                  </a:lnTo>
                  <a:cubicBezTo>
                    <a:pt x="2555266" y="886659"/>
                    <a:pt x="2555266" y="886659"/>
                    <a:pt x="2555266" y="885497"/>
                  </a:cubicBezTo>
                  <a:lnTo>
                    <a:pt x="2555266" y="877360"/>
                  </a:lnTo>
                  <a:cubicBezTo>
                    <a:pt x="2555266" y="877360"/>
                    <a:pt x="2555266" y="877360"/>
                    <a:pt x="2556411" y="877360"/>
                  </a:cubicBezTo>
                  <a:lnTo>
                    <a:pt x="2564428" y="877360"/>
                  </a:lnTo>
                  <a:cubicBezTo>
                    <a:pt x="2564428" y="877360"/>
                    <a:pt x="2564428" y="877360"/>
                    <a:pt x="2564428" y="876489"/>
                  </a:cubicBezTo>
                  <a:lnTo>
                    <a:pt x="2564428" y="870387"/>
                  </a:lnTo>
                  <a:cubicBezTo>
                    <a:pt x="2564428" y="870387"/>
                    <a:pt x="2564428" y="870387"/>
                    <a:pt x="2563283" y="870387"/>
                  </a:cubicBezTo>
                  <a:lnTo>
                    <a:pt x="2555266" y="870387"/>
                  </a:lnTo>
                  <a:cubicBezTo>
                    <a:pt x="2555266" y="870387"/>
                    <a:pt x="2555266" y="870387"/>
                    <a:pt x="2555266" y="869224"/>
                  </a:cubicBezTo>
                  <a:lnTo>
                    <a:pt x="2555266" y="861088"/>
                  </a:lnTo>
                  <a:cubicBezTo>
                    <a:pt x="2555266" y="861088"/>
                    <a:pt x="2555266" y="861088"/>
                    <a:pt x="2556411" y="861088"/>
                  </a:cubicBezTo>
                  <a:lnTo>
                    <a:pt x="2564428" y="861088"/>
                  </a:lnTo>
                  <a:cubicBezTo>
                    <a:pt x="2564428" y="861088"/>
                    <a:pt x="2564428" y="861088"/>
                    <a:pt x="2564428" y="859926"/>
                  </a:cubicBezTo>
                  <a:lnTo>
                    <a:pt x="2564428" y="851789"/>
                  </a:lnTo>
                  <a:cubicBezTo>
                    <a:pt x="2564428" y="851789"/>
                    <a:pt x="2564428" y="851789"/>
                    <a:pt x="2563283" y="851789"/>
                  </a:cubicBezTo>
                  <a:lnTo>
                    <a:pt x="2555266" y="851789"/>
                  </a:lnTo>
                  <a:cubicBezTo>
                    <a:pt x="2555266" y="851789"/>
                    <a:pt x="2555266" y="851789"/>
                    <a:pt x="2555266" y="850918"/>
                  </a:cubicBezTo>
                  <a:lnTo>
                    <a:pt x="2555266" y="844815"/>
                  </a:lnTo>
                  <a:cubicBezTo>
                    <a:pt x="2555266" y="844815"/>
                    <a:pt x="2555266" y="844815"/>
                    <a:pt x="2556411" y="844815"/>
                  </a:cubicBezTo>
                  <a:lnTo>
                    <a:pt x="2564428" y="844815"/>
                  </a:lnTo>
                  <a:cubicBezTo>
                    <a:pt x="2564428" y="844815"/>
                    <a:pt x="2564428" y="844815"/>
                    <a:pt x="2564428" y="843653"/>
                  </a:cubicBezTo>
                  <a:lnTo>
                    <a:pt x="2564428" y="835517"/>
                  </a:lnTo>
                  <a:cubicBezTo>
                    <a:pt x="2564428" y="835517"/>
                    <a:pt x="2564428" y="835517"/>
                    <a:pt x="2563283" y="835517"/>
                  </a:cubicBezTo>
                  <a:lnTo>
                    <a:pt x="2555266" y="835517"/>
                  </a:lnTo>
                  <a:cubicBezTo>
                    <a:pt x="2555266" y="835517"/>
                    <a:pt x="2555266" y="835517"/>
                    <a:pt x="2555266" y="834355"/>
                  </a:cubicBezTo>
                  <a:lnTo>
                    <a:pt x="2555266" y="826218"/>
                  </a:lnTo>
                  <a:cubicBezTo>
                    <a:pt x="2555266" y="826218"/>
                    <a:pt x="2555266" y="826218"/>
                    <a:pt x="2556411" y="826218"/>
                  </a:cubicBezTo>
                  <a:lnTo>
                    <a:pt x="2564428" y="826218"/>
                  </a:lnTo>
                  <a:cubicBezTo>
                    <a:pt x="2564428" y="826218"/>
                    <a:pt x="2564428" y="826218"/>
                    <a:pt x="2564428" y="825056"/>
                  </a:cubicBezTo>
                  <a:lnTo>
                    <a:pt x="2564428" y="816920"/>
                  </a:lnTo>
                  <a:cubicBezTo>
                    <a:pt x="2564428" y="816920"/>
                    <a:pt x="2564428" y="816920"/>
                    <a:pt x="2563283" y="816920"/>
                  </a:cubicBezTo>
                  <a:lnTo>
                    <a:pt x="2555266" y="816920"/>
                  </a:lnTo>
                  <a:cubicBezTo>
                    <a:pt x="2555266" y="816920"/>
                    <a:pt x="2555266" y="816920"/>
                    <a:pt x="2555266" y="816048"/>
                  </a:cubicBezTo>
                  <a:lnTo>
                    <a:pt x="2555266" y="809946"/>
                  </a:lnTo>
                  <a:cubicBezTo>
                    <a:pt x="2555266" y="809946"/>
                    <a:pt x="2555266" y="809946"/>
                    <a:pt x="2556411" y="809946"/>
                  </a:cubicBezTo>
                  <a:lnTo>
                    <a:pt x="2564428" y="809946"/>
                  </a:lnTo>
                  <a:cubicBezTo>
                    <a:pt x="2564428" y="809946"/>
                    <a:pt x="2564428" y="809946"/>
                    <a:pt x="2564428" y="808783"/>
                  </a:cubicBezTo>
                  <a:lnTo>
                    <a:pt x="2564428" y="800647"/>
                  </a:lnTo>
                  <a:cubicBezTo>
                    <a:pt x="2564428" y="800647"/>
                    <a:pt x="2564428" y="800647"/>
                    <a:pt x="2563283" y="800647"/>
                  </a:cubicBezTo>
                  <a:lnTo>
                    <a:pt x="2555266" y="800647"/>
                  </a:lnTo>
                  <a:cubicBezTo>
                    <a:pt x="2555266" y="800647"/>
                    <a:pt x="2555266" y="800647"/>
                    <a:pt x="2555266" y="799485"/>
                  </a:cubicBezTo>
                  <a:lnTo>
                    <a:pt x="2555266" y="791348"/>
                  </a:lnTo>
                  <a:cubicBezTo>
                    <a:pt x="2555266" y="791348"/>
                    <a:pt x="2555266" y="791348"/>
                    <a:pt x="2556411" y="791348"/>
                  </a:cubicBezTo>
                  <a:lnTo>
                    <a:pt x="2564428" y="791348"/>
                  </a:lnTo>
                  <a:cubicBezTo>
                    <a:pt x="2564428" y="791348"/>
                    <a:pt x="2564428" y="791348"/>
                    <a:pt x="2564428" y="790477"/>
                  </a:cubicBezTo>
                  <a:lnTo>
                    <a:pt x="2564428" y="784375"/>
                  </a:lnTo>
                  <a:cubicBezTo>
                    <a:pt x="2564428" y="784375"/>
                    <a:pt x="2564428" y="784375"/>
                    <a:pt x="2563283" y="784375"/>
                  </a:cubicBezTo>
                  <a:lnTo>
                    <a:pt x="2555266" y="784375"/>
                  </a:lnTo>
                  <a:cubicBezTo>
                    <a:pt x="2555266" y="784375"/>
                    <a:pt x="2555266" y="784375"/>
                    <a:pt x="2555266" y="783212"/>
                  </a:cubicBezTo>
                  <a:lnTo>
                    <a:pt x="2555266" y="775076"/>
                  </a:lnTo>
                  <a:cubicBezTo>
                    <a:pt x="2555266" y="775076"/>
                    <a:pt x="2555266" y="775076"/>
                    <a:pt x="2556411" y="775076"/>
                  </a:cubicBezTo>
                  <a:lnTo>
                    <a:pt x="2564428" y="775076"/>
                  </a:lnTo>
                  <a:cubicBezTo>
                    <a:pt x="2564428" y="775076"/>
                    <a:pt x="2564428" y="775076"/>
                    <a:pt x="2564428" y="773914"/>
                  </a:cubicBezTo>
                  <a:lnTo>
                    <a:pt x="2564428" y="765777"/>
                  </a:lnTo>
                  <a:cubicBezTo>
                    <a:pt x="2564428" y="765777"/>
                    <a:pt x="2564428" y="765777"/>
                    <a:pt x="2563283" y="765777"/>
                  </a:cubicBezTo>
                  <a:lnTo>
                    <a:pt x="2555266" y="765777"/>
                  </a:lnTo>
                  <a:cubicBezTo>
                    <a:pt x="2555266" y="765777"/>
                    <a:pt x="2555266" y="765777"/>
                    <a:pt x="2555266" y="764615"/>
                  </a:cubicBezTo>
                  <a:lnTo>
                    <a:pt x="2555266" y="756479"/>
                  </a:lnTo>
                  <a:cubicBezTo>
                    <a:pt x="2555266" y="756479"/>
                    <a:pt x="2555266" y="756479"/>
                    <a:pt x="2556411" y="756479"/>
                  </a:cubicBezTo>
                  <a:lnTo>
                    <a:pt x="2564428" y="756479"/>
                  </a:lnTo>
                  <a:cubicBezTo>
                    <a:pt x="2564428" y="756479"/>
                    <a:pt x="2564428" y="756479"/>
                    <a:pt x="2564428" y="755607"/>
                  </a:cubicBezTo>
                  <a:lnTo>
                    <a:pt x="2564428" y="749505"/>
                  </a:lnTo>
                  <a:cubicBezTo>
                    <a:pt x="2564428" y="749505"/>
                    <a:pt x="2564428" y="749505"/>
                    <a:pt x="2563283" y="749505"/>
                  </a:cubicBezTo>
                  <a:lnTo>
                    <a:pt x="2555266" y="749505"/>
                  </a:lnTo>
                  <a:cubicBezTo>
                    <a:pt x="2555266" y="749505"/>
                    <a:pt x="2555266" y="749505"/>
                    <a:pt x="2555266" y="748343"/>
                  </a:cubicBezTo>
                  <a:lnTo>
                    <a:pt x="2555266" y="740206"/>
                  </a:lnTo>
                  <a:cubicBezTo>
                    <a:pt x="2555266" y="740206"/>
                    <a:pt x="2555266" y="740206"/>
                    <a:pt x="2556411" y="740206"/>
                  </a:cubicBezTo>
                  <a:lnTo>
                    <a:pt x="2564428" y="740206"/>
                  </a:lnTo>
                  <a:cubicBezTo>
                    <a:pt x="2564428" y="740206"/>
                    <a:pt x="2564428" y="740206"/>
                    <a:pt x="2564428" y="739044"/>
                  </a:cubicBezTo>
                  <a:lnTo>
                    <a:pt x="2564428" y="730908"/>
                  </a:lnTo>
                  <a:cubicBezTo>
                    <a:pt x="2564428" y="730908"/>
                    <a:pt x="2564428" y="730908"/>
                    <a:pt x="2563283" y="730908"/>
                  </a:cubicBezTo>
                  <a:lnTo>
                    <a:pt x="2555266" y="730908"/>
                  </a:lnTo>
                  <a:cubicBezTo>
                    <a:pt x="2555266" y="730908"/>
                    <a:pt x="2555266" y="730908"/>
                    <a:pt x="2555266" y="729745"/>
                  </a:cubicBezTo>
                  <a:lnTo>
                    <a:pt x="2555266" y="721609"/>
                  </a:lnTo>
                  <a:cubicBezTo>
                    <a:pt x="2555266" y="721609"/>
                    <a:pt x="2555266" y="721609"/>
                    <a:pt x="2556411" y="721609"/>
                  </a:cubicBezTo>
                  <a:lnTo>
                    <a:pt x="2564428" y="721609"/>
                  </a:lnTo>
                  <a:cubicBezTo>
                    <a:pt x="2564428" y="721609"/>
                    <a:pt x="2564428" y="721609"/>
                    <a:pt x="2564428" y="720737"/>
                  </a:cubicBezTo>
                  <a:lnTo>
                    <a:pt x="2564428" y="714635"/>
                  </a:lnTo>
                  <a:cubicBezTo>
                    <a:pt x="2564428" y="714635"/>
                    <a:pt x="2564428" y="714635"/>
                    <a:pt x="2563283" y="714635"/>
                  </a:cubicBezTo>
                  <a:lnTo>
                    <a:pt x="2555266" y="714635"/>
                  </a:lnTo>
                  <a:cubicBezTo>
                    <a:pt x="2555266" y="714635"/>
                    <a:pt x="2555266" y="714635"/>
                    <a:pt x="2555266" y="713473"/>
                  </a:cubicBezTo>
                  <a:lnTo>
                    <a:pt x="2555266" y="705336"/>
                  </a:lnTo>
                  <a:cubicBezTo>
                    <a:pt x="2555266" y="705336"/>
                    <a:pt x="2555266" y="705336"/>
                    <a:pt x="2556411" y="705336"/>
                  </a:cubicBezTo>
                  <a:lnTo>
                    <a:pt x="2564428" y="705336"/>
                  </a:lnTo>
                  <a:cubicBezTo>
                    <a:pt x="2564428" y="705336"/>
                    <a:pt x="2564428" y="705336"/>
                    <a:pt x="2563283" y="703593"/>
                  </a:cubicBezTo>
                  <a:lnTo>
                    <a:pt x="2555266" y="691389"/>
                  </a:lnTo>
                  <a:cubicBezTo>
                    <a:pt x="2555266" y="691389"/>
                    <a:pt x="2555266" y="691389"/>
                    <a:pt x="2555266" y="654194"/>
                  </a:cubicBezTo>
                  <a:cubicBezTo>
                    <a:pt x="2555266" y="654194"/>
                    <a:pt x="2555266" y="654194"/>
                    <a:pt x="2708733" y="654194"/>
                  </a:cubicBezTo>
                  <a:cubicBezTo>
                    <a:pt x="2708733" y="654194"/>
                    <a:pt x="2708733" y="654194"/>
                    <a:pt x="2722475" y="675116"/>
                  </a:cubicBezTo>
                  <a:cubicBezTo>
                    <a:pt x="2722475" y="675116"/>
                    <a:pt x="2722475" y="675116"/>
                    <a:pt x="2722475" y="721609"/>
                  </a:cubicBezTo>
                  <a:cubicBezTo>
                    <a:pt x="2722475" y="721609"/>
                    <a:pt x="2722475" y="721609"/>
                    <a:pt x="2721330" y="721609"/>
                  </a:cubicBezTo>
                  <a:lnTo>
                    <a:pt x="2713313" y="721609"/>
                  </a:lnTo>
                  <a:cubicBezTo>
                    <a:pt x="2713313" y="721609"/>
                    <a:pt x="2713313" y="721609"/>
                    <a:pt x="2713313" y="722771"/>
                  </a:cubicBezTo>
                  <a:lnTo>
                    <a:pt x="2713313" y="730908"/>
                  </a:lnTo>
                  <a:cubicBezTo>
                    <a:pt x="2713313" y="730908"/>
                    <a:pt x="2713313" y="730908"/>
                    <a:pt x="2714459" y="730908"/>
                  </a:cubicBezTo>
                  <a:lnTo>
                    <a:pt x="2722475" y="730908"/>
                  </a:lnTo>
                  <a:cubicBezTo>
                    <a:pt x="2722475" y="730908"/>
                    <a:pt x="2722475" y="730908"/>
                    <a:pt x="2722475" y="732070"/>
                  </a:cubicBezTo>
                  <a:lnTo>
                    <a:pt x="2722475" y="740206"/>
                  </a:lnTo>
                  <a:cubicBezTo>
                    <a:pt x="2722475" y="740206"/>
                    <a:pt x="2722475" y="740206"/>
                    <a:pt x="2721330" y="740206"/>
                  </a:cubicBezTo>
                  <a:lnTo>
                    <a:pt x="2713313" y="740206"/>
                  </a:lnTo>
                  <a:cubicBezTo>
                    <a:pt x="2713313" y="740206"/>
                    <a:pt x="2713313" y="740206"/>
                    <a:pt x="2713313" y="741368"/>
                  </a:cubicBezTo>
                  <a:lnTo>
                    <a:pt x="2713313" y="749505"/>
                  </a:lnTo>
                  <a:cubicBezTo>
                    <a:pt x="2713313" y="749505"/>
                    <a:pt x="2713313" y="749505"/>
                    <a:pt x="2714459" y="749505"/>
                  </a:cubicBezTo>
                  <a:lnTo>
                    <a:pt x="2722475" y="749505"/>
                  </a:lnTo>
                  <a:cubicBezTo>
                    <a:pt x="2722475" y="749505"/>
                    <a:pt x="2722475" y="749505"/>
                    <a:pt x="2722475" y="750377"/>
                  </a:cubicBezTo>
                  <a:lnTo>
                    <a:pt x="2722475" y="756479"/>
                  </a:lnTo>
                  <a:cubicBezTo>
                    <a:pt x="2722475" y="756479"/>
                    <a:pt x="2722475" y="756479"/>
                    <a:pt x="2721330" y="756479"/>
                  </a:cubicBezTo>
                  <a:lnTo>
                    <a:pt x="2713313" y="756479"/>
                  </a:lnTo>
                  <a:cubicBezTo>
                    <a:pt x="2713313" y="756479"/>
                    <a:pt x="2713313" y="756479"/>
                    <a:pt x="2713313" y="757641"/>
                  </a:cubicBezTo>
                  <a:lnTo>
                    <a:pt x="2713313" y="765777"/>
                  </a:lnTo>
                  <a:cubicBezTo>
                    <a:pt x="2713313" y="765777"/>
                    <a:pt x="2713313" y="765777"/>
                    <a:pt x="2714459" y="765777"/>
                  </a:cubicBezTo>
                  <a:lnTo>
                    <a:pt x="2722475" y="765777"/>
                  </a:lnTo>
                  <a:cubicBezTo>
                    <a:pt x="2722475" y="765777"/>
                    <a:pt x="2722475" y="765777"/>
                    <a:pt x="2722475" y="766940"/>
                  </a:cubicBezTo>
                  <a:lnTo>
                    <a:pt x="2722475" y="775076"/>
                  </a:lnTo>
                  <a:cubicBezTo>
                    <a:pt x="2722475" y="775076"/>
                    <a:pt x="2722475" y="775076"/>
                    <a:pt x="2721330" y="775076"/>
                  </a:cubicBezTo>
                  <a:lnTo>
                    <a:pt x="2713313" y="775076"/>
                  </a:lnTo>
                  <a:cubicBezTo>
                    <a:pt x="2713313" y="775076"/>
                    <a:pt x="2713313" y="775076"/>
                    <a:pt x="2713313" y="776238"/>
                  </a:cubicBezTo>
                  <a:lnTo>
                    <a:pt x="2713313" y="784375"/>
                  </a:lnTo>
                  <a:cubicBezTo>
                    <a:pt x="2713313" y="784375"/>
                    <a:pt x="2713313" y="784375"/>
                    <a:pt x="2714459" y="784375"/>
                  </a:cubicBezTo>
                  <a:lnTo>
                    <a:pt x="2722475" y="784375"/>
                  </a:lnTo>
                  <a:cubicBezTo>
                    <a:pt x="2722475" y="784375"/>
                    <a:pt x="2722475" y="784375"/>
                    <a:pt x="2722475" y="785246"/>
                  </a:cubicBezTo>
                  <a:lnTo>
                    <a:pt x="2722475" y="791348"/>
                  </a:lnTo>
                  <a:cubicBezTo>
                    <a:pt x="2722475" y="791348"/>
                    <a:pt x="2722475" y="791348"/>
                    <a:pt x="2721330" y="791348"/>
                  </a:cubicBezTo>
                  <a:lnTo>
                    <a:pt x="2713313" y="791348"/>
                  </a:lnTo>
                  <a:cubicBezTo>
                    <a:pt x="2713313" y="791348"/>
                    <a:pt x="2713313" y="791348"/>
                    <a:pt x="2713313" y="792511"/>
                  </a:cubicBezTo>
                  <a:lnTo>
                    <a:pt x="2713313" y="800647"/>
                  </a:lnTo>
                  <a:cubicBezTo>
                    <a:pt x="2713313" y="800647"/>
                    <a:pt x="2713313" y="800647"/>
                    <a:pt x="2714459" y="800647"/>
                  </a:cubicBezTo>
                  <a:lnTo>
                    <a:pt x="2722475" y="800647"/>
                  </a:lnTo>
                  <a:cubicBezTo>
                    <a:pt x="2722475" y="800647"/>
                    <a:pt x="2722475" y="800647"/>
                    <a:pt x="2722475" y="801809"/>
                  </a:cubicBezTo>
                  <a:lnTo>
                    <a:pt x="2722475" y="809946"/>
                  </a:lnTo>
                  <a:cubicBezTo>
                    <a:pt x="2722475" y="809946"/>
                    <a:pt x="2722475" y="809946"/>
                    <a:pt x="2721330" y="809946"/>
                  </a:cubicBezTo>
                  <a:lnTo>
                    <a:pt x="2713313" y="809946"/>
                  </a:lnTo>
                  <a:cubicBezTo>
                    <a:pt x="2713313" y="809946"/>
                    <a:pt x="2713313" y="809946"/>
                    <a:pt x="2713313" y="810817"/>
                  </a:cubicBezTo>
                  <a:lnTo>
                    <a:pt x="2713313" y="816920"/>
                  </a:lnTo>
                  <a:cubicBezTo>
                    <a:pt x="2713313" y="816920"/>
                    <a:pt x="2713313" y="816920"/>
                    <a:pt x="2714459" y="816920"/>
                  </a:cubicBezTo>
                  <a:lnTo>
                    <a:pt x="2722475" y="816920"/>
                  </a:lnTo>
                  <a:cubicBezTo>
                    <a:pt x="2722475" y="816920"/>
                    <a:pt x="2722475" y="816920"/>
                    <a:pt x="2722475" y="818082"/>
                  </a:cubicBezTo>
                  <a:lnTo>
                    <a:pt x="2722475" y="826218"/>
                  </a:lnTo>
                  <a:cubicBezTo>
                    <a:pt x="2722475" y="826218"/>
                    <a:pt x="2722475" y="826218"/>
                    <a:pt x="2721330" y="826218"/>
                  </a:cubicBezTo>
                  <a:lnTo>
                    <a:pt x="2713313" y="826218"/>
                  </a:lnTo>
                  <a:cubicBezTo>
                    <a:pt x="2713313" y="826218"/>
                    <a:pt x="2713313" y="826218"/>
                    <a:pt x="2713313" y="827380"/>
                  </a:cubicBezTo>
                  <a:lnTo>
                    <a:pt x="2713313" y="835517"/>
                  </a:lnTo>
                  <a:cubicBezTo>
                    <a:pt x="2713313" y="835517"/>
                    <a:pt x="2713313" y="835517"/>
                    <a:pt x="2714459" y="835517"/>
                  </a:cubicBezTo>
                  <a:lnTo>
                    <a:pt x="2722475" y="835517"/>
                  </a:lnTo>
                  <a:cubicBezTo>
                    <a:pt x="2722475" y="835517"/>
                    <a:pt x="2722475" y="835517"/>
                    <a:pt x="2722475" y="836679"/>
                  </a:cubicBezTo>
                  <a:lnTo>
                    <a:pt x="2722475" y="844815"/>
                  </a:lnTo>
                  <a:cubicBezTo>
                    <a:pt x="2722475" y="844815"/>
                    <a:pt x="2722475" y="844815"/>
                    <a:pt x="2721330" y="844815"/>
                  </a:cubicBezTo>
                  <a:lnTo>
                    <a:pt x="2713313" y="844815"/>
                  </a:lnTo>
                  <a:cubicBezTo>
                    <a:pt x="2713313" y="844815"/>
                    <a:pt x="2713313" y="844815"/>
                    <a:pt x="2713313" y="845687"/>
                  </a:cubicBezTo>
                  <a:lnTo>
                    <a:pt x="2713313" y="851789"/>
                  </a:lnTo>
                  <a:cubicBezTo>
                    <a:pt x="2713313" y="851789"/>
                    <a:pt x="2713313" y="851789"/>
                    <a:pt x="2714459" y="851789"/>
                  </a:cubicBezTo>
                  <a:lnTo>
                    <a:pt x="2722475" y="851789"/>
                  </a:lnTo>
                  <a:cubicBezTo>
                    <a:pt x="2722475" y="851789"/>
                    <a:pt x="2722475" y="851789"/>
                    <a:pt x="2722475" y="852952"/>
                  </a:cubicBezTo>
                  <a:lnTo>
                    <a:pt x="2722475" y="861088"/>
                  </a:lnTo>
                  <a:cubicBezTo>
                    <a:pt x="2722475" y="861088"/>
                    <a:pt x="2722475" y="861088"/>
                    <a:pt x="2721330" y="861088"/>
                  </a:cubicBezTo>
                  <a:lnTo>
                    <a:pt x="2713313" y="861088"/>
                  </a:lnTo>
                  <a:cubicBezTo>
                    <a:pt x="2713313" y="861088"/>
                    <a:pt x="2713313" y="861088"/>
                    <a:pt x="2713313" y="862250"/>
                  </a:cubicBezTo>
                  <a:lnTo>
                    <a:pt x="2713313" y="870387"/>
                  </a:lnTo>
                  <a:cubicBezTo>
                    <a:pt x="2713313" y="870387"/>
                    <a:pt x="2713313" y="870387"/>
                    <a:pt x="2714459" y="870387"/>
                  </a:cubicBezTo>
                  <a:lnTo>
                    <a:pt x="2722475" y="870387"/>
                  </a:lnTo>
                  <a:cubicBezTo>
                    <a:pt x="2722475" y="870387"/>
                    <a:pt x="2722475" y="870387"/>
                    <a:pt x="2722475" y="871258"/>
                  </a:cubicBezTo>
                  <a:lnTo>
                    <a:pt x="2722475" y="877360"/>
                  </a:lnTo>
                  <a:cubicBezTo>
                    <a:pt x="2722475" y="877360"/>
                    <a:pt x="2722475" y="877360"/>
                    <a:pt x="2721330" y="877360"/>
                  </a:cubicBezTo>
                  <a:lnTo>
                    <a:pt x="2713313" y="877360"/>
                  </a:lnTo>
                  <a:cubicBezTo>
                    <a:pt x="2713313" y="877360"/>
                    <a:pt x="2713313" y="877360"/>
                    <a:pt x="2713313" y="878523"/>
                  </a:cubicBezTo>
                  <a:lnTo>
                    <a:pt x="2713313" y="886659"/>
                  </a:lnTo>
                  <a:cubicBezTo>
                    <a:pt x="2713313" y="886659"/>
                    <a:pt x="2713313" y="886659"/>
                    <a:pt x="2714459" y="886659"/>
                  </a:cubicBezTo>
                  <a:lnTo>
                    <a:pt x="2722475" y="886659"/>
                  </a:lnTo>
                  <a:cubicBezTo>
                    <a:pt x="2722475" y="886659"/>
                    <a:pt x="2722475" y="886659"/>
                    <a:pt x="2722475" y="887821"/>
                  </a:cubicBezTo>
                  <a:lnTo>
                    <a:pt x="2722475" y="895958"/>
                  </a:lnTo>
                  <a:cubicBezTo>
                    <a:pt x="2722475" y="895958"/>
                    <a:pt x="2722475" y="895958"/>
                    <a:pt x="2721330" y="895958"/>
                  </a:cubicBezTo>
                  <a:lnTo>
                    <a:pt x="2713313" y="895958"/>
                  </a:lnTo>
                  <a:cubicBezTo>
                    <a:pt x="2713313" y="895958"/>
                    <a:pt x="2713313" y="895958"/>
                    <a:pt x="2713313" y="897120"/>
                  </a:cubicBezTo>
                  <a:lnTo>
                    <a:pt x="2713313" y="905256"/>
                  </a:lnTo>
                  <a:cubicBezTo>
                    <a:pt x="2713313" y="905256"/>
                    <a:pt x="2713313" y="905256"/>
                    <a:pt x="2714459" y="905256"/>
                  </a:cubicBezTo>
                  <a:lnTo>
                    <a:pt x="2722475" y="905256"/>
                  </a:lnTo>
                  <a:cubicBezTo>
                    <a:pt x="2722475" y="905256"/>
                    <a:pt x="2722475" y="905256"/>
                    <a:pt x="2722475" y="906128"/>
                  </a:cubicBezTo>
                  <a:lnTo>
                    <a:pt x="2722475" y="912230"/>
                  </a:lnTo>
                  <a:cubicBezTo>
                    <a:pt x="2722475" y="912230"/>
                    <a:pt x="2722475" y="912230"/>
                    <a:pt x="2721330" y="912230"/>
                  </a:cubicBezTo>
                  <a:lnTo>
                    <a:pt x="2713313" y="912230"/>
                  </a:lnTo>
                  <a:cubicBezTo>
                    <a:pt x="2713313" y="912230"/>
                    <a:pt x="2713313" y="912230"/>
                    <a:pt x="2713313" y="913392"/>
                  </a:cubicBezTo>
                  <a:lnTo>
                    <a:pt x="2713313" y="921529"/>
                  </a:lnTo>
                  <a:cubicBezTo>
                    <a:pt x="2713313" y="921529"/>
                    <a:pt x="2713313" y="921529"/>
                    <a:pt x="2738509" y="942451"/>
                  </a:cubicBezTo>
                  <a:cubicBezTo>
                    <a:pt x="2738509" y="947100"/>
                    <a:pt x="2738509" y="947100"/>
                    <a:pt x="2737365" y="947100"/>
                  </a:cubicBezTo>
                  <a:lnTo>
                    <a:pt x="2729347" y="947100"/>
                  </a:lnTo>
                  <a:cubicBezTo>
                    <a:pt x="2729347" y="947100"/>
                    <a:pt x="2729347" y="947100"/>
                    <a:pt x="2729347" y="972671"/>
                  </a:cubicBezTo>
                  <a:cubicBezTo>
                    <a:pt x="2729347" y="972671"/>
                    <a:pt x="2729347" y="972671"/>
                    <a:pt x="2730493" y="972671"/>
                  </a:cubicBezTo>
                  <a:lnTo>
                    <a:pt x="2738509" y="972671"/>
                  </a:lnTo>
                  <a:cubicBezTo>
                    <a:pt x="2738509" y="972671"/>
                    <a:pt x="2738509" y="972671"/>
                    <a:pt x="2738509" y="971218"/>
                  </a:cubicBezTo>
                  <a:lnTo>
                    <a:pt x="2738509" y="961048"/>
                  </a:lnTo>
                  <a:cubicBezTo>
                    <a:pt x="2738509" y="961048"/>
                    <a:pt x="2738509" y="961048"/>
                    <a:pt x="2739655" y="960467"/>
                  </a:cubicBezTo>
                  <a:lnTo>
                    <a:pt x="2747671" y="956399"/>
                  </a:lnTo>
                  <a:cubicBezTo>
                    <a:pt x="2747671" y="956399"/>
                    <a:pt x="2747671" y="956399"/>
                    <a:pt x="2749675" y="956399"/>
                  </a:cubicBezTo>
                  <a:lnTo>
                    <a:pt x="2763706" y="956399"/>
                  </a:lnTo>
                  <a:cubicBezTo>
                    <a:pt x="2763706" y="956399"/>
                    <a:pt x="2763706" y="956399"/>
                    <a:pt x="2763706" y="957561"/>
                  </a:cubicBezTo>
                  <a:lnTo>
                    <a:pt x="2763706" y="965697"/>
                  </a:lnTo>
                  <a:cubicBezTo>
                    <a:pt x="2763706" y="965697"/>
                    <a:pt x="2763706" y="965697"/>
                    <a:pt x="2765424" y="965697"/>
                  </a:cubicBezTo>
                  <a:lnTo>
                    <a:pt x="2777450" y="965697"/>
                  </a:lnTo>
                  <a:cubicBezTo>
                    <a:pt x="2777450" y="970346"/>
                    <a:pt x="2777450" y="970346"/>
                    <a:pt x="2778594" y="970346"/>
                  </a:cubicBezTo>
                  <a:lnTo>
                    <a:pt x="2786612" y="970346"/>
                  </a:lnTo>
                  <a:cubicBezTo>
                    <a:pt x="2786612" y="970346"/>
                    <a:pt x="2786612" y="970346"/>
                    <a:pt x="2811807" y="1002891"/>
                  </a:cubicBezTo>
                  <a:cubicBezTo>
                    <a:pt x="2811807" y="1002891"/>
                    <a:pt x="2811807" y="1002891"/>
                    <a:pt x="2811807" y="1037761"/>
                  </a:cubicBezTo>
                  <a:cubicBezTo>
                    <a:pt x="2811807" y="1037761"/>
                    <a:pt x="2811807" y="1037761"/>
                    <a:pt x="2812951" y="1037761"/>
                  </a:cubicBezTo>
                  <a:lnTo>
                    <a:pt x="2820970" y="1037761"/>
                  </a:lnTo>
                  <a:cubicBezTo>
                    <a:pt x="2820970" y="1037761"/>
                    <a:pt x="2820970" y="1037761"/>
                    <a:pt x="2820970" y="1035727"/>
                  </a:cubicBezTo>
                  <a:lnTo>
                    <a:pt x="2820970" y="1021489"/>
                  </a:lnTo>
                  <a:cubicBezTo>
                    <a:pt x="2820970" y="1021489"/>
                    <a:pt x="2820970" y="1021489"/>
                    <a:pt x="2821829" y="1021489"/>
                  </a:cubicBezTo>
                  <a:lnTo>
                    <a:pt x="2827841" y="1021489"/>
                  </a:lnTo>
                  <a:cubicBezTo>
                    <a:pt x="2827841" y="1021489"/>
                    <a:pt x="2827841" y="1021489"/>
                    <a:pt x="2827841" y="1022651"/>
                  </a:cubicBezTo>
                  <a:lnTo>
                    <a:pt x="2827841" y="1030787"/>
                  </a:lnTo>
                  <a:cubicBezTo>
                    <a:pt x="2837003" y="1033113"/>
                    <a:pt x="2837003" y="1033113"/>
                    <a:pt x="2837003" y="981970"/>
                  </a:cubicBezTo>
                  <a:cubicBezTo>
                    <a:pt x="2837003" y="981970"/>
                    <a:pt x="2837003" y="981970"/>
                    <a:pt x="2875943" y="981970"/>
                  </a:cubicBezTo>
                  <a:cubicBezTo>
                    <a:pt x="2875943" y="981970"/>
                    <a:pt x="2875943" y="981970"/>
                    <a:pt x="2875943" y="907581"/>
                  </a:cubicBezTo>
                  <a:cubicBezTo>
                    <a:pt x="2875943" y="907581"/>
                    <a:pt x="2875943" y="907581"/>
                    <a:pt x="2912591" y="907581"/>
                  </a:cubicBezTo>
                  <a:cubicBezTo>
                    <a:pt x="2912591" y="907581"/>
                    <a:pt x="2912591" y="907581"/>
                    <a:pt x="2912591" y="906709"/>
                  </a:cubicBezTo>
                  <a:lnTo>
                    <a:pt x="2912591" y="900607"/>
                  </a:lnTo>
                  <a:cubicBezTo>
                    <a:pt x="2912591" y="900607"/>
                    <a:pt x="2912591" y="900607"/>
                    <a:pt x="2935497" y="900607"/>
                  </a:cubicBezTo>
                  <a:cubicBezTo>
                    <a:pt x="2935497" y="900607"/>
                    <a:pt x="2935497" y="900607"/>
                    <a:pt x="2935497" y="861088"/>
                  </a:cubicBezTo>
                  <a:cubicBezTo>
                    <a:pt x="2930915" y="861088"/>
                    <a:pt x="2930915" y="861088"/>
                    <a:pt x="2930915" y="859344"/>
                  </a:cubicBezTo>
                  <a:lnTo>
                    <a:pt x="2930915" y="847140"/>
                  </a:lnTo>
                  <a:lnTo>
                    <a:pt x="2935497" y="849465"/>
                  </a:lnTo>
                  <a:cubicBezTo>
                    <a:pt x="2935497" y="849465"/>
                    <a:pt x="2935497" y="849465"/>
                    <a:pt x="2940079" y="826218"/>
                  </a:cubicBezTo>
                  <a:cubicBezTo>
                    <a:pt x="2940079" y="826218"/>
                    <a:pt x="2940079" y="826218"/>
                    <a:pt x="2944659" y="849465"/>
                  </a:cubicBezTo>
                  <a:cubicBezTo>
                    <a:pt x="2946951" y="847140"/>
                    <a:pt x="2946951" y="847140"/>
                    <a:pt x="2947237" y="846268"/>
                  </a:cubicBezTo>
                  <a:lnTo>
                    <a:pt x="2949241" y="840166"/>
                  </a:lnTo>
                  <a:cubicBezTo>
                    <a:pt x="2949241" y="840166"/>
                    <a:pt x="2949241" y="840166"/>
                    <a:pt x="2949813" y="839004"/>
                  </a:cubicBezTo>
                  <a:lnTo>
                    <a:pt x="2953821" y="830867"/>
                  </a:lnTo>
                  <a:cubicBezTo>
                    <a:pt x="2953821" y="830867"/>
                    <a:pt x="2953821" y="830867"/>
                    <a:pt x="2954395" y="829705"/>
                  </a:cubicBezTo>
                  <a:lnTo>
                    <a:pt x="2958403" y="821569"/>
                  </a:lnTo>
                  <a:cubicBezTo>
                    <a:pt x="2958403" y="821569"/>
                    <a:pt x="2958403" y="821569"/>
                    <a:pt x="2959834" y="820697"/>
                  </a:cubicBezTo>
                  <a:lnTo>
                    <a:pt x="2969855" y="814595"/>
                  </a:lnTo>
                  <a:cubicBezTo>
                    <a:pt x="2969855" y="814595"/>
                    <a:pt x="2969855" y="814595"/>
                    <a:pt x="2971573" y="813433"/>
                  </a:cubicBezTo>
                  <a:lnTo>
                    <a:pt x="2983599" y="805296"/>
                  </a:lnTo>
                  <a:cubicBezTo>
                    <a:pt x="2983599" y="805296"/>
                    <a:pt x="2983599" y="805296"/>
                    <a:pt x="2984458" y="804134"/>
                  </a:cubicBezTo>
                  <a:lnTo>
                    <a:pt x="2990471" y="795998"/>
                  </a:lnTo>
                  <a:cubicBezTo>
                    <a:pt x="2990471" y="795998"/>
                    <a:pt x="2990471" y="795998"/>
                    <a:pt x="2991043" y="793964"/>
                  </a:cubicBezTo>
                  <a:lnTo>
                    <a:pt x="2995052" y="779725"/>
                  </a:lnTo>
                  <a:cubicBezTo>
                    <a:pt x="2995052" y="779725"/>
                    <a:pt x="2995052" y="779725"/>
                    <a:pt x="2995625" y="781759"/>
                  </a:cubicBezTo>
                  <a:lnTo>
                    <a:pt x="2999633" y="795998"/>
                  </a:lnTo>
                  <a:cubicBezTo>
                    <a:pt x="2999633" y="795998"/>
                    <a:pt x="2999633" y="795998"/>
                    <a:pt x="3000205" y="796869"/>
                  </a:cubicBezTo>
                  <a:lnTo>
                    <a:pt x="3004214" y="802972"/>
                  </a:lnTo>
                  <a:cubicBezTo>
                    <a:pt x="3004214" y="802972"/>
                    <a:pt x="3004214" y="802972"/>
                    <a:pt x="3005646" y="804134"/>
                  </a:cubicBezTo>
                  <a:lnTo>
                    <a:pt x="3015667" y="812270"/>
                  </a:lnTo>
                  <a:cubicBezTo>
                    <a:pt x="3015667" y="812270"/>
                    <a:pt x="3015667" y="812270"/>
                    <a:pt x="3016813" y="813433"/>
                  </a:cubicBezTo>
                  <a:lnTo>
                    <a:pt x="3024828" y="821569"/>
                  </a:lnTo>
                  <a:cubicBezTo>
                    <a:pt x="3024828" y="821569"/>
                    <a:pt x="3024828" y="821569"/>
                    <a:pt x="3025975" y="822731"/>
                  </a:cubicBezTo>
                  <a:lnTo>
                    <a:pt x="3033991" y="830867"/>
                  </a:lnTo>
                  <a:cubicBezTo>
                    <a:pt x="3033991" y="830867"/>
                    <a:pt x="3033991" y="830867"/>
                    <a:pt x="3034278" y="832030"/>
                  </a:cubicBezTo>
                  <a:lnTo>
                    <a:pt x="3036281" y="840166"/>
                  </a:lnTo>
                  <a:cubicBezTo>
                    <a:pt x="3036281" y="840166"/>
                    <a:pt x="3036281" y="840166"/>
                    <a:pt x="3036567" y="841328"/>
                  </a:cubicBezTo>
                  <a:lnTo>
                    <a:pt x="3038572" y="849465"/>
                  </a:lnTo>
                  <a:cubicBezTo>
                    <a:pt x="3043153" y="849465"/>
                    <a:pt x="3043153" y="849465"/>
                    <a:pt x="3045443" y="826218"/>
                  </a:cubicBezTo>
                  <a:cubicBezTo>
                    <a:pt x="3045443" y="826218"/>
                    <a:pt x="3045443" y="826218"/>
                    <a:pt x="3050025" y="849465"/>
                  </a:cubicBezTo>
                  <a:cubicBezTo>
                    <a:pt x="3054605" y="849465"/>
                    <a:pt x="3054605" y="849465"/>
                    <a:pt x="3054605" y="851208"/>
                  </a:cubicBezTo>
                  <a:lnTo>
                    <a:pt x="3054605" y="863413"/>
                  </a:lnTo>
                  <a:cubicBezTo>
                    <a:pt x="3050025" y="863413"/>
                    <a:pt x="3050025" y="863413"/>
                    <a:pt x="3050025" y="895958"/>
                  </a:cubicBezTo>
                  <a:cubicBezTo>
                    <a:pt x="3050025" y="895958"/>
                    <a:pt x="3050025" y="895958"/>
                    <a:pt x="3051171" y="895958"/>
                  </a:cubicBezTo>
                  <a:lnTo>
                    <a:pt x="3059187" y="895958"/>
                  </a:lnTo>
                  <a:cubicBezTo>
                    <a:pt x="3059187" y="900607"/>
                    <a:pt x="3059187" y="900607"/>
                    <a:pt x="3060047" y="900607"/>
                  </a:cubicBezTo>
                  <a:lnTo>
                    <a:pt x="3066059" y="900607"/>
                  </a:lnTo>
                  <a:cubicBezTo>
                    <a:pt x="3066059" y="900607"/>
                    <a:pt x="3066059" y="900607"/>
                    <a:pt x="3066059" y="899445"/>
                  </a:cubicBezTo>
                  <a:lnTo>
                    <a:pt x="3066059" y="891308"/>
                  </a:lnTo>
                  <a:cubicBezTo>
                    <a:pt x="3066059" y="891308"/>
                    <a:pt x="3066059" y="891308"/>
                    <a:pt x="3068349" y="891308"/>
                  </a:cubicBezTo>
                  <a:lnTo>
                    <a:pt x="3084383" y="891308"/>
                  </a:lnTo>
                  <a:cubicBezTo>
                    <a:pt x="3084383" y="891308"/>
                    <a:pt x="3084383" y="891308"/>
                    <a:pt x="3084383" y="889274"/>
                  </a:cubicBezTo>
                  <a:lnTo>
                    <a:pt x="3084383" y="875036"/>
                  </a:lnTo>
                  <a:cubicBezTo>
                    <a:pt x="3084383" y="875036"/>
                    <a:pt x="3084383" y="875036"/>
                    <a:pt x="3123323" y="875036"/>
                  </a:cubicBezTo>
                  <a:cubicBezTo>
                    <a:pt x="3123323" y="875036"/>
                    <a:pt x="3123323" y="875036"/>
                    <a:pt x="3123323" y="876489"/>
                  </a:cubicBezTo>
                  <a:lnTo>
                    <a:pt x="3123323" y="886659"/>
                  </a:lnTo>
                  <a:cubicBezTo>
                    <a:pt x="3123323" y="886659"/>
                    <a:pt x="3123323" y="886659"/>
                    <a:pt x="3143937" y="886659"/>
                  </a:cubicBezTo>
                  <a:cubicBezTo>
                    <a:pt x="3143937" y="886659"/>
                    <a:pt x="3143937" y="886659"/>
                    <a:pt x="3143937" y="888984"/>
                  </a:cubicBezTo>
                  <a:lnTo>
                    <a:pt x="3143937" y="905256"/>
                  </a:lnTo>
                  <a:cubicBezTo>
                    <a:pt x="3139357" y="905256"/>
                    <a:pt x="3139357" y="905256"/>
                    <a:pt x="3139357" y="906128"/>
                  </a:cubicBezTo>
                  <a:lnTo>
                    <a:pt x="3139357" y="912230"/>
                  </a:lnTo>
                  <a:cubicBezTo>
                    <a:pt x="3143937" y="912230"/>
                    <a:pt x="3143937" y="912230"/>
                    <a:pt x="3143937" y="913974"/>
                  </a:cubicBezTo>
                  <a:lnTo>
                    <a:pt x="3143937" y="926178"/>
                  </a:lnTo>
                  <a:lnTo>
                    <a:pt x="3139357" y="930827"/>
                  </a:lnTo>
                  <a:cubicBezTo>
                    <a:pt x="3139357" y="930827"/>
                    <a:pt x="3139357" y="930827"/>
                    <a:pt x="3139357" y="986619"/>
                  </a:cubicBezTo>
                  <a:cubicBezTo>
                    <a:pt x="3139357" y="986619"/>
                    <a:pt x="3139357" y="986619"/>
                    <a:pt x="3141360" y="986619"/>
                  </a:cubicBezTo>
                  <a:lnTo>
                    <a:pt x="3155391" y="986619"/>
                  </a:lnTo>
                  <a:cubicBezTo>
                    <a:pt x="3155391" y="991268"/>
                    <a:pt x="3155391" y="991268"/>
                    <a:pt x="3157107" y="991268"/>
                  </a:cubicBezTo>
                  <a:lnTo>
                    <a:pt x="3169135" y="991268"/>
                  </a:lnTo>
                  <a:cubicBezTo>
                    <a:pt x="3169135" y="991268"/>
                    <a:pt x="3169135" y="991268"/>
                    <a:pt x="3169135" y="993302"/>
                  </a:cubicBezTo>
                  <a:lnTo>
                    <a:pt x="3169135" y="1007541"/>
                  </a:lnTo>
                  <a:cubicBezTo>
                    <a:pt x="3169135" y="1007541"/>
                    <a:pt x="3169135" y="1007541"/>
                    <a:pt x="3170853" y="1007541"/>
                  </a:cubicBezTo>
                  <a:lnTo>
                    <a:pt x="3182877" y="1007541"/>
                  </a:lnTo>
                  <a:cubicBezTo>
                    <a:pt x="3182877" y="1007541"/>
                    <a:pt x="3182877" y="1007541"/>
                    <a:pt x="3182877" y="1005507"/>
                  </a:cubicBezTo>
                  <a:lnTo>
                    <a:pt x="3182877" y="991268"/>
                  </a:lnTo>
                  <a:cubicBezTo>
                    <a:pt x="3182877" y="991268"/>
                    <a:pt x="3182877" y="991268"/>
                    <a:pt x="3184880" y="990106"/>
                  </a:cubicBezTo>
                  <a:lnTo>
                    <a:pt x="3198911" y="981970"/>
                  </a:lnTo>
                  <a:cubicBezTo>
                    <a:pt x="3198911" y="981970"/>
                    <a:pt x="3198911" y="981970"/>
                    <a:pt x="3198911" y="961048"/>
                  </a:cubicBezTo>
                  <a:cubicBezTo>
                    <a:pt x="3194330" y="961048"/>
                    <a:pt x="3194330" y="961048"/>
                    <a:pt x="3194330" y="937801"/>
                  </a:cubicBezTo>
                  <a:cubicBezTo>
                    <a:pt x="3194330" y="937801"/>
                    <a:pt x="3194330" y="937801"/>
                    <a:pt x="3195474" y="937801"/>
                  </a:cubicBezTo>
                  <a:lnTo>
                    <a:pt x="3203492" y="937801"/>
                  </a:lnTo>
                  <a:cubicBezTo>
                    <a:pt x="3203492" y="935477"/>
                    <a:pt x="3203492" y="935477"/>
                    <a:pt x="3224107" y="935477"/>
                  </a:cubicBezTo>
                  <a:cubicBezTo>
                    <a:pt x="3224107" y="935477"/>
                    <a:pt x="3224107" y="935477"/>
                    <a:pt x="3224107" y="934314"/>
                  </a:cubicBezTo>
                  <a:lnTo>
                    <a:pt x="3224107" y="926178"/>
                  </a:lnTo>
                  <a:cubicBezTo>
                    <a:pt x="3224107" y="926178"/>
                    <a:pt x="3224107" y="926178"/>
                    <a:pt x="3225825" y="926178"/>
                  </a:cubicBezTo>
                  <a:lnTo>
                    <a:pt x="3237850" y="926178"/>
                  </a:lnTo>
                  <a:cubicBezTo>
                    <a:pt x="3237850" y="926178"/>
                    <a:pt x="3237850" y="926178"/>
                    <a:pt x="3237850" y="809946"/>
                  </a:cubicBezTo>
                  <a:cubicBezTo>
                    <a:pt x="3237850" y="809946"/>
                    <a:pt x="3237850" y="809946"/>
                    <a:pt x="3238995" y="809946"/>
                  </a:cubicBezTo>
                  <a:lnTo>
                    <a:pt x="3247012" y="809946"/>
                  </a:lnTo>
                  <a:cubicBezTo>
                    <a:pt x="3247012" y="809946"/>
                    <a:pt x="3247012" y="809946"/>
                    <a:pt x="3247012" y="807621"/>
                  </a:cubicBezTo>
                  <a:lnTo>
                    <a:pt x="3247012" y="791348"/>
                  </a:lnTo>
                  <a:cubicBezTo>
                    <a:pt x="3249303" y="791348"/>
                    <a:pt x="3249303" y="791348"/>
                    <a:pt x="3249303" y="744855"/>
                  </a:cubicBezTo>
                  <a:cubicBezTo>
                    <a:pt x="3249303" y="744855"/>
                    <a:pt x="3249303" y="744855"/>
                    <a:pt x="3250449" y="744855"/>
                  </a:cubicBezTo>
                  <a:lnTo>
                    <a:pt x="3258465" y="744855"/>
                  </a:lnTo>
                  <a:cubicBezTo>
                    <a:pt x="3258465" y="744855"/>
                    <a:pt x="3258465" y="744855"/>
                    <a:pt x="3258465" y="746018"/>
                  </a:cubicBezTo>
                  <a:lnTo>
                    <a:pt x="3258465" y="754154"/>
                  </a:lnTo>
                  <a:cubicBezTo>
                    <a:pt x="3263045" y="754154"/>
                    <a:pt x="3263045" y="754154"/>
                    <a:pt x="3263045" y="751829"/>
                  </a:cubicBezTo>
                  <a:lnTo>
                    <a:pt x="3263045" y="735557"/>
                  </a:lnTo>
                  <a:cubicBezTo>
                    <a:pt x="3263045" y="735557"/>
                    <a:pt x="3263045" y="735557"/>
                    <a:pt x="3264477" y="734976"/>
                  </a:cubicBezTo>
                  <a:lnTo>
                    <a:pt x="3274499" y="730908"/>
                  </a:lnTo>
                  <a:cubicBezTo>
                    <a:pt x="3274499" y="730908"/>
                    <a:pt x="3274499" y="730908"/>
                    <a:pt x="3275644" y="731489"/>
                  </a:cubicBezTo>
                  <a:lnTo>
                    <a:pt x="3283661" y="735557"/>
                  </a:lnTo>
                  <a:cubicBezTo>
                    <a:pt x="3283661" y="735557"/>
                    <a:pt x="3283661" y="735557"/>
                    <a:pt x="3285379" y="735557"/>
                  </a:cubicBezTo>
                  <a:lnTo>
                    <a:pt x="3297405" y="735557"/>
                  </a:lnTo>
                  <a:cubicBezTo>
                    <a:pt x="3297405" y="735557"/>
                    <a:pt x="3297405" y="735557"/>
                    <a:pt x="3297405" y="705336"/>
                  </a:cubicBezTo>
                  <a:cubicBezTo>
                    <a:pt x="3297405" y="705336"/>
                    <a:pt x="3297405" y="705336"/>
                    <a:pt x="3298550" y="705336"/>
                  </a:cubicBezTo>
                  <a:lnTo>
                    <a:pt x="3306565" y="705336"/>
                  </a:lnTo>
                  <a:cubicBezTo>
                    <a:pt x="3306565" y="709986"/>
                    <a:pt x="3306565" y="709986"/>
                    <a:pt x="3307997" y="709986"/>
                  </a:cubicBezTo>
                  <a:lnTo>
                    <a:pt x="3318019" y="709986"/>
                  </a:lnTo>
                  <a:cubicBezTo>
                    <a:pt x="3318019" y="705336"/>
                    <a:pt x="3318019" y="705336"/>
                    <a:pt x="3319165" y="705336"/>
                  </a:cubicBezTo>
                  <a:lnTo>
                    <a:pt x="3327182" y="705336"/>
                  </a:lnTo>
                  <a:cubicBezTo>
                    <a:pt x="3327182" y="705336"/>
                    <a:pt x="3327182" y="705336"/>
                    <a:pt x="3327182" y="740206"/>
                  </a:cubicBezTo>
                  <a:cubicBezTo>
                    <a:pt x="3327182" y="740206"/>
                    <a:pt x="3327182" y="740206"/>
                    <a:pt x="3328613" y="741368"/>
                  </a:cubicBezTo>
                  <a:lnTo>
                    <a:pt x="3338635" y="749505"/>
                  </a:lnTo>
                  <a:cubicBezTo>
                    <a:pt x="3336344" y="756479"/>
                    <a:pt x="3336344" y="756479"/>
                    <a:pt x="3361539" y="756479"/>
                  </a:cubicBezTo>
                  <a:cubicBezTo>
                    <a:pt x="3361539" y="756479"/>
                    <a:pt x="3361539" y="756479"/>
                    <a:pt x="3361539" y="755026"/>
                  </a:cubicBezTo>
                  <a:lnTo>
                    <a:pt x="3361539" y="744855"/>
                  </a:lnTo>
                  <a:cubicBezTo>
                    <a:pt x="3361539" y="744855"/>
                    <a:pt x="3361539" y="744855"/>
                    <a:pt x="3391317" y="735557"/>
                  </a:cubicBezTo>
                  <a:cubicBezTo>
                    <a:pt x="3391317" y="735557"/>
                    <a:pt x="3391317" y="735557"/>
                    <a:pt x="3391317" y="734395"/>
                  </a:cubicBezTo>
                  <a:lnTo>
                    <a:pt x="3391317" y="726258"/>
                  </a:lnTo>
                  <a:cubicBezTo>
                    <a:pt x="3391317" y="726258"/>
                    <a:pt x="3391317" y="726258"/>
                    <a:pt x="3392176" y="726258"/>
                  </a:cubicBezTo>
                  <a:lnTo>
                    <a:pt x="3398189" y="726258"/>
                  </a:lnTo>
                  <a:cubicBezTo>
                    <a:pt x="3398189" y="726258"/>
                    <a:pt x="3398189" y="726258"/>
                    <a:pt x="3398189" y="725387"/>
                  </a:cubicBezTo>
                  <a:lnTo>
                    <a:pt x="3398189" y="719284"/>
                  </a:lnTo>
                  <a:cubicBezTo>
                    <a:pt x="3398189" y="719284"/>
                    <a:pt x="3398189" y="719284"/>
                    <a:pt x="3400479" y="719284"/>
                  </a:cubicBezTo>
                  <a:lnTo>
                    <a:pt x="3416513" y="719284"/>
                  </a:lnTo>
                  <a:cubicBezTo>
                    <a:pt x="3416513" y="719284"/>
                    <a:pt x="3416513" y="719284"/>
                    <a:pt x="3416513" y="720156"/>
                  </a:cubicBezTo>
                  <a:lnTo>
                    <a:pt x="3416513" y="726258"/>
                  </a:lnTo>
                  <a:cubicBezTo>
                    <a:pt x="3416513" y="726258"/>
                    <a:pt x="3416513" y="726258"/>
                    <a:pt x="3418231" y="726258"/>
                  </a:cubicBezTo>
                  <a:lnTo>
                    <a:pt x="3430257" y="726258"/>
                  </a:lnTo>
                  <a:cubicBezTo>
                    <a:pt x="3430257" y="726258"/>
                    <a:pt x="3430257" y="726258"/>
                    <a:pt x="3430257" y="728002"/>
                  </a:cubicBezTo>
                  <a:lnTo>
                    <a:pt x="3430257" y="740206"/>
                  </a:lnTo>
                  <a:cubicBezTo>
                    <a:pt x="3430257" y="740206"/>
                    <a:pt x="3430257" y="740206"/>
                    <a:pt x="3455452" y="740206"/>
                  </a:cubicBezTo>
                  <a:cubicBezTo>
                    <a:pt x="3455452" y="740206"/>
                    <a:pt x="3455452" y="740206"/>
                    <a:pt x="3455452" y="739044"/>
                  </a:cubicBezTo>
                  <a:lnTo>
                    <a:pt x="3455452" y="730908"/>
                  </a:lnTo>
                  <a:cubicBezTo>
                    <a:pt x="3455452" y="730908"/>
                    <a:pt x="3455452" y="730908"/>
                    <a:pt x="3456884" y="730908"/>
                  </a:cubicBezTo>
                  <a:lnTo>
                    <a:pt x="3466905" y="730908"/>
                  </a:lnTo>
                  <a:cubicBezTo>
                    <a:pt x="3466905" y="730908"/>
                    <a:pt x="3466905" y="730908"/>
                    <a:pt x="3466905" y="729745"/>
                  </a:cubicBezTo>
                  <a:lnTo>
                    <a:pt x="3466905" y="721609"/>
                  </a:lnTo>
                  <a:cubicBezTo>
                    <a:pt x="3466905" y="721609"/>
                    <a:pt x="3466905" y="721609"/>
                    <a:pt x="3468623" y="721609"/>
                  </a:cubicBezTo>
                  <a:lnTo>
                    <a:pt x="3480647" y="721609"/>
                  </a:lnTo>
                  <a:cubicBezTo>
                    <a:pt x="3480647" y="721609"/>
                    <a:pt x="3480647" y="721609"/>
                    <a:pt x="3480647" y="722771"/>
                  </a:cubicBezTo>
                  <a:lnTo>
                    <a:pt x="3480647" y="730908"/>
                  </a:lnTo>
                  <a:cubicBezTo>
                    <a:pt x="3485229" y="730908"/>
                    <a:pt x="3485229" y="730908"/>
                    <a:pt x="3485229" y="675116"/>
                  </a:cubicBezTo>
                  <a:cubicBezTo>
                    <a:pt x="3485229" y="675116"/>
                    <a:pt x="3485229" y="675116"/>
                    <a:pt x="3588304" y="675116"/>
                  </a:cubicBezTo>
                  <a:cubicBezTo>
                    <a:pt x="3588304" y="675116"/>
                    <a:pt x="3588304" y="675116"/>
                    <a:pt x="3588304" y="749505"/>
                  </a:cubicBezTo>
                  <a:cubicBezTo>
                    <a:pt x="3588304" y="749505"/>
                    <a:pt x="3588304" y="749505"/>
                    <a:pt x="3590595" y="749505"/>
                  </a:cubicBezTo>
                  <a:lnTo>
                    <a:pt x="3606629" y="749505"/>
                  </a:lnTo>
                  <a:cubicBezTo>
                    <a:pt x="3606629" y="749505"/>
                    <a:pt x="3606629" y="749505"/>
                    <a:pt x="3606629" y="665817"/>
                  </a:cubicBezTo>
                  <a:cubicBezTo>
                    <a:pt x="3606629" y="665817"/>
                    <a:pt x="3606629" y="665817"/>
                    <a:pt x="3629535" y="654194"/>
                  </a:cubicBezTo>
                  <a:cubicBezTo>
                    <a:pt x="3629535" y="654194"/>
                    <a:pt x="3629535" y="654194"/>
                    <a:pt x="3659311" y="654194"/>
                  </a:cubicBezTo>
                  <a:cubicBezTo>
                    <a:pt x="3659311" y="654194"/>
                    <a:pt x="3659311" y="654194"/>
                    <a:pt x="3661316" y="652451"/>
                  </a:cubicBezTo>
                  <a:lnTo>
                    <a:pt x="3675345" y="640246"/>
                  </a:lnTo>
                  <a:cubicBezTo>
                    <a:pt x="3675345" y="640246"/>
                    <a:pt x="3675345" y="640246"/>
                    <a:pt x="3714285" y="640246"/>
                  </a:cubicBezTo>
                  <a:cubicBezTo>
                    <a:pt x="3714285" y="640246"/>
                    <a:pt x="3714285" y="640246"/>
                    <a:pt x="3714285" y="641990"/>
                  </a:cubicBezTo>
                  <a:lnTo>
                    <a:pt x="3714285" y="654194"/>
                  </a:lnTo>
                  <a:cubicBezTo>
                    <a:pt x="3714285" y="654194"/>
                    <a:pt x="3714285" y="654194"/>
                    <a:pt x="3753224" y="654194"/>
                  </a:cubicBezTo>
                  <a:cubicBezTo>
                    <a:pt x="3753224" y="654194"/>
                    <a:pt x="3753224" y="654194"/>
                    <a:pt x="3753224" y="744855"/>
                  </a:cubicBezTo>
                  <a:cubicBezTo>
                    <a:pt x="3753224" y="744855"/>
                    <a:pt x="3753224" y="744855"/>
                    <a:pt x="3754656" y="744855"/>
                  </a:cubicBezTo>
                  <a:lnTo>
                    <a:pt x="3764677" y="744855"/>
                  </a:lnTo>
                  <a:cubicBezTo>
                    <a:pt x="3764677" y="744855"/>
                    <a:pt x="3764677" y="744855"/>
                    <a:pt x="3764677" y="877360"/>
                  </a:cubicBezTo>
                  <a:cubicBezTo>
                    <a:pt x="3764677" y="877360"/>
                    <a:pt x="3764677" y="877360"/>
                    <a:pt x="3766967" y="877360"/>
                  </a:cubicBezTo>
                  <a:lnTo>
                    <a:pt x="3783001" y="877360"/>
                  </a:lnTo>
                  <a:cubicBezTo>
                    <a:pt x="3783001" y="877360"/>
                    <a:pt x="3783001" y="877360"/>
                    <a:pt x="3783001" y="791348"/>
                  </a:cubicBezTo>
                  <a:cubicBezTo>
                    <a:pt x="3783001" y="791348"/>
                    <a:pt x="3783001" y="791348"/>
                    <a:pt x="3783861" y="790767"/>
                  </a:cubicBezTo>
                  <a:lnTo>
                    <a:pt x="3789873" y="786699"/>
                  </a:lnTo>
                  <a:cubicBezTo>
                    <a:pt x="3794455" y="786699"/>
                    <a:pt x="3794455" y="786699"/>
                    <a:pt x="3794455" y="787861"/>
                  </a:cubicBezTo>
                  <a:lnTo>
                    <a:pt x="3794455" y="795998"/>
                  </a:lnTo>
                  <a:cubicBezTo>
                    <a:pt x="3794455" y="795998"/>
                    <a:pt x="3794455" y="795998"/>
                    <a:pt x="3796744" y="794835"/>
                  </a:cubicBezTo>
                  <a:lnTo>
                    <a:pt x="3812779" y="786699"/>
                  </a:lnTo>
                  <a:cubicBezTo>
                    <a:pt x="3812779" y="786699"/>
                    <a:pt x="3812779" y="786699"/>
                    <a:pt x="3814783" y="786699"/>
                  </a:cubicBezTo>
                  <a:lnTo>
                    <a:pt x="3828812" y="786699"/>
                  </a:lnTo>
                  <a:cubicBezTo>
                    <a:pt x="3828812" y="786699"/>
                    <a:pt x="3828812" y="786699"/>
                    <a:pt x="3828812" y="944775"/>
                  </a:cubicBezTo>
                  <a:cubicBezTo>
                    <a:pt x="3828812" y="944775"/>
                    <a:pt x="3828812" y="944775"/>
                    <a:pt x="3860881" y="949425"/>
                  </a:cubicBezTo>
                  <a:cubicBezTo>
                    <a:pt x="3860881" y="947100"/>
                    <a:pt x="3860881" y="944775"/>
                    <a:pt x="3860881" y="942451"/>
                  </a:cubicBezTo>
                  <a:cubicBezTo>
                    <a:pt x="3872333" y="942451"/>
                    <a:pt x="3883785" y="942451"/>
                    <a:pt x="3895238" y="942451"/>
                  </a:cubicBezTo>
                  <a:cubicBezTo>
                    <a:pt x="3895238" y="930827"/>
                    <a:pt x="3895238" y="921529"/>
                    <a:pt x="3895238" y="912230"/>
                  </a:cubicBezTo>
                  <a:lnTo>
                    <a:pt x="3904401" y="912230"/>
                  </a:lnTo>
                  <a:cubicBezTo>
                    <a:pt x="3904401" y="898282"/>
                    <a:pt x="3904401" y="886659"/>
                    <a:pt x="3904401" y="872711"/>
                  </a:cubicBezTo>
                  <a:cubicBezTo>
                    <a:pt x="3906691" y="872711"/>
                    <a:pt x="3908982" y="872711"/>
                    <a:pt x="3911273" y="872711"/>
                  </a:cubicBezTo>
                  <a:cubicBezTo>
                    <a:pt x="3911273" y="858763"/>
                    <a:pt x="3911273" y="847140"/>
                    <a:pt x="3911273" y="833192"/>
                  </a:cubicBezTo>
                  <a:cubicBezTo>
                    <a:pt x="3915853" y="833192"/>
                    <a:pt x="3920434" y="833192"/>
                    <a:pt x="3927307" y="833192"/>
                  </a:cubicBezTo>
                  <a:cubicBezTo>
                    <a:pt x="3943340" y="828543"/>
                    <a:pt x="3961664" y="819244"/>
                    <a:pt x="3977697" y="812270"/>
                  </a:cubicBezTo>
                  <a:cubicBezTo>
                    <a:pt x="3979989" y="805296"/>
                    <a:pt x="3979989" y="798322"/>
                    <a:pt x="3979989" y="791348"/>
                  </a:cubicBezTo>
                  <a:cubicBezTo>
                    <a:pt x="3982279" y="798322"/>
                    <a:pt x="3982279" y="805296"/>
                    <a:pt x="3984570" y="812270"/>
                  </a:cubicBezTo>
                  <a:cubicBezTo>
                    <a:pt x="4002895" y="821569"/>
                    <a:pt x="4018928" y="830867"/>
                    <a:pt x="4037253" y="840166"/>
                  </a:cubicBezTo>
                  <a:cubicBezTo>
                    <a:pt x="4037253" y="837847"/>
                    <a:pt x="4037253" y="835529"/>
                    <a:pt x="4037253" y="835517"/>
                  </a:cubicBezTo>
                  <a:cubicBezTo>
                    <a:pt x="4041833" y="835517"/>
                    <a:pt x="4046416" y="835517"/>
                    <a:pt x="4050996" y="835517"/>
                  </a:cubicBezTo>
                  <a:cubicBezTo>
                    <a:pt x="4050996" y="847140"/>
                    <a:pt x="4050996" y="861088"/>
                    <a:pt x="4050996" y="872711"/>
                  </a:cubicBezTo>
                  <a:cubicBezTo>
                    <a:pt x="4053287" y="872711"/>
                    <a:pt x="4055577" y="872711"/>
                    <a:pt x="4057867" y="872711"/>
                  </a:cubicBezTo>
                  <a:cubicBezTo>
                    <a:pt x="4057867" y="886659"/>
                    <a:pt x="4057867" y="900607"/>
                    <a:pt x="4057867" y="916879"/>
                  </a:cubicBezTo>
                  <a:cubicBezTo>
                    <a:pt x="4060159" y="916879"/>
                    <a:pt x="4062449" y="916879"/>
                    <a:pt x="4064740" y="916879"/>
                  </a:cubicBezTo>
                  <a:cubicBezTo>
                    <a:pt x="4064740" y="923853"/>
                    <a:pt x="4064740" y="930827"/>
                    <a:pt x="4064740" y="937801"/>
                  </a:cubicBezTo>
                  <a:cubicBezTo>
                    <a:pt x="4069321" y="937801"/>
                    <a:pt x="4073901" y="937801"/>
                    <a:pt x="4078483" y="937801"/>
                  </a:cubicBezTo>
                  <a:cubicBezTo>
                    <a:pt x="4078483" y="949425"/>
                    <a:pt x="4078483" y="958723"/>
                    <a:pt x="4078483" y="970346"/>
                  </a:cubicBezTo>
                  <a:cubicBezTo>
                    <a:pt x="4108260" y="968022"/>
                    <a:pt x="4135747" y="965697"/>
                    <a:pt x="4165523" y="963372"/>
                  </a:cubicBezTo>
                  <a:cubicBezTo>
                    <a:pt x="4165523" y="951749"/>
                    <a:pt x="4165523" y="942451"/>
                    <a:pt x="4165523" y="930827"/>
                  </a:cubicBezTo>
                  <a:cubicBezTo>
                    <a:pt x="4181557" y="930827"/>
                    <a:pt x="4197591" y="930827"/>
                    <a:pt x="4211335" y="930827"/>
                  </a:cubicBezTo>
                  <a:cubicBezTo>
                    <a:pt x="4211335" y="923853"/>
                    <a:pt x="4211335" y="919204"/>
                    <a:pt x="4211335" y="912230"/>
                  </a:cubicBezTo>
                  <a:cubicBezTo>
                    <a:pt x="4243403" y="912230"/>
                    <a:pt x="4275469" y="912230"/>
                    <a:pt x="4307538" y="912230"/>
                  </a:cubicBezTo>
                  <a:cubicBezTo>
                    <a:pt x="4307538" y="916879"/>
                    <a:pt x="4307538" y="919204"/>
                    <a:pt x="4307538" y="923853"/>
                  </a:cubicBezTo>
                  <a:cubicBezTo>
                    <a:pt x="4328153" y="923853"/>
                    <a:pt x="4348767" y="923853"/>
                    <a:pt x="4369382" y="923853"/>
                  </a:cubicBezTo>
                  <a:cubicBezTo>
                    <a:pt x="4369382" y="926178"/>
                    <a:pt x="4369382" y="928503"/>
                    <a:pt x="4369382" y="930827"/>
                  </a:cubicBezTo>
                  <a:cubicBezTo>
                    <a:pt x="4373963" y="930827"/>
                    <a:pt x="4380835" y="930827"/>
                    <a:pt x="4387707" y="930827"/>
                  </a:cubicBezTo>
                  <a:cubicBezTo>
                    <a:pt x="4387707" y="933152"/>
                    <a:pt x="4387707" y="935477"/>
                    <a:pt x="4387707" y="937801"/>
                  </a:cubicBezTo>
                  <a:cubicBezTo>
                    <a:pt x="4392287" y="937801"/>
                    <a:pt x="4399159" y="937801"/>
                    <a:pt x="4403740" y="937801"/>
                  </a:cubicBezTo>
                  <a:cubicBezTo>
                    <a:pt x="4403740" y="931132"/>
                    <a:pt x="4403740" y="924463"/>
                    <a:pt x="4403740" y="917794"/>
                  </a:cubicBezTo>
                  <a:lnTo>
                    <a:pt x="4475956" y="1039515"/>
                  </a:lnTo>
                  <a:lnTo>
                    <a:pt x="0" y="1039515"/>
                  </a:lnTo>
                  <a:lnTo>
                    <a:pt x="0" y="685283"/>
                  </a:lnTo>
                  <a:lnTo>
                    <a:pt x="9900" y="685283"/>
                  </a:lnTo>
                  <a:cubicBezTo>
                    <a:pt x="9900" y="685271"/>
                    <a:pt x="9900" y="684760"/>
                    <a:pt x="9900" y="661504"/>
                  </a:cubicBezTo>
                  <a:cubicBezTo>
                    <a:pt x="9907" y="661504"/>
                    <a:pt x="9987" y="661504"/>
                    <a:pt x="10941" y="661504"/>
                  </a:cubicBezTo>
                  <a:lnTo>
                    <a:pt x="18230" y="661504"/>
                  </a:lnTo>
                  <a:cubicBezTo>
                    <a:pt x="18230" y="661485"/>
                    <a:pt x="18230" y="660714"/>
                    <a:pt x="18230" y="629077"/>
                  </a:cubicBezTo>
                  <a:cubicBezTo>
                    <a:pt x="18238" y="629077"/>
                    <a:pt x="18317" y="629077"/>
                    <a:pt x="19272" y="629077"/>
                  </a:cubicBezTo>
                  <a:lnTo>
                    <a:pt x="26562" y="629077"/>
                  </a:lnTo>
                  <a:cubicBezTo>
                    <a:pt x="26562" y="629071"/>
                    <a:pt x="26562" y="628962"/>
                    <a:pt x="26562" y="627186"/>
                  </a:cubicBezTo>
                  <a:lnTo>
                    <a:pt x="26562" y="613945"/>
                  </a:lnTo>
                  <a:cubicBezTo>
                    <a:pt x="24478" y="613945"/>
                    <a:pt x="24478" y="613945"/>
                    <a:pt x="25259" y="612323"/>
                  </a:cubicBezTo>
                  <a:lnTo>
                    <a:pt x="30726" y="600974"/>
                  </a:lnTo>
                  <a:cubicBezTo>
                    <a:pt x="30732" y="600991"/>
                    <a:pt x="30932" y="601665"/>
                    <a:pt x="39057" y="629077"/>
                  </a:cubicBezTo>
                  <a:cubicBezTo>
                    <a:pt x="39066" y="629077"/>
                    <a:pt x="39140" y="629077"/>
                    <a:pt x="39838" y="629077"/>
                  </a:cubicBezTo>
                  <a:lnTo>
                    <a:pt x="45305" y="629077"/>
                  </a:lnTo>
                  <a:cubicBezTo>
                    <a:pt x="45305" y="629064"/>
                    <a:pt x="45305" y="627885"/>
                    <a:pt x="45305" y="523150"/>
                  </a:cubicBezTo>
                  <a:cubicBezTo>
                    <a:pt x="45315" y="523150"/>
                    <a:pt x="45433" y="523150"/>
                    <a:pt x="46867" y="523150"/>
                  </a:cubicBezTo>
                  <a:lnTo>
                    <a:pt x="57801" y="523150"/>
                  </a:lnTo>
                  <a:cubicBezTo>
                    <a:pt x="57801" y="523128"/>
                    <a:pt x="57801" y="522118"/>
                    <a:pt x="57801" y="475591"/>
                  </a:cubicBezTo>
                  <a:cubicBezTo>
                    <a:pt x="57818" y="475591"/>
                    <a:pt x="58461" y="475591"/>
                    <a:pt x="84875" y="475591"/>
                  </a:cubicBezTo>
                  <a:cubicBezTo>
                    <a:pt x="84875" y="475579"/>
                    <a:pt x="84875" y="475069"/>
                    <a:pt x="84875" y="453973"/>
                  </a:cubicBezTo>
                  <a:cubicBezTo>
                    <a:pt x="84895" y="453973"/>
                    <a:pt x="85705" y="453973"/>
                    <a:pt x="120280" y="453973"/>
                  </a:cubicBezTo>
                  <a:cubicBezTo>
                    <a:pt x="120280" y="453981"/>
                    <a:pt x="120280" y="454111"/>
                    <a:pt x="120280" y="456405"/>
                  </a:cubicBezTo>
                  <a:lnTo>
                    <a:pt x="120280" y="473429"/>
                  </a:lnTo>
                  <a:cubicBezTo>
                    <a:pt x="120290" y="473429"/>
                    <a:pt x="120424" y="473429"/>
                    <a:pt x="122623" y="473429"/>
                  </a:cubicBezTo>
                  <a:lnTo>
                    <a:pt x="139024" y="473429"/>
                  </a:lnTo>
                  <a:cubicBezTo>
                    <a:pt x="139024" y="473447"/>
                    <a:pt x="139024" y="474341"/>
                    <a:pt x="139024" y="520988"/>
                  </a:cubicBezTo>
                  <a:cubicBezTo>
                    <a:pt x="139030" y="520988"/>
                    <a:pt x="139108" y="520988"/>
                    <a:pt x="140065" y="520988"/>
                  </a:cubicBezTo>
                  <a:lnTo>
                    <a:pt x="147355" y="520988"/>
                  </a:lnTo>
                  <a:lnTo>
                    <a:pt x="161933" y="525312"/>
                  </a:lnTo>
                  <a:cubicBezTo>
                    <a:pt x="161933" y="525322"/>
                    <a:pt x="161933" y="525972"/>
                    <a:pt x="161933" y="564224"/>
                  </a:cubicBezTo>
                  <a:cubicBezTo>
                    <a:pt x="161939" y="564224"/>
                    <a:pt x="162017" y="564224"/>
                    <a:pt x="162975" y="564224"/>
                  </a:cubicBezTo>
                  <a:lnTo>
                    <a:pt x="170263" y="564224"/>
                  </a:lnTo>
                  <a:cubicBezTo>
                    <a:pt x="170263" y="564234"/>
                    <a:pt x="170263" y="564340"/>
                    <a:pt x="170263" y="565845"/>
                  </a:cubicBezTo>
                  <a:lnTo>
                    <a:pt x="170263" y="577194"/>
                  </a:lnTo>
                  <a:cubicBezTo>
                    <a:pt x="170271" y="577194"/>
                    <a:pt x="170399" y="577194"/>
                    <a:pt x="172346" y="577194"/>
                  </a:cubicBezTo>
                  <a:lnTo>
                    <a:pt x="186925" y="577194"/>
                  </a:lnTo>
                  <a:lnTo>
                    <a:pt x="193172" y="583680"/>
                  </a:lnTo>
                  <a:cubicBezTo>
                    <a:pt x="193172" y="583692"/>
                    <a:pt x="193172" y="584178"/>
                    <a:pt x="193172" y="605298"/>
                  </a:cubicBezTo>
                  <a:cubicBezTo>
                    <a:pt x="193182" y="605298"/>
                    <a:pt x="193316" y="605298"/>
                    <a:pt x="195515" y="605298"/>
                  </a:cubicBezTo>
                  <a:lnTo>
                    <a:pt x="211916" y="605298"/>
                  </a:lnTo>
                  <a:cubicBezTo>
                    <a:pt x="211916" y="605305"/>
                    <a:pt x="211916" y="605385"/>
                    <a:pt x="211916" y="606378"/>
                  </a:cubicBezTo>
                  <a:lnTo>
                    <a:pt x="211916" y="613945"/>
                  </a:lnTo>
                  <a:cubicBezTo>
                    <a:pt x="211926" y="613945"/>
                    <a:pt x="212027" y="613945"/>
                    <a:pt x="213218" y="613945"/>
                  </a:cubicBezTo>
                  <a:lnTo>
                    <a:pt x="222330" y="613945"/>
                  </a:lnTo>
                  <a:cubicBezTo>
                    <a:pt x="222330" y="613954"/>
                    <a:pt x="222330" y="614083"/>
                    <a:pt x="222330" y="616106"/>
                  </a:cubicBezTo>
                  <a:lnTo>
                    <a:pt x="222330" y="631239"/>
                  </a:lnTo>
                  <a:cubicBezTo>
                    <a:pt x="226495" y="631239"/>
                    <a:pt x="226495" y="631239"/>
                    <a:pt x="226495" y="629347"/>
                  </a:cubicBezTo>
                  <a:lnTo>
                    <a:pt x="226495" y="616106"/>
                  </a:lnTo>
                  <a:cubicBezTo>
                    <a:pt x="226501" y="616106"/>
                    <a:pt x="226581" y="616106"/>
                    <a:pt x="227536" y="616106"/>
                  </a:cubicBezTo>
                  <a:lnTo>
                    <a:pt x="234826" y="616106"/>
                  </a:lnTo>
                  <a:cubicBezTo>
                    <a:pt x="234826" y="616117"/>
                    <a:pt x="234826" y="616236"/>
                    <a:pt x="234826" y="617728"/>
                  </a:cubicBezTo>
                  <a:lnTo>
                    <a:pt x="234826" y="629077"/>
                  </a:lnTo>
                  <a:cubicBezTo>
                    <a:pt x="234835" y="629077"/>
                    <a:pt x="234910" y="629077"/>
                    <a:pt x="235607" y="629077"/>
                  </a:cubicBezTo>
                  <a:lnTo>
                    <a:pt x="241073" y="629077"/>
                  </a:lnTo>
                  <a:cubicBezTo>
                    <a:pt x="241073" y="624754"/>
                    <a:pt x="241073" y="624754"/>
                    <a:pt x="291056" y="624754"/>
                  </a:cubicBezTo>
                  <a:cubicBezTo>
                    <a:pt x="291056" y="624763"/>
                    <a:pt x="291056" y="624864"/>
                    <a:pt x="291056" y="626105"/>
                  </a:cubicBezTo>
                  <a:lnTo>
                    <a:pt x="291056" y="635562"/>
                  </a:lnTo>
                  <a:cubicBezTo>
                    <a:pt x="291065" y="635562"/>
                    <a:pt x="291142" y="635562"/>
                    <a:pt x="291837" y="635562"/>
                  </a:cubicBezTo>
                  <a:lnTo>
                    <a:pt x="297306" y="635562"/>
                  </a:lnTo>
                  <a:cubicBezTo>
                    <a:pt x="297306" y="635571"/>
                    <a:pt x="297306" y="635693"/>
                    <a:pt x="297306" y="637724"/>
                  </a:cubicBezTo>
                  <a:lnTo>
                    <a:pt x="297306" y="652857"/>
                  </a:lnTo>
                  <a:cubicBezTo>
                    <a:pt x="297314" y="652853"/>
                    <a:pt x="297433" y="652775"/>
                    <a:pt x="299387" y="651506"/>
                  </a:cubicBezTo>
                  <a:lnTo>
                    <a:pt x="313966" y="642048"/>
                  </a:lnTo>
                  <a:cubicBezTo>
                    <a:pt x="313968" y="642029"/>
                    <a:pt x="314103" y="641154"/>
                    <a:pt x="320214" y="600974"/>
                  </a:cubicBezTo>
                  <a:cubicBezTo>
                    <a:pt x="320223" y="600972"/>
                    <a:pt x="320294" y="600946"/>
                    <a:pt x="320995" y="600704"/>
                  </a:cubicBezTo>
                  <a:lnTo>
                    <a:pt x="326461" y="598812"/>
                  </a:lnTo>
                  <a:cubicBezTo>
                    <a:pt x="326461" y="598796"/>
                    <a:pt x="326496" y="597735"/>
                    <a:pt x="328545" y="529635"/>
                  </a:cubicBezTo>
                  <a:cubicBezTo>
                    <a:pt x="328545" y="529653"/>
                    <a:pt x="328578" y="530744"/>
                    <a:pt x="330627" y="598812"/>
                  </a:cubicBezTo>
                  <a:cubicBezTo>
                    <a:pt x="330637" y="598815"/>
                    <a:pt x="330710" y="598840"/>
                    <a:pt x="331408" y="599082"/>
                  </a:cubicBezTo>
                  <a:lnTo>
                    <a:pt x="336875" y="600974"/>
                  </a:lnTo>
                  <a:cubicBezTo>
                    <a:pt x="336875" y="600954"/>
                    <a:pt x="336875" y="599621"/>
                    <a:pt x="336875" y="514503"/>
                  </a:cubicBezTo>
                  <a:cubicBezTo>
                    <a:pt x="341041" y="514503"/>
                    <a:pt x="341041" y="514503"/>
                    <a:pt x="341041" y="482076"/>
                  </a:cubicBezTo>
                  <a:cubicBezTo>
                    <a:pt x="341053" y="482076"/>
                    <a:pt x="341758" y="482076"/>
                    <a:pt x="380610" y="482076"/>
                  </a:cubicBezTo>
                  <a:cubicBezTo>
                    <a:pt x="380610" y="482093"/>
                    <a:pt x="380610" y="482811"/>
                    <a:pt x="380610" y="514503"/>
                  </a:cubicBezTo>
                  <a:cubicBezTo>
                    <a:pt x="380620" y="514503"/>
                    <a:pt x="380694" y="514503"/>
                    <a:pt x="381391" y="514503"/>
                  </a:cubicBezTo>
                  <a:lnTo>
                    <a:pt x="386858" y="514503"/>
                  </a:lnTo>
                  <a:cubicBezTo>
                    <a:pt x="386858" y="514482"/>
                    <a:pt x="386858" y="513176"/>
                    <a:pt x="386858" y="432355"/>
                  </a:cubicBezTo>
                  <a:cubicBezTo>
                    <a:pt x="386864" y="432355"/>
                    <a:pt x="386966" y="432355"/>
                    <a:pt x="388681" y="432355"/>
                  </a:cubicBezTo>
                  <a:lnTo>
                    <a:pt x="401437" y="432355"/>
                  </a:lnTo>
                  <a:cubicBezTo>
                    <a:pt x="401437" y="432348"/>
                    <a:pt x="401437" y="432237"/>
                    <a:pt x="401437" y="430464"/>
                  </a:cubicBezTo>
                  <a:lnTo>
                    <a:pt x="401437" y="417223"/>
                  </a:lnTo>
                  <a:cubicBezTo>
                    <a:pt x="401448" y="417223"/>
                    <a:pt x="401960" y="417223"/>
                    <a:pt x="424347" y="417223"/>
                  </a:cubicBezTo>
                  <a:cubicBezTo>
                    <a:pt x="424347" y="417216"/>
                    <a:pt x="424347" y="417135"/>
                    <a:pt x="424347" y="416142"/>
                  </a:cubicBezTo>
                  <a:lnTo>
                    <a:pt x="424347" y="408576"/>
                  </a:lnTo>
                  <a:cubicBezTo>
                    <a:pt x="424354" y="408576"/>
                    <a:pt x="424467" y="408576"/>
                    <a:pt x="426168" y="408576"/>
                  </a:cubicBezTo>
                  <a:lnTo>
                    <a:pt x="438925" y="408576"/>
                  </a:lnTo>
                  <a:cubicBezTo>
                    <a:pt x="438925" y="408584"/>
                    <a:pt x="438925" y="408663"/>
                    <a:pt x="438925" y="409657"/>
                  </a:cubicBezTo>
                  <a:lnTo>
                    <a:pt x="438925" y="417223"/>
                  </a:lnTo>
                  <a:cubicBezTo>
                    <a:pt x="438935" y="417223"/>
                    <a:pt x="439009" y="417223"/>
                    <a:pt x="439706" y="417223"/>
                  </a:cubicBezTo>
                  <a:lnTo>
                    <a:pt x="445173" y="417223"/>
                  </a:lnTo>
                  <a:lnTo>
                    <a:pt x="455586" y="412899"/>
                  </a:lnTo>
                  <a:lnTo>
                    <a:pt x="459750" y="416142"/>
                  </a:lnTo>
                  <a:lnTo>
                    <a:pt x="459750" y="408576"/>
                  </a:lnTo>
                  <a:cubicBezTo>
                    <a:pt x="459760" y="408576"/>
                    <a:pt x="459901" y="408576"/>
                    <a:pt x="462093" y="408576"/>
                  </a:cubicBezTo>
                  <a:lnTo>
                    <a:pt x="478495" y="408576"/>
                  </a:lnTo>
                  <a:cubicBezTo>
                    <a:pt x="478495" y="408584"/>
                    <a:pt x="478495" y="408663"/>
                    <a:pt x="478495" y="409657"/>
                  </a:cubicBezTo>
                  <a:lnTo>
                    <a:pt x="478495" y="417223"/>
                  </a:lnTo>
                  <a:cubicBezTo>
                    <a:pt x="478515" y="417223"/>
                    <a:pt x="479271" y="417223"/>
                    <a:pt x="509735" y="417223"/>
                  </a:cubicBezTo>
                  <a:cubicBezTo>
                    <a:pt x="509735" y="417233"/>
                    <a:pt x="509735" y="417342"/>
                    <a:pt x="509735" y="418844"/>
                  </a:cubicBezTo>
                  <a:lnTo>
                    <a:pt x="509735" y="430194"/>
                  </a:lnTo>
                  <a:cubicBezTo>
                    <a:pt x="509752" y="430194"/>
                    <a:pt x="510409" y="430194"/>
                    <a:pt x="536809" y="430194"/>
                  </a:cubicBezTo>
                  <a:cubicBezTo>
                    <a:pt x="536809" y="430210"/>
                    <a:pt x="536809" y="430890"/>
                    <a:pt x="536809" y="460458"/>
                  </a:cubicBezTo>
                  <a:cubicBezTo>
                    <a:pt x="536818" y="460458"/>
                    <a:pt x="536893" y="460458"/>
                    <a:pt x="537589" y="460458"/>
                  </a:cubicBezTo>
                  <a:lnTo>
                    <a:pt x="543057" y="460458"/>
                  </a:lnTo>
                  <a:cubicBezTo>
                    <a:pt x="543057" y="460465"/>
                    <a:pt x="543057" y="460551"/>
                    <a:pt x="543057" y="461539"/>
                  </a:cubicBezTo>
                  <a:lnTo>
                    <a:pt x="543057" y="469106"/>
                  </a:lnTo>
                  <a:cubicBezTo>
                    <a:pt x="547222" y="469106"/>
                    <a:pt x="547222" y="469106"/>
                    <a:pt x="547222" y="499370"/>
                  </a:cubicBezTo>
                  <a:cubicBezTo>
                    <a:pt x="547232" y="499370"/>
                    <a:pt x="547308" y="499370"/>
                    <a:pt x="548003" y="499370"/>
                  </a:cubicBezTo>
                  <a:lnTo>
                    <a:pt x="553470" y="499370"/>
                  </a:lnTo>
                  <a:cubicBezTo>
                    <a:pt x="553470" y="499379"/>
                    <a:pt x="553470" y="499446"/>
                    <a:pt x="553470" y="500181"/>
                  </a:cubicBezTo>
                  <a:lnTo>
                    <a:pt x="553470" y="505856"/>
                  </a:lnTo>
                  <a:cubicBezTo>
                    <a:pt x="553477" y="505856"/>
                    <a:pt x="553557" y="505856"/>
                    <a:pt x="554511" y="505856"/>
                  </a:cubicBezTo>
                  <a:lnTo>
                    <a:pt x="561800" y="505856"/>
                  </a:lnTo>
                  <a:cubicBezTo>
                    <a:pt x="561800" y="505873"/>
                    <a:pt x="561800" y="506586"/>
                    <a:pt x="561800" y="536121"/>
                  </a:cubicBezTo>
                  <a:cubicBezTo>
                    <a:pt x="561808" y="536121"/>
                    <a:pt x="561931" y="536121"/>
                    <a:pt x="563883" y="536121"/>
                  </a:cubicBezTo>
                  <a:lnTo>
                    <a:pt x="578462" y="536121"/>
                  </a:lnTo>
                  <a:cubicBezTo>
                    <a:pt x="578462" y="536137"/>
                    <a:pt x="578462" y="536717"/>
                    <a:pt x="578462" y="559900"/>
                  </a:cubicBezTo>
                  <a:cubicBezTo>
                    <a:pt x="580545" y="559900"/>
                    <a:pt x="580545" y="559900"/>
                    <a:pt x="580545" y="561521"/>
                  </a:cubicBezTo>
                  <a:lnTo>
                    <a:pt x="580545" y="572871"/>
                  </a:lnTo>
                  <a:cubicBezTo>
                    <a:pt x="580554" y="572871"/>
                    <a:pt x="580626" y="572871"/>
                    <a:pt x="581326" y="572871"/>
                  </a:cubicBezTo>
                  <a:lnTo>
                    <a:pt x="586793" y="572871"/>
                  </a:lnTo>
                  <a:cubicBezTo>
                    <a:pt x="586793" y="572885"/>
                    <a:pt x="586793" y="573448"/>
                    <a:pt x="586793" y="596650"/>
                  </a:cubicBezTo>
                  <a:cubicBezTo>
                    <a:pt x="586801" y="596650"/>
                    <a:pt x="586903" y="596650"/>
                    <a:pt x="588094" y="596650"/>
                  </a:cubicBezTo>
                  <a:lnTo>
                    <a:pt x="597205" y="596650"/>
                  </a:lnTo>
                  <a:cubicBezTo>
                    <a:pt x="599289" y="598812"/>
                    <a:pt x="599289" y="598812"/>
                    <a:pt x="599289" y="600704"/>
                  </a:cubicBezTo>
                  <a:lnTo>
                    <a:pt x="599289" y="613945"/>
                  </a:lnTo>
                  <a:cubicBezTo>
                    <a:pt x="599293" y="613938"/>
                    <a:pt x="599383" y="613831"/>
                    <a:pt x="600851" y="612053"/>
                  </a:cubicBezTo>
                  <a:lnTo>
                    <a:pt x="611784" y="598812"/>
                  </a:lnTo>
                  <a:cubicBezTo>
                    <a:pt x="611799" y="598812"/>
                    <a:pt x="612456" y="598812"/>
                    <a:pt x="640941" y="598812"/>
                  </a:cubicBezTo>
                  <a:cubicBezTo>
                    <a:pt x="640941" y="598837"/>
                    <a:pt x="640941" y="600238"/>
                    <a:pt x="640941" y="685283"/>
                  </a:cubicBezTo>
                  <a:cubicBezTo>
                    <a:pt x="640950" y="685283"/>
                    <a:pt x="641028" y="685283"/>
                    <a:pt x="641723" y="685283"/>
                  </a:cubicBezTo>
                  <a:lnTo>
                    <a:pt x="647189" y="685283"/>
                  </a:lnTo>
                  <a:cubicBezTo>
                    <a:pt x="647193" y="685275"/>
                    <a:pt x="647254" y="685175"/>
                    <a:pt x="647971" y="683932"/>
                  </a:cubicBezTo>
                  <a:lnTo>
                    <a:pt x="653437" y="674474"/>
                  </a:lnTo>
                  <a:cubicBezTo>
                    <a:pt x="653437" y="674481"/>
                    <a:pt x="653437" y="674580"/>
                    <a:pt x="653437" y="676366"/>
                  </a:cubicBezTo>
                  <a:lnTo>
                    <a:pt x="653437" y="689607"/>
                  </a:lnTo>
                  <a:cubicBezTo>
                    <a:pt x="657602" y="689607"/>
                    <a:pt x="657602" y="689607"/>
                    <a:pt x="657602" y="644210"/>
                  </a:cubicBezTo>
                  <a:cubicBezTo>
                    <a:pt x="657611" y="644210"/>
                    <a:pt x="657683" y="644210"/>
                    <a:pt x="658383" y="644210"/>
                  </a:cubicBezTo>
                  <a:lnTo>
                    <a:pt x="663850" y="644210"/>
                  </a:lnTo>
                  <a:cubicBezTo>
                    <a:pt x="663850" y="644195"/>
                    <a:pt x="663850" y="643195"/>
                    <a:pt x="663850" y="579356"/>
                  </a:cubicBezTo>
                  <a:cubicBezTo>
                    <a:pt x="663857" y="579356"/>
                    <a:pt x="663940" y="579356"/>
                    <a:pt x="664892" y="579356"/>
                  </a:cubicBezTo>
                  <a:lnTo>
                    <a:pt x="672181" y="579356"/>
                  </a:lnTo>
                  <a:cubicBezTo>
                    <a:pt x="672187" y="579335"/>
                    <a:pt x="672458" y="578395"/>
                    <a:pt x="684677" y="536121"/>
                  </a:cubicBezTo>
                  <a:cubicBezTo>
                    <a:pt x="684685" y="536121"/>
                    <a:pt x="684785" y="536121"/>
                    <a:pt x="685978" y="536121"/>
                  </a:cubicBezTo>
                  <a:lnTo>
                    <a:pt x="695091" y="536121"/>
                  </a:lnTo>
                  <a:cubicBezTo>
                    <a:pt x="695095" y="536144"/>
                    <a:pt x="695327" y="537110"/>
                    <a:pt x="705503" y="579356"/>
                  </a:cubicBezTo>
                  <a:cubicBezTo>
                    <a:pt x="705509" y="579356"/>
                    <a:pt x="705585" y="579356"/>
                    <a:pt x="706544" y="579356"/>
                  </a:cubicBezTo>
                  <a:lnTo>
                    <a:pt x="713834" y="579356"/>
                  </a:lnTo>
                  <a:cubicBezTo>
                    <a:pt x="713834" y="579367"/>
                    <a:pt x="713834" y="580034"/>
                    <a:pt x="713834" y="618268"/>
                  </a:cubicBezTo>
                  <a:cubicBezTo>
                    <a:pt x="713841" y="618268"/>
                    <a:pt x="713943" y="618268"/>
                    <a:pt x="715655" y="618268"/>
                  </a:cubicBezTo>
                  <a:lnTo>
                    <a:pt x="728412" y="618268"/>
                  </a:lnTo>
                  <a:cubicBezTo>
                    <a:pt x="728412" y="618276"/>
                    <a:pt x="728412" y="618398"/>
                    <a:pt x="728412" y="620430"/>
                  </a:cubicBezTo>
                  <a:lnTo>
                    <a:pt x="728412" y="635562"/>
                  </a:lnTo>
                  <a:cubicBezTo>
                    <a:pt x="732577" y="635562"/>
                    <a:pt x="732577" y="635562"/>
                    <a:pt x="732577" y="633401"/>
                  </a:cubicBezTo>
                  <a:lnTo>
                    <a:pt x="732577" y="618268"/>
                  </a:lnTo>
                  <a:cubicBezTo>
                    <a:pt x="732588" y="618268"/>
                    <a:pt x="732703" y="618268"/>
                    <a:pt x="734139" y="618268"/>
                  </a:cubicBezTo>
                  <a:lnTo>
                    <a:pt x="745073" y="618268"/>
                  </a:lnTo>
                  <a:cubicBezTo>
                    <a:pt x="745073" y="618278"/>
                    <a:pt x="745073" y="618395"/>
                    <a:pt x="745073" y="619889"/>
                  </a:cubicBezTo>
                  <a:lnTo>
                    <a:pt x="745073" y="631239"/>
                  </a:lnTo>
                  <a:cubicBezTo>
                    <a:pt x="745090" y="631239"/>
                    <a:pt x="745818" y="631239"/>
                    <a:pt x="776313" y="631239"/>
                  </a:cubicBezTo>
                  <a:cubicBezTo>
                    <a:pt x="776313" y="631222"/>
                    <a:pt x="776313" y="630451"/>
                    <a:pt x="776313" y="594489"/>
                  </a:cubicBezTo>
                  <a:cubicBezTo>
                    <a:pt x="776321" y="594489"/>
                    <a:pt x="776417" y="594489"/>
                    <a:pt x="777614" y="594489"/>
                  </a:cubicBezTo>
                  <a:lnTo>
                    <a:pt x="786726" y="594489"/>
                  </a:lnTo>
                  <a:cubicBezTo>
                    <a:pt x="786726" y="594500"/>
                    <a:pt x="786726" y="594994"/>
                    <a:pt x="786726" y="616106"/>
                  </a:cubicBezTo>
                  <a:cubicBezTo>
                    <a:pt x="788809" y="616106"/>
                    <a:pt x="788809" y="616106"/>
                    <a:pt x="788809" y="583680"/>
                  </a:cubicBezTo>
                  <a:cubicBezTo>
                    <a:pt x="788823" y="583680"/>
                    <a:pt x="789379" y="583680"/>
                    <a:pt x="811718" y="583680"/>
                  </a:cubicBezTo>
                  <a:cubicBezTo>
                    <a:pt x="811718" y="583670"/>
                    <a:pt x="811718" y="583550"/>
                    <a:pt x="811718" y="582058"/>
                  </a:cubicBezTo>
                  <a:lnTo>
                    <a:pt x="811718" y="570709"/>
                  </a:lnTo>
                  <a:cubicBezTo>
                    <a:pt x="811726" y="570709"/>
                    <a:pt x="811803" y="570709"/>
                    <a:pt x="812499" y="570709"/>
                  </a:cubicBezTo>
                  <a:lnTo>
                    <a:pt x="817965" y="570709"/>
                  </a:lnTo>
                  <a:cubicBezTo>
                    <a:pt x="817965" y="570703"/>
                    <a:pt x="817965" y="570590"/>
                    <a:pt x="817965" y="568818"/>
                  </a:cubicBezTo>
                  <a:lnTo>
                    <a:pt x="817965" y="555577"/>
                  </a:lnTo>
                  <a:lnTo>
                    <a:pt x="822131" y="562062"/>
                  </a:lnTo>
                  <a:cubicBezTo>
                    <a:pt x="822140" y="562062"/>
                    <a:pt x="822272" y="562062"/>
                    <a:pt x="824475" y="562062"/>
                  </a:cubicBezTo>
                  <a:lnTo>
                    <a:pt x="840875" y="562062"/>
                  </a:lnTo>
                  <a:cubicBezTo>
                    <a:pt x="840875" y="562054"/>
                    <a:pt x="840875" y="561986"/>
                    <a:pt x="840875" y="561251"/>
                  </a:cubicBezTo>
                  <a:lnTo>
                    <a:pt x="840875" y="555577"/>
                  </a:lnTo>
                  <a:cubicBezTo>
                    <a:pt x="840884" y="555577"/>
                    <a:pt x="840960" y="555577"/>
                    <a:pt x="841656" y="555577"/>
                  </a:cubicBezTo>
                  <a:lnTo>
                    <a:pt x="847123" y="555577"/>
                  </a:lnTo>
                  <a:cubicBezTo>
                    <a:pt x="847123" y="555586"/>
                    <a:pt x="847123" y="555686"/>
                    <a:pt x="847123" y="556928"/>
                  </a:cubicBezTo>
                  <a:lnTo>
                    <a:pt x="847123" y="566386"/>
                  </a:lnTo>
                  <a:cubicBezTo>
                    <a:pt x="847138" y="566386"/>
                    <a:pt x="847891" y="566386"/>
                    <a:pt x="886693" y="566386"/>
                  </a:cubicBezTo>
                  <a:cubicBezTo>
                    <a:pt x="886693" y="566404"/>
                    <a:pt x="886693" y="567914"/>
                    <a:pt x="886693" y="704739"/>
                  </a:cubicBezTo>
                  <a:cubicBezTo>
                    <a:pt x="886703" y="704739"/>
                    <a:pt x="886821" y="704739"/>
                    <a:pt x="888255" y="704739"/>
                  </a:cubicBezTo>
                  <a:lnTo>
                    <a:pt x="899189" y="704739"/>
                  </a:lnTo>
                  <a:cubicBezTo>
                    <a:pt x="899189" y="700416"/>
                    <a:pt x="899189" y="696092"/>
                    <a:pt x="899189" y="691769"/>
                  </a:cubicBezTo>
                  <a:cubicBezTo>
                    <a:pt x="901272" y="691769"/>
                    <a:pt x="901272" y="691769"/>
                    <a:pt x="903354" y="691769"/>
                  </a:cubicBezTo>
                  <a:cubicBezTo>
                    <a:pt x="903354" y="696092"/>
                    <a:pt x="903354" y="700416"/>
                    <a:pt x="903354" y="704739"/>
                  </a:cubicBezTo>
                  <a:cubicBezTo>
                    <a:pt x="913767" y="704739"/>
                    <a:pt x="924181" y="704739"/>
                    <a:pt x="934594" y="704739"/>
                  </a:cubicBezTo>
                  <a:cubicBezTo>
                    <a:pt x="934594" y="693930"/>
                    <a:pt x="934594" y="685283"/>
                    <a:pt x="934594" y="674474"/>
                  </a:cubicBezTo>
                  <a:cubicBezTo>
                    <a:pt x="938759" y="674474"/>
                    <a:pt x="942925" y="674474"/>
                    <a:pt x="947089" y="674474"/>
                  </a:cubicBezTo>
                  <a:lnTo>
                    <a:pt x="959585" y="672313"/>
                  </a:lnTo>
                  <a:cubicBezTo>
                    <a:pt x="961669" y="672313"/>
                    <a:pt x="961669" y="674474"/>
                    <a:pt x="963751" y="674474"/>
                  </a:cubicBezTo>
                  <a:lnTo>
                    <a:pt x="974164" y="674474"/>
                  </a:lnTo>
                  <a:cubicBezTo>
                    <a:pt x="974164" y="685283"/>
                    <a:pt x="974164" y="696092"/>
                    <a:pt x="974164" y="704739"/>
                  </a:cubicBezTo>
                  <a:cubicBezTo>
                    <a:pt x="976247" y="704739"/>
                    <a:pt x="978330" y="704739"/>
                    <a:pt x="982495" y="704739"/>
                  </a:cubicBezTo>
                  <a:cubicBezTo>
                    <a:pt x="982495" y="711225"/>
                    <a:pt x="982495" y="717710"/>
                    <a:pt x="982495" y="722034"/>
                  </a:cubicBezTo>
                  <a:lnTo>
                    <a:pt x="992088" y="722939"/>
                  </a:lnTo>
                  <a:lnTo>
                    <a:pt x="1005404" y="722939"/>
                  </a:lnTo>
                  <a:cubicBezTo>
                    <a:pt x="1005404" y="717130"/>
                    <a:pt x="1005404" y="712958"/>
                    <a:pt x="1005404" y="706901"/>
                  </a:cubicBezTo>
                  <a:lnTo>
                    <a:pt x="1075236" y="706901"/>
                  </a:lnTo>
                  <a:lnTo>
                    <a:pt x="1075236" y="621648"/>
                  </a:lnTo>
                  <a:lnTo>
                    <a:pt x="1149232" y="621648"/>
                  </a:lnTo>
                  <a:lnTo>
                    <a:pt x="1149232" y="700416"/>
                  </a:lnTo>
                  <a:cubicBezTo>
                    <a:pt x="1149885" y="700416"/>
                    <a:pt x="1150537" y="700416"/>
                    <a:pt x="1151189" y="700416"/>
                  </a:cubicBezTo>
                  <a:lnTo>
                    <a:pt x="1152465" y="722939"/>
                  </a:lnTo>
                  <a:lnTo>
                    <a:pt x="1162408" y="722939"/>
                  </a:lnTo>
                  <a:cubicBezTo>
                    <a:pt x="1162959" y="715725"/>
                    <a:pt x="1163685" y="708071"/>
                    <a:pt x="1163685" y="700416"/>
                  </a:cubicBezTo>
                  <a:cubicBezTo>
                    <a:pt x="1165768" y="700416"/>
                    <a:pt x="1167851" y="700416"/>
                    <a:pt x="1169932" y="700416"/>
                  </a:cubicBezTo>
                  <a:lnTo>
                    <a:pt x="1171209" y="722939"/>
                  </a:lnTo>
                  <a:lnTo>
                    <a:pt x="1223228" y="722939"/>
                  </a:lnTo>
                  <a:lnTo>
                    <a:pt x="1223228" y="559911"/>
                  </a:lnTo>
                  <a:lnTo>
                    <a:pt x="1426003" y="559911"/>
                  </a:lnTo>
                  <a:lnTo>
                    <a:pt x="1426003" y="722939"/>
                  </a:lnTo>
                  <a:lnTo>
                    <a:pt x="1445216" y="722939"/>
                  </a:lnTo>
                  <a:lnTo>
                    <a:pt x="1445216" y="640246"/>
                  </a:lnTo>
                  <a:lnTo>
                    <a:pt x="1542962" y="640246"/>
                  </a:lnTo>
                  <a:cubicBezTo>
                    <a:pt x="1547149" y="534225"/>
                    <a:pt x="1550621" y="428751"/>
                    <a:pt x="1555222" y="322105"/>
                  </a:cubicBezTo>
                  <a:cubicBezTo>
                    <a:pt x="1544809" y="322105"/>
                    <a:pt x="1519818" y="309134"/>
                    <a:pt x="1542727" y="300487"/>
                  </a:cubicBezTo>
                  <a:cubicBezTo>
                    <a:pt x="1540643" y="298325"/>
                    <a:pt x="1538561" y="296163"/>
                    <a:pt x="1536479" y="296163"/>
                  </a:cubicBezTo>
                  <a:cubicBezTo>
                    <a:pt x="1536479" y="283193"/>
                    <a:pt x="1534395" y="281031"/>
                    <a:pt x="1544809" y="272384"/>
                  </a:cubicBezTo>
                  <a:cubicBezTo>
                    <a:pt x="1544809" y="268060"/>
                    <a:pt x="1544809" y="261575"/>
                    <a:pt x="1544809" y="255090"/>
                  </a:cubicBezTo>
                  <a:cubicBezTo>
                    <a:pt x="1548975" y="255090"/>
                    <a:pt x="1553140" y="255090"/>
                    <a:pt x="1559387" y="255090"/>
                  </a:cubicBezTo>
                  <a:cubicBezTo>
                    <a:pt x="1559387" y="246442"/>
                    <a:pt x="1559387" y="239957"/>
                    <a:pt x="1559387" y="233472"/>
                  </a:cubicBezTo>
                  <a:cubicBezTo>
                    <a:pt x="1559387" y="231310"/>
                    <a:pt x="1561470" y="231310"/>
                    <a:pt x="1561470" y="229148"/>
                  </a:cubicBezTo>
                  <a:cubicBezTo>
                    <a:pt x="1561470" y="203207"/>
                    <a:pt x="1561470" y="177266"/>
                    <a:pt x="1561470" y="151324"/>
                  </a:cubicBezTo>
                  <a:cubicBezTo>
                    <a:pt x="1561470" y="149162"/>
                    <a:pt x="1559387" y="147002"/>
                    <a:pt x="1559387" y="144840"/>
                  </a:cubicBezTo>
                  <a:cubicBezTo>
                    <a:pt x="1561470" y="142678"/>
                    <a:pt x="1563553" y="140516"/>
                    <a:pt x="1565635" y="138354"/>
                  </a:cubicBezTo>
                  <a:cubicBezTo>
                    <a:pt x="1565635" y="118898"/>
                    <a:pt x="1565635" y="99442"/>
                    <a:pt x="1565635" y="79986"/>
                  </a:cubicBezTo>
                  <a:cubicBezTo>
                    <a:pt x="1565635" y="77824"/>
                    <a:pt x="1565635" y="77824"/>
                    <a:pt x="1567718" y="75662"/>
                  </a:cubicBezTo>
                  <a:cubicBezTo>
                    <a:pt x="1567718" y="58368"/>
                    <a:pt x="1567718" y="38912"/>
                    <a:pt x="1567718" y="19456"/>
                  </a:cubicBezTo>
                  <a:cubicBezTo>
                    <a:pt x="1569801" y="10810"/>
                    <a:pt x="1569801" y="6486"/>
                    <a:pt x="15698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5B556F1-F1E4-4306-B192-7F6651E6FB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8465" y="6481019"/>
              <a:ext cx="1639605" cy="399269"/>
            </a:xfrm>
            <a:custGeom>
              <a:avLst/>
              <a:gdLst>
                <a:gd name="connsiteX0" fmla="*/ 838994 w 1639605"/>
                <a:gd name="connsiteY0" fmla="*/ 0 h 399269"/>
                <a:gd name="connsiteX1" fmla="*/ 877934 w 1639605"/>
                <a:gd name="connsiteY1" fmla="*/ 0 h 399269"/>
                <a:gd name="connsiteX2" fmla="*/ 877934 w 1639605"/>
                <a:gd name="connsiteY2" fmla="*/ 1744 h 399269"/>
                <a:gd name="connsiteX3" fmla="*/ 877934 w 1639605"/>
                <a:gd name="connsiteY3" fmla="*/ 13948 h 399269"/>
                <a:gd name="connsiteX4" fmla="*/ 916873 w 1639605"/>
                <a:gd name="connsiteY4" fmla="*/ 13948 h 399269"/>
                <a:gd name="connsiteX5" fmla="*/ 916873 w 1639605"/>
                <a:gd name="connsiteY5" fmla="*/ 104609 h 399269"/>
                <a:gd name="connsiteX6" fmla="*/ 918305 w 1639605"/>
                <a:gd name="connsiteY6" fmla="*/ 104609 h 399269"/>
                <a:gd name="connsiteX7" fmla="*/ 928326 w 1639605"/>
                <a:gd name="connsiteY7" fmla="*/ 104609 h 399269"/>
                <a:gd name="connsiteX8" fmla="*/ 928326 w 1639605"/>
                <a:gd name="connsiteY8" fmla="*/ 237114 h 399269"/>
                <a:gd name="connsiteX9" fmla="*/ 930616 w 1639605"/>
                <a:gd name="connsiteY9" fmla="*/ 237114 h 399269"/>
                <a:gd name="connsiteX10" fmla="*/ 946651 w 1639605"/>
                <a:gd name="connsiteY10" fmla="*/ 237114 h 399269"/>
                <a:gd name="connsiteX11" fmla="*/ 946651 w 1639605"/>
                <a:gd name="connsiteY11" fmla="*/ 151102 h 399269"/>
                <a:gd name="connsiteX12" fmla="*/ 947510 w 1639605"/>
                <a:gd name="connsiteY12" fmla="*/ 150521 h 399269"/>
                <a:gd name="connsiteX13" fmla="*/ 953522 w 1639605"/>
                <a:gd name="connsiteY13" fmla="*/ 146453 h 399269"/>
                <a:gd name="connsiteX14" fmla="*/ 958104 w 1639605"/>
                <a:gd name="connsiteY14" fmla="*/ 147615 h 399269"/>
                <a:gd name="connsiteX15" fmla="*/ 958104 w 1639605"/>
                <a:gd name="connsiteY15" fmla="*/ 155752 h 399269"/>
                <a:gd name="connsiteX16" fmla="*/ 960393 w 1639605"/>
                <a:gd name="connsiteY16" fmla="*/ 154589 h 399269"/>
                <a:gd name="connsiteX17" fmla="*/ 976428 w 1639605"/>
                <a:gd name="connsiteY17" fmla="*/ 146453 h 399269"/>
                <a:gd name="connsiteX18" fmla="*/ 978433 w 1639605"/>
                <a:gd name="connsiteY18" fmla="*/ 146453 h 399269"/>
                <a:gd name="connsiteX19" fmla="*/ 992461 w 1639605"/>
                <a:gd name="connsiteY19" fmla="*/ 146453 h 399269"/>
                <a:gd name="connsiteX20" fmla="*/ 992461 w 1639605"/>
                <a:gd name="connsiteY20" fmla="*/ 304529 h 399269"/>
                <a:gd name="connsiteX21" fmla="*/ 1024530 w 1639605"/>
                <a:gd name="connsiteY21" fmla="*/ 309179 h 399269"/>
                <a:gd name="connsiteX22" fmla="*/ 1024530 w 1639605"/>
                <a:gd name="connsiteY22" fmla="*/ 302205 h 399269"/>
                <a:gd name="connsiteX23" fmla="*/ 1058887 w 1639605"/>
                <a:gd name="connsiteY23" fmla="*/ 302205 h 399269"/>
                <a:gd name="connsiteX24" fmla="*/ 1058887 w 1639605"/>
                <a:gd name="connsiteY24" fmla="*/ 271984 h 399269"/>
                <a:gd name="connsiteX25" fmla="*/ 1068050 w 1639605"/>
                <a:gd name="connsiteY25" fmla="*/ 271984 h 399269"/>
                <a:gd name="connsiteX26" fmla="*/ 1068050 w 1639605"/>
                <a:gd name="connsiteY26" fmla="*/ 232465 h 399269"/>
                <a:gd name="connsiteX27" fmla="*/ 1074922 w 1639605"/>
                <a:gd name="connsiteY27" fmla="*/ 232465 h 399269"/>
                <a:gd name="connsiteX28" fmla="*/ 1074922 w 1639605"/>
                <a:gd name="connsiteY28" fmla="*/ 192946 h 399269"/>
                <a:gd name="connsiteX29" fmla="*/ 1090956 w 1639605"/>
                <a:gd name="connsiteY29" fmla="*/ 192946 h 399269"/>
                <a:gd name="connsiteX30" fmla="*/ 1141347 w 1639605"/>
                <a:gd name="connsiteY30" fmla="*/ 172024 h 399269"/>
                <a:gd name="connsiteX31" fmla="*/ 1143638 w 1639605"/>
                <a:gd name="connsiteY31" fmla="*/ 151102 h 399269"/>
                <a:gd name="connsiteX32" fmla="*/ 1148219 w 1639605"/>
                <a:gd name="connsiteY32" fmla="*/ 172024 h 399269"/>
                <a:gd name="connsiteX33" fmla="*/ 1200902 w 1639605"/>
                <a:gd name="connsiteY33" fmla="*/ 199920 h 399269"/>
                <a:gd name="connsiteX34" fmla="*/ 1200902 w 1639605"/>
                <a:gd name="connsiteY34" fmla="*/ 195271 h 399269"/>
                <a:gd name="connsiteX35" fmla="*/ 1214645 w 1639605"/>
                <a:gd name="connsiteY35" fmla="*/ 195271 h 399269"/>
                <a:gd name="connsiteX36" fmla="*/ 1214645 w 1639605"/>
                <a:gd name="connsiteY36" fmla="*/ 232465 h 399269"/>
                <a:gd name="connsiteX37" fmla="*/ 1221517 w 1639605"/>
                <a:gd name="connsiteY37" fmla="*/ 232465 h 399269"/>
                <a:gd name="connsiteX38" fmla="*/ 1221517 w 1639605"/>
                <a:gd name="connsiteY38" fmla="*/ 276633 h 399269"/>
                <a:gd name="connsiteX39" fmla="*/ 1228389 w 1639605"/>
                <a:gd name="connsiteY39" fmla="*/ 276633 h 399269"/>
                <a:gd name="connsiteX40" fmla="*/ 1228389 w 1639605"/>
                <a:gd name="connsiteY40" fmla="*/ 297555 h 399269"/>
                <a:gd name="connsiteX41" fmla="*/ 1242132 w 1639605"/>
                <a:gd name="connsiteY41" fmla="*/ 297555 h 399269"/>
                <a:gd name="connsiteX42" fmla="*/ 1242132 w 1639605"/>
                <a:gd name="connsiteY42" fmla="*/ 330100 h 399269"/>
                <a:gd name="connsiteX43" fmla="*/ 1329172 w 1639605"/>
                <a:gd name="connsiteY43" fmla="*/ 323126 h 399269"/>
                <a:gd name="connsiteX44" fmla="*/ 1329172 w 1639605"/>
                <a:gd name="connsiteY44" fmla="*/ 290581 h 399269"/>
                <a:gd name="connsiteX45" fmla="*/ 1374984 w 1639605"/>
                <a:gd name="connsiteY45" fmla="*/ 290581 h 399269"/>
                <a:gd name="connsiteX46" fmla="*/ 1374984 w 1639605"/>
                <a:gd name="connsiteY46" fmla="*/ 271984 h 399269"/>
                <a:gd name="connsiteX47" fmla="*/ 1471187 w 1639605"/>
                <a:gd name="connsiteY47" fmla="*/ 271984 h 399269"/>
                <a:gd name="connsiteX48" fmla="*/ 1471187 w 1639605"/>
                <a:gd name="connsiteY48" fmla="*/ 283607 h 399269"/>
                <a:gd name="connsiteX49" fmla="*/ 1533031 w 1639605"/>
                <a:gd name="connsiteY49" fmla="*/ 283607 h 399269"/>
                <a:gd name="connsiteX50" fmla="*/ 1533031 w 1639605"/>
                <a:gd name="connsiteY50" fmla="*/ 290581 h 399269"/>
                <a:gd name="connsiteX51" fmla="*/ 1551356 w 1639605"/>
                <a:gd name="connsiteY51" fmla="*/ 290581 h 399269"/>
                <a:gd name="connsiteX52" fmla="*/ 1551356 w 1639605"/>
                <a:gd name="connsiteY52" fmla="*/ 297555 h 399269"/>
                <a:gd name="connsiteX53" fmla="*/ 1567389 w 1639605"/>
                <a:gd name="connsiteY53" fmla="*/ 297555 h 399269"/>
                <a:gd name="connsiteX54" fmla="*/ 1567389 w 1639605"/>
                <a:gd name="connsiteY54" fmla="*/ 277548 h 399269"/>
                <a:gd name="connsiteX55" fmla="*/ 1639605 w 1639605"/>
                <a:gd name="connsiteY55" fmla="*/ 399269 h 399269"/>
                <a:gd name="connsiteX56" fmla="*/ 0 w 1639605"/>
                <a:gd name="connsiteY56" fmla="*/ 399269 h 399269"/>
                <a:gd name="connsiteX57" fmla="*/ 0 w 1639605"/>
                <a:gd name="connsiteY57" fmla="*/ 378836 h 399269"/>
                <a:gd name="connsiteX58" fmla="*/ 509 w 1639605"/>
                <a:gd name="connsiteY58" fmla="*/ 371254 h 399269"/>
                <a:gd name="connsiteX59" fmla="*/ 652 w 1639605"/>
                <a:gd name="connsiteY59" fmla="*/ 341724 h 399269"/>
                <a:gd name="connsiteX60" fmla="*/ 39592 w 1639605"/>
                <a:gd name="connsiteY60" fmla="*/ 341724 h 399269"/>
                <a:gd name="connsiteX61" fmla="*/ 39592 w 1639605"/>
                <a:gd name="connsiteY61" fmla="*/ 267335 h 399269"/>
                <a:gd name="connsiteX62" fmla="*/ 76241 w 1639605"/>
                <a:gd name="connsiteY62" fmla="*/ 267335 h 399269"/>
                <a:gd name="connsiteX63" fmla="*/ 76241 w 1639605"/>
                <a:gd name="connsiteY63" fmla="*/ 266463 h 399269"/>
                <a:gd name="connsiteX64" fmla="*/ 76241 w 1639605"/>
                <a:gd name="connsiteY64" fmla="*/ 260361 h 399269"/>
                <a:gd name="connsiteX65" fmla="*/ 99147 w 1639605"/>
                <a:gd name="connsiteY65" fmla="*/ 260361 h 399269"/>
                <a:gd name="connsiteX66" fmla="*/ 99147 w 1639605"/>
                <a:gd name="connsiteY66" fmla="*/ 220842 h 399269"/>
                <a:gd name="connsiteX67" fmla="*/ 94565 w 1639605"/>
                <a:gd name="connsiteY67" fmla="*/ 219098 h 399269"/>
                <a:gd name="connsiteX68" fmla="*/ 94565 w 1639605"/>
                <a:gd name="connsiteY68" fmla="*/ 206894 h 399269"/>
                <a:gd name="connsiteX69" fmla="*/ 99147 w 1639605"/>
                <a:gd name="connsiteY69" fmla="*/ 209219 h 399269"/>
                <a:gd name="connsiteX70" fmla="*/ 103728 w 1639605"/>
                <a:gd name="connsiteY70" fmla="*/ 185972 h 399269"/>
                <a:gd name="connsiteX71" fmla="*/ 108309 w 1639605"/>
                <a:gd name="connsiteY71" fmla="*/ 209219 h 399269"/>
                <a:gd name="connsiteX72" fmla="*/ 110886 w 1639605"/>
                <a:gd name="connsiteY72" fmla="*/ 206022 h 399269"/>
                <a:gd name="connsiteX73" fmla="*/ 112891 w 1639605"/>
                <a:gd name="connsiteY73" fmla="*/ 199920 h 399269"/>
                <a:gd name="connsiteX74" fmla="*/ 113462 w 1639605"/>
                <a:gd name="connsiteY74" fmla="*/ 198758 h 399269"/>
                <a:gd name="connsiteX75" fmla="*/ 117471 w 1639605"/>
                <a:gd name="connsiteY75" fmla="*/ 190621 h 399269"/>
                <a:gd name="connsiteX76" fmla="*/ 118044 w 1639605"/>
                <a:gd name="connsiteY76" fmla="*/ 189459 h 399269"/>
                <a:gd name="connsiteX77" fmla="*/ 122053 w 1639605"/>
                <a:gd name="connsiteY77" fmla="*/ 181323 h 399269"/>
                <a:gd name="connsiteX78" fmla="*/ 123483 w 1639605"/>
                <a:gd name="connsiteY78" fmla="*/ 180451 h 399269"/>
                <a:gd name="connsiteX79" fmla="*/ 133504 w 1639605"/>
                <a:gd name="connsiteY79" fmla="*/ 174349 h 399269"/>
                <a:gd name="connsiteX80" fmla="*/ 135223 w 1639605"/>
                <a:gd name="connsiteY80" fmla="*/ 173187 h 399269"/>
                <a:gd name="connsiteX81" fmla="*/ 147248 w 1639605"/>
                <a:gd name="connsiteY81" fmla="*/ 165050 h 399269"/>
                <a:gd name="connsiteX82" fmla="*/ 148107 w 1639605"/>
                <a:gd name="connsiteY82" fmla="*/ 163888 h 399269"/>
                <a:gd name="connsiteX83" fmla="*/ 154120 w 1639605"/>
                <a:gd name="connsiteY83" fmla="*/ 155752 h 399269"/>
                <a:gd name="connsiteX84" fmla="*/ 154692 w 1639605"/>
                <a:gd name="connsiteY84" fmla="*/ 153718 h 399269"/>
                <a:gd name="connsiteX85" fmla="*/ 158701 w 1639605"/>
                <a:gd name="connsiteY85" fmla="*/ 139479 h 399269"/>
                <a:gd name="connsiteX86" fmla="*/ 159274 w 1639605"/>
                <a:gd name="connsiteY86" fmla="*/ 141513 h 399269"/>
                <a:gd name="connsiteX87" fmla="*/ 163282 w 1639605"/>
                <a:gd name="connsiteY87" fmla="*/ 155752 h 399269"/>
                <a:gd name="connsiteX88" fmla="*/ 163854 w 1639605"/>
                <a:gd name="connsiteY88" fmla="*/ 156623 h 399269"/>
                <a:gd name="connsiteX89" fmla="*/ 167863 w 1639605"/>
                <a:gd name="connsiteY89" fmla="*/ 162726 h 399269"/>
                <a:gd name="connsiteX90" fmla="*/ 169295 w 1639605"/>
                <a:gd name="connsiteY90" fmla="*/ 163888 h 399269"/>
                <a:gd name="connsiteX91" fmla="*/ 179317 w 1639605"/>
                <a:gd name="connsiteY91" fmla="*/ 172024 h 399269"/>
                <a:gd name="connsiteX92" fmla="*/ 180462 w 1639605"/>
                <a:gd name="connsiteY92" fmla="*/ 173187 h 399269"/>
                <a:gd name="connsiteX93" fmla="*/ 188477 w 1639605"/>
                <a:gd name="connsiteY93" fmla="*/ 181323 h 399269"/>
                <a:gd name="connsiteX94" fmla="*/ 189624 w 1639605"/>
                <a:gd name="connsiteY94" fmla="*/ 182485 h 399269"/>
                <a:gd name="connsiteX95" fmla="*/ 197641 w 1639605"/>
                <a:gd name="connsiteY95" fmla="*/ 190621 h 399269"/>
                <a:gd name="connsiteX96" fmla="*/ 197927 w 1639605"/>
                <a:gd name="connsiteY96" fmla="*/ 191784 h 399269"/>
                <a:gd name="connsiteX97" fmla="*/ 199930 w 1639605"/>
                <a:gd name="connsiteY97" fmla="*/ 199920 h 399269"/>
                <a:gd name="connsiteX98" fmla="*/ 200217 w 1639605"/>
                <a:gd name="connsiteY98" fmla="*/ 201082 h 399269"/>
                <a:gd name="connsiteX99" fmla="*/ 202221 w 1639605"/>
                <a:gd name="connsiteY99" fmla="*/ 209219 h 399269"/>
                <a:gd name="connsiteX100" fmla="*/ 209093 w 1639605"/>
                <a:gd name="connsiteY100" fmla="*/ 185972 h 399269"/>
                <a:gd name="connsiteX101" fmla="*/ 213674 w 1639605"/>
                <a:gd name="connsiteY101" fmla="*/ 209219 h 399269"/>
                <a:gd name="connsiteX102" fmla="*/ 218255 w 1639605"/>
                <a:gd name="connsiteY102" fmla="*/ 210962 h 399269"/>
                <a:gd name="connsiteX103" fmla="*/ 218255 w 1639605"/>
                <a:gd name="connsiteY103" fmla="*/ 223167 h 399269"/>
                <a:gd name="connsiteX104" fmla="*/ 213674 w 1639605"/>
                <a:gd name="connsiteY104" fmla="*/ 255712 h 399269"/>
                <a:gd name="connsiteX105" fmla="*/ 214820 w 1639605"/>
                <a:gd name="connsiteY105" fmla="*/ 255712 h 399269"/>
                <a:gd name="connsiteX106" fmla="*/ 222836 w 1639605"/>
                <a:gd name="connsiteY106" fmla="*/ 255712 h 399269"/>
                <a:gd name="connsiteX107" fmla="*/ 223696 w 1639605"/>
                <a:gd name="connsiteY107" fmla="*/ 260361 h 399269"/>
                <a:gd name="connsiteX108" fmla="*/ 229708 w 1639605"/>
                <a:gd name="connsiteY108" fmla="*/ 260361 h 399269"/>
                <a:gd name="connsiteX109" fmla="*/ 229708 w 1639605"/>
                <a:gd name="connsiteY109" fmla="*/ 259199 h 399269"/>
                <a:gd name="connsiteX110" fmla="*/ 229708 w 1639605"/>
                <a:gd name="connsiteY110" fmla="*/ 251062 h 399269"/>
                <a:gd name="connsiteX111" fmla="*/ 231999 w 1639605"/>
                <a:gd name="connsiteY111" fmla="*/ 251062 h 399269"/>
                <a:gd name="connsiteX112" fmla="*/ 248032 w 1639605"/>
                <a:gd name="connsiteY112" fmla="*/ 251062 h 399269"/>
                <a:gd name="connsiteX113" fmla="*/ 248032 w 1639605"/>
                <a:gd name="connsiteY113" fmla="*/ 249028 h 399269"/>
                <a:gd name="connsiteX114" fmla="*/ 248032 w 1639605"/>
                <a:gd name="connsiteY114" fmla="*/ 234790 h 399269"/>
                <a:gd name="connsiteX115" fmla="*/ 286972 w 1639605"/>
                <a:gd name="connsiteY115" fmla="*/ 234790 h 399269"/>
                <a:gd name="connsiteX116" fmla="*/ 286972 w 1639605"/>
                <a:gd name="connsiteY116" fmla="*/ 236243 h 399269"/>
                <a:gd name="connsiteX117" fmla="*/ 286972 w 1639605"/>
                <a:gd name="connsiteY117" fmla="*/ 246413 h 399269"/>
                <a:gd name="connsiteX118" fmla="*/ 307587 w 1639605"/>
                <a:gd name="connsiteY118" fmla="*/ 246413 h 399269"/>
                <a:gd name="connsiteX119" fmla="*/ 307587 w 1639605"/>
                <a:gd name="connsiteY119" fmla="*/ 248738 h 399269"/>
                <a:gd name="connsiteX120" fmla="*/ 307587 w 1639605"/>
                <a:gd name="connsiteY120" fmla="*/ 265010 h 399269"/>
                <a:gd name="connsiteX121" fmla="*/ 303006 w 1639605"/>
                <a:gd name="connsiteY121" fmla="*/ 265882 h 399269"/>
                <a:gd name="connsiteX122" fmla="*/ 303006 w 1639605"/>
                <a:gd name="connsiteY122" fmla="*/ 271984 h 399269"/>
                <a:gd name="connsiteX123" fmla="*/ 307587 w 1639605"/>
                <a:gd name="connsiteY123" fmla="*/ 273728 h 399269"/>
                <a:gd name="connsiteX124" fmla="*/ 307587 w 1639605"/>
                <a:gd name="connsiteY124" fmla="*/ 285932 h 399269"/>
                <a:gd name="connsiteX125" fmla="*/ 303006 w 1639605"/>
                <a:gd name="connsiteY125" fmla="*/ 290581 h 399269"/>
                <a:gd name="connsiteX126" fmla="*/ 303006 w 1639605"/>
                <a:gd name="connsiteY126" fmla="*/ 346373 h 399269"/>
                <a:gd name="connsiteX127" fmla="*/ 305009 w 1639605"/>
                <a:gd name="connsiteY127" fmla="*/ 346373 h 399269"/>
                <a:gd name="connsiteX128" fmla="*/ 319040 w 1639605"/>
                <a:gd name="connsiteY128" fmla="*/ 346373 h 399269"/>
                <a:gd name="connsiteX129" fmla="*/ 320757 w 1639605"/>
                <a:gd name="connsiteY129" fmla="*/ 351022 h 399269"/>
                <a:gd name="connsiteX130" fmla="*/ 332784 w 1639605"/>
                <a:gd name="connsiteY130" fmla="*/ 351022 h 399269"/>
                <a:gd name="connsiteX131" fmla="*/ 332784 w 1639605"/>
                <a:gd name="connsiteY131" fmla="*/ 353056 h 399269"/>
                <a:gd name="connsiteX132" fmla="*/ 332784 w 1639605"/>
                <a:gd name="connsiteY132" fmla="*/ 367295 h 399269"/>
                <a:gd name="connsiteX133" fmla="*/ 334502 w 1639605"/>
                <a:gd name="connsiteY133" fmla="*/ 367295 h 399269"/>
                <a:gd name="connsiteX134" fmla="*/ 346526 w 1639605"/>
                <a:gd name="connsiteY134" fmla="*/ 367295 h 399269"/>
                <a:gd name="connsiteX135" fmla="*/ 346526 w 1639605"/>
                <a:gd name="connsiteY135" fmla="*/ 365261 h 399269"/>
                <a:gd name="connsiteX136" fmla="*/ 346526 w 1639605"/>
                <a:gd name="connsiteY136" fmla="*/ 351022 h 399269"/>
                <a:gd name="connsiteX137" fmla="*/ 348529 w 1639605"/>
                <a:gd name="connsiteY137" fmla="*/ 349860 h 399269"/>
                <a:gd name="connsiteX138" fmla="*/ 362560 w 1639605"/>
                <a:gd name="connsiteY138" fmla="*/ 341724 h 399269"/>
                <a:gd name="connsiteX139" fmla="*/ 362560 w 1639605"/>
                <a:gd name="connsiteY139" fmla="*/ 320802 h 399269"/>
                <a:gd name="connsiteX140" fmla="*/ 357979 w 1639605"/>
                <a:gd name="connsiteY140" fmla="*/ 297555 h 399269"/>
                <a:gd name="connsiteX141" fmla="*/ 359123 w 1639605"/>
                <a:gd name="connsiteY141" fmla="*/ 297555 h 399269"/>
                <a:gd name="connsiteX142" fmla="*/ 367141 w 1639605"/>
                <a:gd name="connsiteY142" fmla="*/ 297555 h 399269"/>
                <a:gd name="connsiteX143" fmla="*/ 387757 w 1639605"/>
                <a:gd name="connsiteY143" fmla="*/ 295231 h 399269"/>
                <a:gd name="connsiteX144" fmla="*/ 387757 w 1639605"/>
                <a:gd name="connsiteY144" fmla="*/ 294068 h 399269"/>
                <a:gd name="connsiteX145" fmla="*/ 387757 w 1639605"/>
                <a:gd name="connsiteY145" fmla="*/ 285932 h 399269"/>
                <a:gd name="connsiteX146" fmla="*/ 389475 w 1639605"/>
                <a:gd name="connsiteY146" fmla="*/ 285932 h 399269"/>
                <a:gd name="connsiteX147" fmla="*/ 401499 w 1639605"/>
                <a:gd name="connsiteY147" fmla="*/ 285932 h 399269"/>
                <a:gd name="connsiteX148" fmla="*/ 401499 w 1639605"/>
                <a:gd name="connsiteY148" fmla="*/ 169700 h 399269"/>
                <a:gd name="connsiteX149" fmla="*/ 402645 w 1639605"/>
                <a:gd name="connsiteY149" fmla="*/ 169700 h 399269"/>
                <a:gd name="connsiteX150" fmla="*/ 410661 w 1639605"/>
                <a:gd name="connsiteY150" fmla="*/ 169700 h 399269"/>
                <a:gd name="connsiteX151" fmla="*/ 410661 w 1639605"/>
                <a:gd name="connsiteY151" fmla="*/ 167375 h 399269"/>
                <a:gd name="connsiteX152" fmla="*/ 410661 w 1639605"/>
                <a:gd name="connsiteY152" fmla="*/ 151102 h 399269"/>
                <a:gd name="connsiteX153" fmla="*/ 412952 w 1639605"/>
                <a:gd name="connsiteY153" fmla="*/ 104609 h 399269"/>
                <a:gd name="connsiteX154" fmla="*/ 414098 w 1639605"/>
                <a:gd name="connsiteY154" fmla="*/ 104609 h 399269"/>
                <a:gd name="connsiteX155" fmla="*/ 422114 w 1639605"/>
                <a:gd name="connsiteY155" fmla="*/ 104609 h 399269"/>
                <a:gd name="connsiteX156" fmla="*/ 422114 w 1639605"/>
                <a:gd name="connsiteY156" fmla="*/ 105772 h 399269"/>
                <a:gd name="connsiteX157" fmla="*/ 422114 w 1639605"/>
                <a:gd name="connsiteY157" fmla="*/ 113908 h 399269"/>
                <a:gd name="connsiteX158" fmla="*/ 426695 w 1639605"/>
                <a:gd name="connsiteY158" fmla="*/ 111583 h 399269"/>
                <a:gd name="connsiteX159" fmla="*/ 426695 w 1639605"/>
                <a:gd name="connsiteY159" fmla="*/ 95311 h 399269"/>
                <a:gd name="connsiteX160" fmla="*/ 428126 w 1639605"/>
                <a:gd name="connsiteY160" fmla="*/ 94730 h 399269"/>
                <a:gd name="connsiteX161" fmla="*/ 438148 w 1639605"/>
                <a:gd name="connsiteY161" fmla="*/ 90662 h 399269"/>
                <a:gd name="connsiteX162" fmla="*/ 439293 w 1639605"/>
                <a:gd name="connsiteY162" fmla="*/ 91243 h 399269"/>
                <a:gd name="connsiteX163" fmla="*/ 447310 w 1639605"/>
                <a:gd name="connsiteY163" fmla="*/ 95311 h 399269"/>
                <a:gd name="connsiteX164" fmla="*/ 449028 w 1639605"/>
                <a:gd name="connsiteY164" fmla="*/ 95311 h 399269"/>
                <a:gd name="connsiteX165" fmla="*/ 461054 w 1639605"/>
                <a:gd name="connsiteY165" fmla="*/ 95311 h 399269"/>
                <a:gd name="connsiteX166" fmla="*/ 461054 w 1639605"/>
                <a:gd name="connsiteY166" fmla="*/ 65090 h 399269"/>
                <a:gd name="connsiteX167" fmla="*/ 462199 w 1639605"/>
                <a:gd name="connsiteY167" fmla="*/ 65090 h 399269"/>
                <a:gd name="connsiteX168" fmla="*/ 470215 w 1639605"/>
                <a:gd name="connsiteY168" fmla="*/ 65090 h 399269"/>
                <a:gd name="connsiteX169" fmla="*/ 471646 w 1639605"/>
                <a:gd name="connsiteY169" fmla="*/ 69740 h 399269"/>
                <a:gd name="connsiteX170" fmla="*/ 481669 w 1639605"/>
                <a:gd name="connsiteY170" fmla="*/ 69740 h 399269"/>
                <a:gd name="connsiteX171" fmla="*/ 482814 w 1639605"/>
                <a:gd name="connsiteY171" fmla="*/ 65090 h 399269"/>
                <a:gd name="connsiteX172" fmla="*/ 490831 w 1639605"/>
                <a:gd name="connsiteY172" fmla="*/ 65090 h 399269"/>
                <a:gd name="connsiteX173" fmla="*/ 490831 w 1639605"/>
                <a:gd name="connsiteY173" fmla="*/ 99960 h 399269"/>
                <a:gd name="connsiteX174" fmla="*/ 492263 w 1639605"/>
                <a:gd name="connsiteY174" fmla="*/ 101122 h 399269"/>
                <a:gd name="connsiteX175" fmla="*/ 502284 w 1639605"/>
                <a:gd name="connsiteY175" fmla="*/ 109259 h 399269"/>
                <a:gd name="connsiteX176" fmla="*/ 525189 w 1639605"/>
                <a:gd name="connsiteY176" fmla="*/ 116233 h 399269"/>
                <a:gd name="connsiteX177" fmla="*/ 525189 w 1639605"/>
                <a:gd name="connsiteY177" fmla="*/ 114780 h 399269"/>
                <a:gd name="connsiteX178" fmla="*/ 525189 w 1639605"/>
                <a:gd name="connsiteY178" fmla="*/ 104609 h 399269"/>
                <a:gd name="connsiteX179" fmla="*/ 554966 w 1639605"/>
                <a:gd name="connsiteY179" fmla="*/ 95311 h 399269"/>
                <a:gd name="connsiteX180" fmla="*/ 554966 w 1639605"/>
                <a:gd name="connsiteY180" fmla="*/ 94149 h 399269"/>
                <a:gd name="connsiteX181" fmla="*/ 554966 w 1639605"/>
                <a:gd name="connsiteY181" fmla="*/ 86012 h 399269"/>
                <a:gd name="connsiteX182" fmla="*/ 555825 w 1639605"/>
                <a:gd name="connsiteY182" fmla="*/ 86012 h 399269"/>
                <a:gd name="connsiteX183" fmla="*/ 561838 w 1639605"/>
                <a:gd name="connsiteY183" fmla="*/ 86012 h 399269"/>
                <a:gd name="connsiteX184" fmla="*/ 561838 w 1639605"/>
                <a:gd name="connsiteY184" fmla="*/ 85141 h 399269"/>
                <a:gd name="connsiteX185" fmla="*/ 561838 w 1639605"/>
                <a:gd name="connsiteY185" fmla="*/ 79038 h 399269"/>
                <a:gd name="connsiteX186" fmla="*/ 564128 w 1639605"/>
                <a:gd name="connsiteY186" fmla="*/ 79038 h 399269"/>
                <a:gd name="connsiteX187" fmla="*/ 580162 w 1639605"/>
                <a:gd name="connsiteY187" fmla="*/ 79038 h 399269"/>
                <a:gd name="connsiteX188" fmla="*/ 580162 w 1639605"/>
                <a:gd name="connsiteY188" fmla="*/ 79910 h 399269"/>
                <a:gd name="connsiteX189" fmla="*/ 580162 w 1639605"/>
                <a:gd name="connsiteY189" fmla="*/ 86012 h 399269"/>
                <a:gd name="connsiteX190" fmla="*/ 581880 w 1639605"/>
                <a:gd name="connsiteY190" fmla="*/ 86012 h 399269"/>
                <a:gd name="connsiteX191" fmla="*/ 593906 w 1639605"/>
                <a:gd name="connsiteY191" fmla="*/ 86012 h 399269"/>
                <a:gd name="connsiteX192" fmla="*/ 593906 w 1639605"/>
                <a:gd name="connsiteY192" fmla="*/ 87756 h 399269"/>
                <a:gd name="connsiteX193" fmla="*/ 593906 w 1639605"/>
                <a:gd name="connsiteY193" fmla="*/ 99960 h 399269"/>
                <a:gd name="connsiteX194" fmla="*/ 619101 w 1639605"/>
                <a:gd name="connsiteY194" fmla="*/ 99960 h 399269"/>
                <a:gd name="connsiteX195" fmla="*/ 619101 w 1639605"/>
                <a:gd name="connsiteY195" fmla="*/ 98798 h 399269"/>
                <a:gd name="connsiteX196" fmla="*/ 619101 w 1639605"/>
                <a:gd name="connsiteY196" fmla="*/ 90662 h 399269"/>
                <a:gd name="connsiteX197" fmla="*/ 620533 w 1639605"/>
                <a:gd name="connsiteY197" fmla="*/ 90662 h 399269"/>
                <a:gd name="connsiteX198" fmla="*/ 630554 w 1639605"/>
                <a:gd name="connsiteY198" fmla="*/ 90662 h 399269"/>
                <a:gd name="connsiteX199" fmla="*/ 630554 w 1639605"/>
                <a:gd name="connsiteY199" fmla="*/ 89499 h 399269"/>
                <a:gd name="connsiteX200" fmla="*/ 630554 w 1639605"/>
                <a:gd name="connsiteY200" fmla="*/ 81363 h 399269"/>
                <a:gd name="connsiteX201" fmla="*/ 632273 w 1639605"/>
                <a:gd name="connsiteY201" fmla="*/ 81363 h 399269"/>
                <a:gd name="connsiteX202" fmla="*/ 644297 w 1639605"/>
                <a:gd name="connsiteY202" fmla="*/ 81363 h 399269"/>
                <a:gd name="connsiteX203" fmla="*/ 644297 w 1639605"/>
                <a:gd name="connsiteY203" fmla="*/ 82525 h 399269"/>
                <a:gd name="connsiteX204" fmla="*/ 644297 w 1639605"/>
                <a:gd name="connsiteY204" fmla="*/ 90662 h 399269"/>
                <a:gd name="connsiteX205" fmla="*/ 648879 w 1639605"/>
                <a:gd name="connsiteY205" fmla="*/ 34870 h 399269"/>
                <a:gd name="connsiteX206" fmla="*/ 751953 w 1639605"/>
                <a:gd name="connsiteY206" fmla="*/ 34870 h 399269"/>
                <a:gd name="connsiteX207" fmla="*/ 751953 w 1639605"/>
                <a:gd name="connsiteY207" fmla="*/ 109259 h 399269"/>
                <a:gd name="connsiteX208" fmla="*/ 754244 w 1639605"/>
                <a:gd name="connsiteY208" fmla="*/ 109259 h 399269"/>
                <a:gd name="connsiteX209" fmla="*/ 770278 w 1639605"/>
                <a:gd name="connsiteY209" fmla="*/ 109259 h 399269"/>
                <a:gd name="connsiteX210" fmla="*/ 770278 w 1639605"/>
                <a:gd name="connsiteY210" fmla="*/ 25571 h 399269"/>
                <a:gd name="connsiteX211" fmla="*/ 793184 w 1639605"/>
                <a:gd name="connsiteY211" fmla="*/ 13948 h 399269"/>
                <a:gd name="connsiteX212" fmla="*/ 822961 w 1639605"/>
                <a:gd name="connsiteY212" fmla="*/ 13948 h 399269"/>
                <a:gd name="connsiteX213" fmla="*/ 824965 w 1639605"/>
                <a:gd name="connsiteY213" fmla="*/ 12205 h 399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</a:cxnLst>
              <a:rect l="l" t="t" r="r" b="b"/>
              <a:pathLst>
                <a:path w="1639605" h="399269">
                  <a:moveTo>
                    <a:pt x="838994" y="0"/>
                  </a:moveTo>
                  <a:cubicBezTo>
                    <a:pt x="838994" y="0"/>
                    <a:pt x="838994" y="0"/>
                    <a:pt x="877934" y="0"/>
                  </a:cubicBezTo>
                  <a:cubicBezTo>
                    <a:pt x="877934" y="0"/>
                    <a:pt x="877934" y="0"/>
                    <a:pt x="877934" y="1744"/>
                  </a:cubicBezTo>
                  <a:lnTo>
                    <a:pt x="877934" y="13948"/>
                  </a:lnTo>
                  <a:cubicBezTo>
                    <a:pt x="877934" y="13948"/>
                    <a:pt x="877934" y="13948"/>
                    <a:pt x="916873" y="13948"/>
                  </a:cubicBezTo>
                  <a:cubicBezTo>
                    <a:pt x="916873" y="13948"/>
                    <a:pt x="916873" y="13948"/>
                    <a:pt x="916873" y="104609"/>
                  </a:cubicBezTo>
                  <a:cubicBezTo>
                    <a:pt x="916873" y="104609"/>
                    <a:pt x="916873" y="104609"/>
                    <a:pt x="918305" y="104609"/>
                  </a:cubicBezTo>
                  <a:lnTo>
                    <a:pt x="928326" y="104609"/>
                  </a:lnTo>
                  <a:cubicBezTo>
                    <a:pt x="928326" y="104609"/>
                    <a:pt x="928326" y="104609"/>
                    <a:pt x="928326" y="237114"/>
                  </a:cubicBezTo>
                  <a:cubicBezTo>
                    <a:pt x="928326" y="237114"/>
                    <a:pt x="928326" y="237114"/>
                    <a:pt x="930616" y="237114"/>
                  </a:cubicBezTo>
                  <a:lnTo>
                    <a:pt x="946651" y="237114"/>
                  </a:lnTo>
                  <a:cubicBezTo>
                    <a:pt x="946651" y="237114"/>
                    <a:pt x="946651" y="237114"/>
                    <a:pt x="946651" y="151102"/>
                  </a:cubicBezTo>
                  <a:cubicBezTo>
                    <a:pt x="946651" y="151102"/>
                    <a:pt x="946651" y="151102"/>
                    <a:pt x="947510" y="150521"/>
                  </a:cubicBezTo>
                  <a:lnTo>
                    <a:pt x="953522" y="146453"/>
                  </a:lnTo>
                  <a:cubicBezTo>
                    <a:pt x="958104" y="146453"/>
                    <a:pt x="958104" y="146453"/>
                    <a:pt x="958104" y="147615"/>
                  </a:cubicBezTo>
                  <a:lnTo>
                    <a:pt x="958104" y="155752"/>
                  </a:lnTo>
                  <a:cubicBezTo>
                    <a:pt x="958104" y="155752"/>
                    <a:pt x="958104" y="155752"/>
                    <a:pt x="960393" y="154589"/>
                  </a:cubicBezTo>
                  <a:lnTo>
                    <a:pt x="976428" y="146453"/>
                  </a:lnTo>
                  <a:cubicBezTo>
                    <a:pt x="976428" y="146453"/>
                    <a:pt x="976428" y="146453"/>
                    <a:pt x="978433" y="146453"/>
                  </a:cubicBezTo>
                  <a:lnTo>
                    <a:pt x="992461" y="146453"/>
                  </a:lnTo>
                  <a:cubicBezTo>
                    <a:pt x="992461" y="146453"/>
                    <a:pt x="992461" y="146453"/>
                    <a:pt x="992461" y="304529"/>
                  </a:cubicBezTo>
                  <a:cubicBezTo>
                    <a:pt x="992461" y="304529"/>
                    <a:pt x="992461" y="304529"/>
                    <a:pt x="1024530" y="309179"/>
                  </a:cubicBezTo>
                  <a:cubicBezTo>
                    <a:pt x="1024530" y="306854"/>
                    <a:pt x="1024530" y="304529"/>
                    <a:pt x="1024530" y="302205"/>
                  </a:cubicBezTo>
                  <a:cubicBezTo>
                    <a:pt x="1035983" y="302205"/>
                    <a:pt x="1047434" y="302205"/>
                    <a:pt x="1058887" y="302205"/>
                  </a:cubicBezTo>
                  <a:cubicBezTo>
                    <a:pt x="1058887" y="290581"/>
                    <a:pt x="1058887" y="281283"/>
                    <a:pt x="1058887" y="271984"/>
                  </a:cubicBezTo>
                  <a:lnTo>
                    <a:pt x="1068050" y="271984"/>
                  </a:lnTo>
                  <a:cubicBezTo>
                    <a:pt x="1068050" y="258036"/>
                    <a:pt x="1068050" y="246413"/>
                    <a:pt x="1068050" y="232465"/>
                  </a:cubicBezTo>
                  <a:cubicBezTo>
                    <a:pt x="1070340" y="232465"/>
                    <a:pt x="1072631" y="232465"/>
                    <a:pt x="1074922" y="232465"/>
                  </a:cubicBezTo>
                  <a:cubicBezTo>
                    <a:pt x="1074922" y="218517"/>
                    <a:pt x="1074922" y="206894"/>
                    <a:pt x="1074922" y="192946"/>
                  </a:cubicBezTo>
                  <a:cubicBezTo>
                    <a:pt x="1079503" y="192946"/>
                    <a:pt x="1084083" y="192946"/>
                    <a:pt x="1090956" y="192946"/>
                  </a:cubicBezTo>
                  <a:cubicBezTo>
                    <a:pt x="1106989" y="188297"/>
                    <a:pt x="1125313" y="178998"/>
                    <a:pt x="1141347" y="172024"/>
                  </a:cubicBezTo>
                  <a:cubicBezTo>
                    <a:pt x="1143638" y="165050"/>
                    <a:pt x="1143638" y="158076"/>
                    <a:pt x="1143638" y="151102"/>
                  </a:cubicBezTo>
                  <a:cubicBezTo>
                    <a:pt x="1145929" y="158076"/>
                    <a:pt x="1145929" y="165050"/>
                    <a:pt x="1148219" y="172024"/>
                  </a:cubicBezTo>
                  <a:cubicBezTo>
                    <a:pt x="1166544" y="181323"/>
                    <a:pt x="1182577" y="190621"/>
                    <a:pt x="1200902" y="199920"/>
                  </a:cubicBezTo>
                  <a:cubicBezTo>
                    <a:pt x="1200902" y="197601"/>
                    <a:pt x="1200902" y="195283"/>
                    <a:pt x="1200902" y="195271"/>
                  </a:cubicBezTo>
                  <a:cubicBezTo>
                    <a:pt x="1205482" y="195271"/>
                    <a:pt x="1210065" y="195271"/>
                    <a:pt x="1214645" y="195271"/>
                  </a:cubicBezTo>
                  <a:cubicBezTo>
                    <a:pt x="1214645" y="206894"/>
                    <a:pt x="1214645" y="220842"/>
                    <a:pt x="1214645" y="232465"/>
                  </a:cubicBezTo>
                  <a:cubicBezTo>
                    <a:pt x="1216936" y="232465"/>
                    <a:pt x="1219226" y="232465"/>
                    <a:pt x="1221517" y="232465"/>
                  </a:cubicBezTo>
                  <a:cubicBezTo>
                    <a:pt x="1221517" y="246413"/>
                    <a:pt x="1221517" y="260361"/>
                    <a:pt x="1221517" y="276633"/>
                  </a:cubicBezTo>
                  <a:cubicBezTo>
                    <a:pt x="1223808" y="276633"/>
                    <a:pt x="1226098" y="276633"/>
                    <a:pt x="1228389" y="276633"/>
                  </a:cubicBezTo>
                  <a:cubicBezTo>
                    <a:pt x="1228389" y="283607"/>
                    <a:pt x="1228389" y="290581"/>
                    <a:pt x="1228389" y="297555"/>
                  </a:cubicBezTo>
                  <a:cubicBezTo>
                    <a:pt x="1232970" y="297555"/>
                    <a:pt x="1237550" y="297555"/>
                    <a:pt x="1242132" y="297555"/>
                  </a:cubicBezTo>
                  <a:cubicBezTo>
                    <a:pt x="1242132" y="309179"/>
                    <a:pt x="1242132" y="318477"/>
                    <a:pt x="1242132" y="330100"/>
                  </a:cubicBezTo>
                  <a:cubicBezTo>
                    <a:pt x="1271909" y="327776"/>
                    <a:pt x="1299396" y="325451"/>
                    <a:pt x="1329172" y="323126"/>
                  </a:cubicBezTo>
                  <a:cubicBezTo>
                    <a:pt x="1329172" y="311503"/>
                    <a:pt x="1329172" y="302205"/>
                    <a:pt x="1329172" y="290581"/>
                  </a:cubicBezTo>
                  <a:cubicBezTo>
                    <a:pt x="1345206" y="290581"/>
                    <a:pt x="1361240" y="290581"/>
                    <a:pt x="1374984" y="290581"/>
                  </a:cubicBezTo>
                  <a:cubicBezTo>
                    <a:pt x="1374984" y="283607"/>
                    <a:pt x="1374984" y="278958"/>
                    <a:pt x="1374984" y="271984"/>
                  </a:cubicBezTo>
                  <a:cubicBezTo>
                    <a:pt x="1407052" y="271984"/>
                    <a:pt x="1439119" y="271984"/>
                    <a:pt x="1471187" y="271984"/>
                  </a:cubicBezTo>
                  <a:cubicBezTo>
                    <a:pt x="1471187" y="276633"/>
                    <a:pt x="1471187" y="278958"/>
                    <a:pt x="1471187" y="283607"/>
                  </a:cubicBezTo>
                  <a:cubicBezTo>
                    <a:pt x="1491802" y="283607"/>
                    <a:pt x="1512416" y="283607"/>
                    <a:pt x="1533031" y="283607"/>
                  </a:cubicBezTo>
                  <a:cubicBezTo>
                    <a:pt x="1533031" y="285932"/>
                    <a:pt x="1533031" y="288257"/>
                    <a:pt x="1533031" y="290581"/>
                  </a:cubicBezTo>
                  <a:cubicBezTo>
                    <a:pt x="1537612" y="290581"/>
                    <a:pt x="1544484" y="290581"/>
                    <a:pt x="1551356" y="290581"/>
                  </a:cubicBezTo>
                  <a:cubicBezTo>
                    <a:pt x="1551356" y="292906"/>
                    <a:pt x="1551356" y="295231"/>
                    <a:pt x="1551356" y="297555"/>
                  </a:cubicBezTo>
                  <a:cubicBezTo>
                    <a:pt x="1555936" y="297555"/>
                    <a:pt x="1562809" y="297555"/>
                    <a:pt x="1567389" y="297555"/>
                  </a:cubicBezTo>
                  <a:cubicBezTo>
                    <a:pt x="1567389" y="290886"/>
                    <a:pt x="1567389" y="284217"/>
                    <a:pt x="1567389" y="277548"/>
                  </a:cubicBezTo>
                  <a:lnTo>
                    <a:pt x="1639605" y="399269"/>
                  </a:lnTo>
                  <a:lnTo>
                    <a:pt x="0" y="399269"/>
                  </a:lnTo>
                  <a:lnTo>
                    <a:pt x="0" y="378836"/>
                  </a:lnTo>
                  <a:lnTo>
                    <a:pt x="509" y="371254"/>
                  </a:lnTo>
                  <a:cubicBezTo>
                    <a:pt x="652" y="364099"/>
                    <a:pt x="652" y="354510"/>
                    <a:pt x="652" y="341724"/>
                  </a:cubicBezTo>
                  <a:cubicBezTo>
                    <a:pt x="652" y="341724"/>
                    <a:pt x="652" y="341724"/>
                    <a:pt x="39592" y="341724"/>
                  </a:cubicBezTo>
                  <a:cubicBezTo>
                    <a:pt x="39592" y="341724"/>
                    <a:pt x="39592" y="341724"/>
                    <a:pt x="39592" y="267335"/>
                  </a:cubicBezTo>
                  <a:cubicBezTo>
                    <a:pt x="39592" y="267335"/>
                    <a:pt x="39592" y="267335"/>
                    <a:pt x="76241" y="267335"/>
                  </a:cubicBezTo>
                  <a:cubicBezTo>
                    <a:pt x="76241" y="267335"/>
                    <a:pt x="76241" y="267335"/>
                    <a:pt x="76241" y="266463"/>
                  </a:cubicBezTo>
                  <a:lnTo>
                    <a:pt x="76241" y="260361"/>
                  </a:lnTo>
                  <a:cubicBezTo>
                    <a:pt x="76241" y="260361"/>
                    <a:pt x="76241" y="260361"/>
                    <a:pt x="99147" y="260361"/>
                  </a:cubicBezTo>
                  <a:cubicBezTo>
                    <a:pt x="99147" y="260361"/>
                    <a:pt x="99147" y="260361"/>
                    <a:pt x="99147" y="220842"/>
                  </a:cubicBezTo>
                  <a:cubicBezTo>
                    <a:pt x="94565" y="220842"/>
                    <a:pt x="94565" y="220842"/>
                    <a:pt x="94565" y="219098"/>
                  </a:cubicBezTo>
                  <a:lnTo>
                    <a:pt x="94565" y="206894"/>
                  </a:lnTo>
                  <a:lnTo>
                    <a:pt x="99147" y="209219"/>
                  </a:lnTo>
                  <a:cubicBezTo>
                    <a:pt x="99147" y="209219"/>
                    <a:pt x="99147" y="209219"/>
                    <a:pt x="103728" y="185972"/>
                  </a:cubicBezTo>
                  <a:cubicBezTo>
                    <a:pt x="103728" y="185972"/>
                    <a:pt x="103728" y="185972"/>
                    <a:pt x="108309" y="209219"/>
                  </a:cubicBezTo>
                  <a:cubicBezTo>
                    <a:pt x="110600" y="206894"/>
                    <a:pt x="110600" y="206894"/>
                    <a:pt x="110886" y="206022"/>
                  </a:cubicBezTo>
                  <a:lnTo>
                    <a:pt x="112891" y="199920"/>
                  </a:lnTo>
                  <a:cubicBezTo>
                    <a:pt x="112891" y="199920"/>
                    <a:pt x="112891" y="199920"/>
                    <a:pt x="113462" y="198758"/>
                  </a:cubicBezTo>
                  <a:lnTo>
                    <a:pt x="117471" y="190621"/>
                  </a:lnTo>
                  <a:cubicBezTo>
                    <a:pt x="117471" y="190621"/>
                    <a:pt x="117471" y="190621"/>
                    <a:pt x="118044" y="189459"/>
                  </a:cubicBezTo>
                  <a:lnTo>
                    <a:pt x="122053" y="181323"/>
                  </a:lnTo>
                  <a:cubicBezTo>
                    <a:pt x="122053" y="181323"/>
                    <a:pt x="122053" y="181323"/>
                    <a:pt x="123483" y="180451"/>
                  </a:cubicBezTo>
                  <a:lnTo>
                    <a:pt x="133504" y="174349"/>
                  </a:lnTo>
                  <a:cubicBezTo>
                    <a:pt x="133504" y="174349"/>
                    <a:pt x="133504" y="174349"/>
                    <a:pt x="135223" y="173187"/>
                  </a:cubicBezTo>
                  <a:lnTo>
                    <a:pt x="147248" y="165050"/>
                  </a:lnTo>
                  <a:cubicBezTo>
                    <a:pt x="147248" y="165050"/>
                    <a:pt x="147248" y="165050"/>
                    <a:pt x="148107" y="163888"/>
                  </a:cubicBezTo>
                  <a:lnTo>
                    <a:pt x="154120" y="155752"/>
                  </a:lnTo>
                  <a:cubicBezTo>
                    <a:pt x="154120" y="155752"/>
                    <a:pt x="154120" y="155752"/>
                    <a:pt x="154692" y="153718"/>
                  </a:cubicBezTo>
                  <a:lnTo>
                    <a:pt x="158701" y="139479"/>
                  </a:lnTo>
                  <a:cubicBezTo>
                    <a:pt x="158701" y="139479"/>
                    <a:pt x="158701" y="139479"/>
                    <a:pt x="159274" y="141513"/>
                  </a:cubicBezTo>
                  <a:lnTo>
                    <a:pt x="163282" y="155752"/>
                  </a:lnTo>
                  <a:cubicBezTo>
                    <a:pt x="163282" y="155752"/>
                    <a:pt x="163282" y="155752"/>
                    <a:pt x="163854" y="156623"/>
                  </a:cubicBezTo>
                  <a:lnTo>
                    <a:pt x="167863" y="162726"/>
                  </a:lnTo>
                  <a:cubicBezTo>
                    <a:pt x="167863" y="162726"/>
                    <a:pt x="167863" y="162726"/>
                    <a:pt x="169295" y="163888"/>
                  </a:cubicBezTo>
                  <a:lnTo>
                    <a:pt x="179317" y="172024"/>
                  </a:lnTo>
                  <a:cubicBezTo>
                    <a:pt x="179317" y="172024"/>
                    <a:pt x="179317" y="172024"/>
                    <a:pt x="180462" y="173187"/>
                  </a:cubicBezTo>
                  <a:lnTo>
                    <a:pt x="188477" y="181323"/>
                  </a:lnTo>
                  <a:cubicBezTo>
                    <a:pt x="188477" y="181323"/>
                    <a:pt x="188477" y="181323"/>
                    <a:pt x="189624" y="182485"/>
                  </a:cubicBezTo>
                  <a:lnTo>
                    <a:pt x="197641" y="190621"/>
                  </a:lnTo>
                  <a:cubicBezTo>
                    <a:pt x="197641" y="190621"/>
                    <a:pt x="197641" y="190621"/>
                    <a:pt x="197927" y="191784"/>
                  </a:cubicBezTo>
                  <a:lnTo>
                    <a:pt x="199930" y="199920"/>
                  </a:lnTo>
                  <a:cubicBezTo>
                    <a:pt x="199930" y="199920"/>
                    <a:pt x="199930" y="199920"/>
                    <a:pt x="200217" y="201082"/>
                  </a:cubicBezTo>
                  <a:lnTo>
                    <a:pt x="202221" y="209219"/>
                  </a:lnTo>
                  <a:cubicBezTo>
                    <a:pt x="206802" y="209219"/>
                    <a:pt x="206802" y="209219"/>
                    <a:pt x="209093" y="185972"/>
                  </a:cubicBezTo>
                  <a:cubicBezTo>
                    <a:pt x="209093" y="185972"/>
                    <a:pt x="209093" y="185972"/>
                    <a:pt x="213674" y="209219"/>
                  </a:cubicBezTo>
                  <a:cubicBezTo>
                    <a:pt x="218255" y="209219"/>
                    <a:pt x="218255" y="209219"/>
                    <a:pt x="218255" y="210962"/>
                  </a:cubicBezTo>
                  <a:lnTo>
                    <a:pt x="218255" y="223167"/>
                  </a:lnTo>
                  <a:cubicBezTo>
                    <a:pt x="213674" y="223167"/>
                    <a:pt x="213674" y="223167"/>
                    <a:pt x="213674" y="255712"/>
                  </a:cubicBezTo>
                  <a:cubicBezTo>
                    <a:pt x="213674" y="255712"/>
                    <a:pt x="213674" y="255712"/>
                    <a:pt x="214820" y="255712"/>
                  </a:cubicBezTo>
                  <a:lnTo>
                    <a:pt x="222836" y="255712"/>
                  </a:lnTo>
                  <a:cubicBezTo>
                    <a:pt x="222836" y="260361"/>
                    <a:pt x="222836" y="260361"/>
                    <a:pt x="223696" y="260361"/>
                  </a:cubicBezTo>
                  <a:lnTo>
                    <a:pt x="229708" y="260361"/>
                  </a:lnTo>
                  <a:cubicBezTo>
                    <a:pt x="229708" y="260361"/>
                    <a:pt x="229708" y="260361"/>
                    <a:pt x="229708" y="259199"/>
                  </a:cubicBezTo>
                  <a:lnTo>
                    <a:pt x="229708" y="251062"/>
                  </a:lnTo>
                  <a:cubicBezTo>
                    <a:pt x="229708" y="251062"/>
                    <a:pt x="229708" y="251062"/>
                    <a:pt x="231999" y="251062"/>
                  </a:cubicBezTo>
                  <a:lnTo>
                    <a:pt x="248032" y="251062"/>
                  </a:lnTo>
                  <a:cubicBezTo>
                    <a:pt x="248032" y="251062"/>
                    <a:pt x="248032" y="251062"/>
                    <a:pt x="248032" y="249028"/>
                  </a:cubicBezTo>
                  <a:lnTo>
                    <a:pt x="248032" y="234790"/>
                  </a:lnTo>
                  <a:cubicBezTo>
                    <a:pt x="248032" y="234790"/>
                    <a:pt x="248032" y="234790"/>
                    <a:pt x="286972" y="234790"/>
                  </a:cubicBezTo>
                  <a:cubicBezTo>
                    <a:pt x="286972" y="234790"/>
                    <a:pt x="286972" y="234790"/>
                    <a:pt x="286972" y="236243"/>
                  </a:cubicBezTo>
                  <a:lnTo>
                    <a:pt x="286972" y="246413"/>
                  </a:lnTo>
                  <a:cubicBezTo>
                    <a:pt x="286972" y="246413"/>
                    <a:pt x="286972" y="246413"/>
                    <a:pt x="307587" y="246413"/>
                  </a:cubicBezTo>
                  <a:cubicBezTo>
                    <a:pt x="307587" y="246413"/>
                    <a:pt x="307587" y="246413"/>
                    <a:pt x="307587" y="248738"/>
                  </a:cubicBezTo>
                  <a:lnTo>
                    <a:pt x="307587" y="265010"/>
                  </a:lnTo>
                  <a:cubicBezTo>
                    <a:pt x="303006" y="265010"/>
                    <a:pt x="303006" y="265010"/>
                    <a:pt x="303006" y="265882"/>
                  </a:cubicBezTo>
                  <a:lnTo>
                    <a:pt x="303006" y="271984"/>
                  </a:lnTo>
                  <a:cubicBezTo>
                    <a:pt x="307587" y="271984"/>
                    <a:pt x="307587" y="271984"/>
                    <a:pt x="307587" y="273728"/>
                  </a:cubicBezTo>
                  <a:lnTo>
                    <a:pt x="307587" y="285932"/>
                  </a:lnTo>
                  <a:lnTo>
                    <a:pt x="303006" y="290581"/>
                  </a:lnTo>
                  <a:cubicBezTo>
                    <a:pt x="303006" y="290581"/>
                    <a:pt x="303006" y="290581"/>
                    <a:pt x="303006" y="346373"/>
                  </a:cubicBezTo>
                  <a:cubicBezTo>
                    <a:pt x="303006" y="346373"/>
                    <a:pt x="303006" y="346373"/>
                    <a:pt x="305009" y="346373"/>
                  </a:cubicBezTo>
                  <a:lnTo>
                    <a:pt x="319040" y="346373"/>
                  </a:lnTo>
                  <a:cubicBezTo>
                    <a:pt x="319040" y="351022"/>
                    <a:pt x="319040" y="351022"/>
                    <a:pt x="320757" y="351022"/>
                  </a:cubicBezTo>
                  <a:lnTo>
                    <a:pt x="332784" y="351022"/>
                  </a:lnTo>
                  <a:cubicBezTo>
                    <a:pt x="332784" y="351022"/>
                    <a:pt x="332784" y="351022"/>
                    <a:pt x="332784" y="353056"/>
                  </a:cubicBezTo>
                  <a:lnTo>
                    <a:pt x="332784" y="367295"/>
                  </a:lnTo>
                  <a:cubicBezTo>
                    <a:pt x="332784" y="367295"/>
                    <a:pt x="332784" y="367295"/>
                    <a:pt x="334502" y="367295"/>
                  </a:cubicBezTo>
                  <a:lnTo>
                    <a:pt x="346526" y="367295"/>
                  </a:lnTo>
                  <a:cubicBezTo>
                    <a:pt x="346526" y="367295"/>
                    <a:pt x="346526" y="367295"/>
                    <a:pt x="346526" y="365261"/>
                  </a:cubicBezTo>
                  <a:lnTo>
                    <a:pt x="346526" y="351022"/>
                  </a:lnTo>
                  <a:cubicBezTo>
                    <a:pt x="346526" y="351022"/>
                    <a:pt x="346526" y="351022"/>
                    <a:pt x="348529" y="349860"/>
                  </a:cubicBezTo>
                  <a:lnTo>
                    <a:pt x="362560" y="341724"/>
                  </a:lnTo>
                  <a:cubicBezTo>
                    <a:pt x="362560" y="341724"/>
                    <a:pt x="362560" y="341724"/>
                    <a:pt x="362560" y="320802"/>
                  </a:cubicBezTo>
                  <a:cubicBezTo>
                    <a:pt x="357979" y="320802"/>
                    <a:pt x="357979" y="320802"/>
                    <a:pt x="357979" y="297555"/>
                  </a:cubicBezTo>
                  <a:cubicBezTo>
                    <a:pt x="357979" y="297555"/>
                    <a:pt x="357979" y="297555"/>
                    <a:pt x="359123" y="297555"/>
                  </a:cubicBezTo>
                  <a:lnTo>
                    <a:pt x="367141" y="297555"/>
                  </a:lnTo>
                  <a:cubicBezTo>
                    <a:pt x="367141" y="295231"/>
                    <a:pt x="367141" y="295231"/>
                    <a:pt x="387757" y="295231"/>
                  </a:cubicBezTo>
                  <a:cubicBezTo>
                    <a:pt x="387757" y="295231"/>
                    <a:pt x="387757" y="295231"/>
                    <a:pt x="387757" y="294068"/>
                  </a:cubicBezTo>
                  <a:lnTo>
                    <a:pt x="387757" y="285932"/>
                  </a:lnTo>
                  <a:cubicBezTo>
                    <a:pt x="387757" y="285932"/>
                    <a:pt x="387757" y="285932"/>
                    <a:pt x="389475" y="285932"/>
                  </a:cubicBezTo>
                  <a:lnTo>
                    <a:pt x="401499" y="285932"/>
                  </a:lnTo>
                  <a:cubicBezTo>
                    <a:pt x="401499" y="285932"/>
                    <a:pt x="401499" y="285932"/>
                    <a:pt x="401499" y="169700"/>
                  </a:cubicBezTo>
                  <a:cubicBezTo>
                    <a:pt x="401499" y="169700"/>
                    <a:pt x="401499" y="169700"/>
                    <a:pt x="402645" y="169700"/>
                  </a:cubicBezTo>
                  <a:lnTo>
                    <a:pt x="410661" y="169700"/>
                  </a:lnTo>
                  <a:cubicBezTo>
                    <a:pt x="410661" y="169700"/>
                    <a:pt x="410661" y="169700"/>
                    <a:pt x="410661" y="167375"/>
                  </a:cubicBezTo>
                  <a:lnTo>
                    <a:pt x="410661" y="151102"/>
                  </a:lnTo>
                  <a:cubicBezTo>
                    <a:pt x="412952" y="151102"/>
                    <a:pt x="412952" y="151102"/>
                    <a:pt x="412952" y="104609"/>
                  </a:cubicBezTo>
                  <a:cubicBezTo>
                    <a:pt x="412952" y="104609"/>
                    <a:pt x="412952" y="104609"/>
                    <a:pt x="414098" y="104609"/>
                  </a:cubicBezTo>
                  <a:lnTo>
                    <a:pt x="422114" y="104609"/>
                  </a:lnTo>
                  <a:cubicBezTo>
                    <a:pt x="422114" y="104609"/>
                    <a:pt x="422114" y="104609"/>
                    <a:pt x="422114" y="105772"/>
                  </a:cubicBezTo>
                  <a:lnTo>
                    <a:pt x="422114" y="113908"/>
                  </a:lnTo>
                  <a:cubicBezTo>
                    <a:pt x="426695" y="113908"/>
                    <a:pt x="426695" y="113908"/>
                    <a:pt x="426695" y="111583"/>
                  </a:cubicBezTo>
                  <a:lnTo>
                    <a:pt x="426695" y="95311"/>
                  </a:lnTo>
                  <a:cubicBezTo>
                    <a:pt x="426695" y="95311"/>
                    <a:pt x="426695" y="95311"/>
                    <a:pt x="428126" y="94730"/>
                  </a:cubicBezTo>
                  <a:lnTo>
                    <a:pt x="438148" y="90662"/>
                  </a:lnTo>
                  <a:cubicBezTo>
                    <a:pt x="438148" y="90662"/>
                    <a:pt x="438148" y="90662"/>
                    <a:pt x="439293" y="91243"/>
                  </a:cubicBezTo>
                  <a:lnTo>
                    <a:pt x="447310" y="95311"/>
                  </a:lnTo>
                  <a:cubicBezTo>
                    <a:pt x="447310" y="95311"/>
                    <a:pt x="447310" y="95311"/>
                    <a:pt x="449028" y="95311"/>
                  </a:cubicBezTo>
                  <a:lnTo>
                    <a:pt x="461054" y="95311"/>
                  </a:lnTo>
                  <a:cubicBezTo>
                    <a:pt x="461054" y="95311"/>
                    <a:pt x="461054" y="95311"/>
                    <a:pt x="461054" y="65090"/>
                  </a:cubicBezTo>
                  <a:cubicBezTo>
                    <a:pt x="461054" y="65090"/>
                    <a:pt x="461054" y="65090"/>
                    <a:pt x="462199" y="65090"/>
                  </a:cubicBezTo>
                  <a:lnTo>
                    <a:pt x="470215" y="65090"/>
                  </a:lnTo>
                  <a:cubicBezTo>
                    <a:pt x="470215" y="69740"/>
                    <a:pt x="470215" y="69740"/>
                    <a:pt x="471646" y="69740"/>
                  </a:cubicBezTo>
                  <a:lnTo>
                    <a:pt x="481669" y="69740"/>
                  </a:lnTo>
                  <a:cubicBezTo>
                    <a:pt x="481669" y="65090"/>
                    <a:pt x="481669" y="65090"/>
                    <a:pt x="482814" y="65090"/>
                  </a:cubicBezTo>
                  <a:lnTo>
                    <a:pt x="490831" y="65090"/>
                  </a:lnTo>
                  <a:cubicBezTo>
                    <a:pt x="490831" y="65090"/>
                    <a:pt x="490831" y="65090"/>
                    <a:pt x="490831" y="99960"/>
                  </a:cubicBezTo>
                  <a:cubicBezTo>
                    <a:pt x="490831" y="99960"/>
                    <a:pt x="490831" y="99960"/>
                    <a:pt x="492263" y="101122"/>
                  </a:cubicBezTo>
                  <a:lnTo>
                    <a:pt x="502284" y="109259"/>
                  </a:lnTo>
                  <a:cubicBezTo>
                    <a:pt x="499993" y="116233"/>
                    <a:pt x="499993" y="116233"/>
                    <a:pt x="525189" y="116233"/>
                  </a:cubicBezTo>
                  <a:cubicBezTo>
                    <a:pt x="525189" y="116233"/>
                    <a:pt x="525189" y="116233"/>
                    <a:pt x="525189" y="114780"/>
                  </a:cubicBezTo>
                  <a:lnTo>
                    <a:pt x="525189" y="104609"/>
                  </a:lnTo>
                  <a:cubicBezTo>
                    <a:pt x="525189" y="104609"/>
                    <a:pt x="525189" y="104609"/>
                    <a:pt x="554966" y="95311"/>
                  </a:cubicBezTo>
                  <a:cubicBezTo>
                    <a:pt x="554966" y="95311"/>
                    <a:pt x="554966" y="95311"/>
                    <a:pt x="554966" y="94149"/>
                  </a:cubicBezTo>
                  <a:lnTo>
                    <a:pt x="554966" y="86012"/>
                  </a:lnTo>
                  <a:cubicBezTo>
                    <a:pt x="554966" y="86012"/>
                    <a:pt x="554966" y="86012"/>
                    <a:pt x="555825" y="86012"/>
                  </a:cubicBezTo>
                  <a:lnTo>
                    <a:pt x="561838" y="86012"/>
                  </a:lnTo>
                  <a:cubicBezTo>
                    <a:pt x="561838" y="86012"/>
                    <a:pt x="561838" y="86012"/>
                    <a:pt x="561838" y="85141"/>
                  </a:cubicBezTo>
                  <a:lnTo>
                    <a:pt x="561838" y="79038"/>
                  </a:lnTo>
                  <a:cubicBezTo>
                    <a:pt x="561838" y="79038"/>
                    <a:pt x="561838" y="79038"/>
                    <a:pt x="564128" y="79038"/>
                  </a:cubicBezTo>
                  <a:lnTo>
                    <a:pt x="580162" y="79038"/>
                  </a:lnTo>
                  <a:cubicBezTo>
                    <a:pt x="580162" y="79038"/>
                    <a:pt x="580162" y="79038"/>
                    <a:pt x="580162" y="79910"/>
                  </a:cubicBezTo>
                  <a:lnTo>
                    <a:pt x="580162" y="86012"/>
                  </a:lnTo>
                  <a:cubicBezTo>
                    <a:pt x="580162" y="86012"/>
                    <a:pt x="580162" y="86012"/>
                    <a:pt x="581880" y="86012"/>
                  </a:cubicBezTo>
                  <a:lnTo>
                    <a:pt x="593906" y="86012"/>
                  </a:lnTo>
                  <a:cubicBezTo>
                    <a:pt x="593906" y="86012"/>
                    <a:pt x="593906" y="86012"/>
                    <a:pt x="593906" y="87756"/>
                  </a:cubicBezTo>
                  <a:lnTo>
                    <a:pt x="593906" y="99960"/>
                  </a:lnTo>
                  <a:cubicBezTo>
                    <a:pt x="593906" y="99960"/>
                    <a:pt x="593906" y="99960"/>
                    <a:pt x="619101" y="99960"/>
                  </a:cubicBezTo>
                  <a:cubicBezTo>
                    <a:pt x="619101" y="99960"/>
                    <a:pt x="619101" y="99960"/>
                    <a:pt x="619101" y="98798"/>
                  </a:cubicBezTo>
                  <a:lnTo>
                    <a:pt x="619101" y="90662"/>
                  </a:lnTo>
                  <a:cubicBezTo>
                    <a:pt x="619101" y="90662"/>
                    <a:pt x="619101" y="90662"/>
                    <a:pt x="620533" y="90662"/>
                  </a:cubicBezTo>
                  <a:lnTo>
                    <a:pt x="630554" y="90662"/>
                  </a:lnTo>
                  <a:cubicBezTo>
                    <a:pt x="630554" y="90662"/>
                    <a:pt x="630554" y="90662"/>
                    <a:pt x="630554" y="89499"/>
                  </a:cubicBezTo>
                  <a:lnTo>
                    <a:pt x="630554" y="81363"/>
                  </a:lnTo>
                  <a:cubicBezTo>
                    <a:pt x="630554" y="81363"/>
                    <a:pt x="630554" y="81363"/>
                    <a:pt x="632273" y="81363"/>
                  </a:cubicBezTo>
                  <a:lnTo>
                    <a:pt x="644297" y="81363"/>
                  </a:lnTo>
                  <a:cubicBezTo>
                    <a:pt x="644297" y="81363"/>
                    <a:pt x="644297" y="81363"/>
                    <a:pt x="644297" y="82525"/>
                  </a:cubicBezTo>
                  <a:lnTo>
                    <a:pt x="644297" y="90662"/>
                  </a:lnTo>
                  <a:cubicBezTo>
                    <a:pt x="648879" y="90662"/>
                    <a:pt x="648879" y="90662"/>
                    <a:pt x="648879" y="34870"/>
                  </a:cubicBezTo>
                  <a:cubicBezTo>
                    <a:pt x="648879" y="34870"/>
                    <a:pt x="648879" y="34870"/>
                    <a:pt x="751953" y="34870"/>
                  </a:cubicBezTo>
                  <a:cubicBezTo>
                    <a:pt x="751953" y="34870"/>
                    <a:pt x="751953" y="34870"/>
                    <a:pt x="751953" y="109259"/>
                  </a:cubicBezTo>
                  <a:cubicBezTo>
                    <a:pt x="751953" y="109259"/>
                    <a:pt x="751953" y="109259"/>
                    <a:pt x="754244" y="109259"/>
                  </a:cubicBezTo>
                  <a:lnTo>
                    <a:pt x="770278" y="109259"/>
                  </a:lnTo>
                  <a:cubicBezTo>
                    <a:pt x="770278" y="109259"/>
                    <a:pt x="770278" y="109259"/>
                    <a:pt x="770278" y="25571"/>
                  </a:cubicBezTo>
                  <a:cubicBezTo>
                    <a:pt x="770278" y="25571"/>
                    <a:pt x="770278" y="25571"/>
                    <a:pt x="793184" y="13948"/>
                  </a:cubicBezTo>
                  <a:cubicBezTo>
                    <a:pt x="793184" y="13948"/>
                    <a:pt x="793184" y="13948"/>
                    <a:pt x="822961" y="13948"/>
                  </a:cubicBezTo>
                  <a:cubicBezTo>
                    <a:pt x="822961" y="13948"/>
                    <a:pt x="822961" y="13948"/>
                    <a:pt x="824965" y="12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98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91" r:id="rId2"/>
    <p:sldLayoutId id="2147483654" r:id="rId3"/>
    <p:sldLayoutId id="2147483675" r:id="rId4"/>
    <p:sldLayoutId id="2147483676" r:id="rId5"/>
    <p:sldLayoutId id="2147483678" r:id="rId6"/>
    <p:sldLayoutId id="2147483680" r:id="rId7"/>
    <p:sldLayoutId id="2147483682" r:id="rId8"/>
    <p:sldLayoutId id="2147483684" r:id="rId9"/>
    <p:sldLayoutId id="2147483685" r:id="rId10"/>
    <p:sldLayoutId id="2147483689" r:id="rId11"/>
    <p:sldLayoutId id="2147483687" r:id="rId12"/>
    <p:sldLayoutId id="2147483688" r:id="rId13"/>
    <p:sldLayoutId id="2147483671" r:id="rId14"/>
    <p:sldLayoutId id="2147483672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6" r:id="rId2"/>
    <p:sldLayoutId id="214748369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 Placeholder 10">
            <a:extLst>
              <a:ext uri="{FF2B5EF4-FFF2-40B4-BE49-F238E27FC236}">
                <a16:creationId xmlns:a16="http://schemas.microsoft.com/office/drawing/2014/main" id="{8AB1DFCD-725F-45A0-8E03-3540B62AC6C0}"/>
              </a:ext>
            </a:extLst>
          </p:cNvPr>
          <p:cNvSpPr txBox="1">
            <a:spLocks/>
          </p:cNvSpPr>
          <p:nvPr/>
        </p:nvSpPr>
        <p:spPr>
          <a:xfrm>
            <a:off x="7398401" y="2769654"/>
            <a:ext cx="4479702" cy="56040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Bootcamp Nasional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1E7AF157-AF45-410C-9695-76D45ED4E8C4}"/>
              </a:ext>
            </a:extLst>
          </p:cNvPr>
          <p:cNvSpPr txBox="1">
            <a:spLocks/>
          </p:cNvSpPr>
          <p:nvPr/>
        </p:nvSpPr>
        <p:spPr>
          <a:xfrm>
            <a:off x="7398401" y="3429000"/>
            <a:ext cx="4479702" cy="45720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Wilayah 1</a:t>
            </a: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14:flash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91C430F3-DBFE-4A56-98B3-667C30C0BB16}"/>
              </a:ext>
            </a:extLst>
          </p:cNvPr>
          <p:cNvSpPr/>
          <p:nvPr/>
        </p:nvSpPr>
        <p:spPr>
          <a:xfrm>
            <a:off x="0" y="0"/>
            <a:ext cx="3466670" cy="6858000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FE59328-4A48-4528-BF92-A479E417770E}"/>
              </a:ext>
            </a:extLst>
          </p:cNvPr>
          <p:cNvSpPr/>
          <p:nvPr/>
        </p:nvSpPr>
        <p:spPr>
          <a:xfrm>
            <a:off x="1455786" y="164744"/>
            <a:ext cx="542828" cy="54282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09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6B2A76-49F0-44BB-AEB4-1509DF847E53}"/>
              </a:ext>
            </a:extLst>
          </p:cNvPr>
          <p:cNvCxnSpPr>
            <a:cxnSpLocks/>
          </p:cNvCxnSpPr>
          <p:nvPr/>
        </p:nvCxnSpPr>
        <p:spPr>
          <a:xfrm flipH="1">
            <a:off x="0" y="436158"/>
            <a:ext cx="145578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462E76F-397C-4F82-959B-2E1009971D93}"/>
              </a:ext>
            </a:extLst>
          </p:cNvPr>
          <p:cNvCxnSpPr>
            <a:cxnSpLocks/>
          </p:cNvCxnSpPr>
          <p:nvPr/>
        </p:nvCxnSpPr>
        <p:spPr>
          <a:xfrm flipH="1">
            <a:off x="2010884" y="436158"/>
            <a:ext cx="1018111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3">
            <a:extLst>
              <a:ext uri="{FF2B5EF4-FFF2-40B4-BE49-F238E27FC236}">
                <a16:creationId xmlns:a16="http://schemas.microsoft.com/office/drawing/2014/main" id="{A8D1FDAD-6560-4266-90C4-823E0061EEAF}"/>
              </a:ext>
            </a:extLst>
          </p:cNvPr>
          <p:cNvSpPr txBox="1">
            <a:spLocks/>
          </p:cNvSpPr>
          <p:nvPr/>
        </p:nvSpPr>
        <p:spPr>
          <a:xfrm>
            <a:off x="0" y="747127"/>
            <a:ext cx="3452156" cy="192640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Commparisson</a:t>
            </a:r>
            <a:r>
              <a:rPr lang="en-US" sz="2400" b="1" dirty="0">
                <a:solidFill>
                  <a:schemeClr val="bg1"/>
                </a:solidFill>
              </a:rPr>
              <a:t> Operator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1E59CBA-5299-48C2-B4E8-1974686D862C}"/>
              </a:ext>
            </a:extLst>
          </p:cNvPr>
          <p:cNvSpPr/>
          <p:nvPr/>
        </p:nvSpPr>
        <p:spPr>
          <a:xfrm>
            <a:off x="3712190" y="1490008"/>
            <a:ext cx="81750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Operator </a:t>
            </a:r>
            <a:r>
              <a:rPr lang="en-US" dirty="0" err="1">
                <a:solidFill>
                  <a:schemeClr val="bg1"/>
                </a:solidFill>
              </a:rPr>
              <a:t>perbandingan</a:t>
            </a:r>
            <a:r>
              <a:rPr lang="en-US" dirty="0">
                <a:solidFill>
                  <a:schemeClr val="bg1"/>
                </a:solidFill>
              </a:rPr>
              <a:t> (comparison operators) </a:t>
            </a:r>
            <a:r>
              <a:rPr lang="en-US" dirty="0" err="1">
                <a:solidFill>
                  <a:schemeClr val="bg1"/>
                </a:solidFill>
              </a:rPr>
              <a:t>digunakan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membandingkan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suatu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nilai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masing-masing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operan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1" name="Title 3">
            <a:extLst>
              <a:ext uri="{FF2B5EF4-FFF2-40B4-BE49-F238E27FC236}">
                <a16:creationId xmlns:a16="http://schemas.microsoft.com/office/drawing/2014/main" id="{37AB757F-6BED-41B3-8C47-52A5E17EACFE}"/>
              </a:ext>
            </a:extLst>
          </p:cNvPr>
          <p:cNvSpPr txBox="1">
            <a:spLocks/>
          </p:cNvSpPr>
          <p:nvPr/>
        </p:nvSpPr>
        <p:spPr>
          <a:xfrm>
            <a:off x="0" y="2683877"/>
            <a:ext cx="3452156" cy="192640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>
                <a:solidFill>
                  <a:schemeClr val="bg1"/>
                </a:solidFill>
                <a:latin typeface="Candara" panose="020E0502030303020204" pitchFamily="34" charset="0"/>
                <a:ea typeface="Adobe Fan Heiti Std B" panose="020B0700000000000000" pitchFamily="34" charset="-128"/>
              </a:rPr>
              <a:t>JS</a:t>
            </a:r>
            <a:endParaRPr lang="en-US" sz="9600" dirty="0">
              <a:solidFill>
                <a:schemeClr val="bg1"/>
              </a:solidFill>
              <a:latin typeface="Candara" panose="020E0502030303020204" pitchFamily="34" charset="0"/>
              <a:ea typeface="Adobe Fan Heiti Std B" panose="020B0700000000000000" pitchFamily="34" charset="-12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F21838-7874-480A-9535-909CB4E67EB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51816" y="2673531"/>
            <a:ext cx="6135527" cy="328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2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9" grpId="0"/>
      <p:bldP spid="40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91C430F3-DBFE-4A56-98B3-667C30C0BB16}"/>
              </a:ext>
            </a:extLst>
          </p:cNvPr>
          <p:cNvSpPr/>
          <p:nvPr/>
        </p:nvSpPr>
        <p:spPr>
          <a:xfrm>
            <a:off x="0" y="0"/>
            <a:ext cx="3466670" cy="6858000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FE59328-4A48-4528-BF92-A479E417770E}"/>
              </a:ext>
            </a:extLst>
          </p:cNvPr>
          <p:cNvSpPr/>
          <p:nvPr/>
        </p:nvSpPr>
        <p:spPr>
          <a:xfrm>
            <a:off x="1455786" y="164744"/>
            <a:ext cx="542828" cy="54282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6B2A76-49F0-44BB-AEB4-1509DF847E53}"/>
              </a:ext>
            </a:extLst>
          </p:cNvPr>
          <p:cNvCxnSpPr>
            <a:cxnSpLocks/>
          </p:cNvCxnSpPr>
          <p:nvPr/>
        </p:nvCxnSpPr>
        <p:spPr>
          <a:xfrm flipH="1">
            <a:off x="0" y="436158"/>
            <a:ext cx="145578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462E76F-397C-4F82-959B-2E1009971D93}"/>
              </a:ext>
            </a:extLst>
          </p:cNvPr>
          <p:cNvCxnSpPr>
            <a:cxnSpLocks/>
          </p:cNvCxnSpPr>
          <p:nvPr/>
        </p:nvCxnSpPr>
        <p:spPr>
          <a:xfrm flipH="1">
            <a:off x="2010884" y="436158"/>
            <a:ext cx="1018111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3">
            <a:extLst>
              <a:ext uri="{FF2B5EF4-FFF2-40B4-BE49-F238E27FC236}">
                <a16:creationId xmlns:a16="http://schemas.microsoft.com/office/drawing/2014/main" id="{A8D1FDAD-6560-4266-90C4-823E0061EEAF}"/>
              </a:ext>
            </a:extLst>
          </p:cNvPr>
          <p:cNvSpPr txBox="1">
            <a:spLocks/>
          </p:cNvSpPr>
          <p:nvPr/>
        </p:nvSpPr>
        <p:spPr>
          <a:xfrm>
            <a:off x="0" y="747127"/>
            <a:ext cx="3452156" cy="192640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If/else statement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1E59CBA-5299-48C2-B4E8-1974686D862C}"/>
              </a:ext>
            </a:extLst>
          </p:cNvPr>
          <p:cNvSpPr/>
          <p:nvPr/>
        </p:nvSpPr>
        <p:spPr>
          <a:xfrm>
            <a:off x="3712190" y="1490008"/>
            <a:ext cx="81750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Ketika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mengembangkan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sebuah</a:t>
            </a:r>
            <a:r>
              <a:rPr lang="en-US" sz="2000" dirty="0">
                <a:solidFill>
                  <a:schemeClr val="bg1"/>
                </a:solidFill>
              </a:rPr>
              <a:t> program </a:t>
            </a:r>
            <a:r>
              <a:rPr lang="en-US" sz="2000" dirty="0" err="1">
                <a:solidFill>
                  <a:schemeClr val="bg1"/>
                </a:solidFill>
              </a:rPr>
              <a:t>tentu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terdapat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alur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atau</a:t>
            </a:r>
            <a:r>
              <a:rPr lang="en-US" sz="2000" dirty="0">
                <a:solidFill>
                  <a:schemeClr val="bg1"/>
                </a:solidFill>
              </a:rPr>
              <a:t> flow proses </a:t>
            </a:r>
            <a:r>
              <a:rPr lang="en-US" sz="2000" dirty="0" err="1">
                <a:solidFill>
                  <a:schemeClr val="bg1"/>
                </a:solidFill>
              </a:rPr>
              <a:t>ketika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kode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dijalankan</a:t>
            </a:r>
            <a:r>
              <a:rPr lang="en-US" sz="2000" dirty="0">
                <a:solidFill>
                  <a:schemeClr val="bg1"/>
                </a:solidFill>
              </a:rPr>
              <a:t>. Kita </a:t>
            </a:r>
            <a:r>
              <a:rPr lang="en-US" sz="2000" dirty="0" err="1">
                <a:solidFill>
                  <a:schemeClr val="bg1"/>
                </a:solidFill>
              </a:rPr>
              <a:t>dapat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mengontrol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alur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jalannya</a:t>
            </a:r>
            <a:r>
              <a:rPr lang="en-US" sz="2000" dirty="0">
                <a:solidFill>
                  <a:schemeClr val="bg1"/>
                </a:solidFill>
              </a:rPr>
              <a:t> program </a:t>
            </a:r>
            <a:r>
              <a:rPr lang="en-US" sz="2000" dirty="0" err="1">
                <a:solidFill>
                  <a:schemeClr val="bg1"/>
                </a:solidFill>
              </a:rPr>
              <a:t>ketika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suatu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kondisi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terjadi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41" name="Title 3">
            <a:extLst>
              <a:ext uri="{FF2B5EF4-FFF2-40B4-BE49-F238E27FC236}">
                <a16:creationId xmlns:a16="http://schemas.microsoft.com/office/drawing/2014/main" id="{37AB757F-6BED-41B3-8C47-52A5E17EACFE}"/>
              </a:ext>
            </a:extLst>
          </p:cNvPr>
          <p:cNvSpPr txBox="1">
            <a:spLocks/>
          </p:cNvSpPr>
          <p:nvPr/>
        </p:nvSpPr>
        <p:spPr>
          <a:xfrm>
            <a:off x="0" y="2683877"/>
            <a:ext cx="3452156" cy="192640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>
                <a:solidFill>
                  <a:schemeClr val="bg1"/>
                </a:solidFill>
                <a:latin typeface="Candara" panose="020E0502030303020204" pitchFamily="34" charset="0"/>
                <a:ea typeface="Adobe Fan Heiti Std B" panose="020B0700000000000000" pitchFamily="34" charset="-128"/>
              </a:rPr>
              <a:t>JS</a:t>
            </a:r>
            <a:endParaRPr lang="en-US" sz="9600" dirty="0">
              <a:solidFill>
                <a:schemeClr val="bg1"/>
              </a:solidFill>
              <a:latin typeface="Candara" panose="020E0502030303020204" pitchFamily="34" charset="0"/>
              <a:ea typeface="Adobe Fan Heiti Std B" panose="020B0700000000000000" pitchFamily="34" charset="-128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C09EB4A-5C7E-4708-9102-AA6A2DFBA9E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91997" y="2711792"/>
            <a:ext cx="3466670" cy="366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5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9" grpId="0"/>
      <p:bldP spid="40" grpId="0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91C430F3-DBFE-4A56-98B3-667C30C0BB16}"/>
              </a:ext>
            </a:extLst>
          </p:cNvPr>
          <p:cNvSpPr/>
          <p:nvPr/>
        </p:nvSpPr>
        <p:spPr>
          <a:xfrm>
            <a:off x="0" y="0"/>
            <a:ext cx="3466670" cy="6858000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FE59328-4A48-4528-BF92-A479E417770E}"/>
              </a:ext>
            </a:extLst>
          </p:cNvPr>
          <p:cNvSpPr/>
          <p:nvPr/>
        </p:nvSpPr>
        <p:spPr>
          <a:xfrm>
            <a:off x="1455786" y="164744"/>
            <a:ext cx="542828" cy="54282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6B2A76-49F0-44BB-AEB4-1509DF847E53}"/>
              </a:ext>
            </a:extLst>
          </p:cNvPr>
          <p:cNvCxnSpPr>
            <a:cxnSpLocks/>
          </p:cNvCxnSpPr>
          <p:nvPr/>
        </p:nvCxnSpPr>
        <p:spPr>
          <a:xfrm flipH="1">
            <a:off x="0" y="436158"/>
            <a:ext cx="145578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462E76F-397C-4F82-959B-2E1009971D93}"/>
              </a:ext>
            </a:extLst>
          </p:cNvPr>
          <p:cNvCxnSpPr>
            <a:cxnSpLocks/>
          </p:cNvCxnSpPr>
          <p:nvPr/>
        </p:nvCxnSpPr>
        <p:spPr>
          <a:xfrm flipH="1">
            <a:off x="2010884" y="436158"/>
            <a:ext cx="1018111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3">
            <a:extLst>
              <a:ext uri="{FF2B5EF4-FFF2-40B4-BE49-F238E27FC236}">
                <a16:creationId xmlns:a16="http://schemas.microsoft.com/office/drawing/2014/main" id="{A8D1FDAD-6560-4266-90C4-823E0061EEAF}"/>
              </a:ext>
            </a:extLst>
          </p:cNvPr>
          <p:cNvSpPr txBox="1">
            <a:spLocks/>
          </p:cNvSpPr>
          <p:nvPr/>
        </p:nvSpPr>
        <p:spPr>
          <a:xfrm>
            <a:off x="0" y="747127"/>
            <a:ext cx="3452156" cy="192640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Loop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1E59CBA-5299-48C2-B4E8-1974686D862C}"/>
              </a:ext>
            </a:extLst>
          </p:cNvPr>
          <p:cNvSpPr/>
          <p:nvPr/>
        </p:nvSpPr>
        <p:spPr>
          <a:xfrm>
            <a:off x="3712190" y="1490008"/>
            <a:ext cx="81750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Dalam</a:t>
            </a:r>
            <a:r>
              <a:rPr lang="en-US" sz="2000" dirty="0">
                <a:solidFill>
                  <a:schemeClr val="bg1"/>
                </a:solidFill>
              </a:rPr>
              <a:t> dunia programming, Looping </a:t>
            </a:r>
            <a:r>
              <a:rPr lang="en-US" sz="2000" dirty="0" err="1">
                <a:solidFill>
                  <a:schemeClr val="bg1"/>
                </a:solidFill>
              </a:rPr>
              <a:t>adalah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sebuah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urutan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perintah</a:t>
            </a:r>
            <a:r>
              <a:rPr lang="en-US" sz="2000" dirty="0">
                <a:solidFill>
                  <a:schemeClr val="bg1"/>
                </a:solidFill>
              </a:rPr>
              <a:t> yang </a:t>
            </a:r>
            <a:r>
              <a:rPr lang="en-US" sz="2000" dirty="0" err="1">
                <a:solidFill>
                  <a:schemeClr val="bg1"/>
                </a:solidFill>
              </a:rPr>
              <a:t>secara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menerus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diulang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hingga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suatu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kondisi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tercapai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41" name="Title 3">
            <a:extLst>
              <a:ext uri="{FF2B5EF4-FFF2-40B4-BE49-F238E27FC236}">
                <a16:creationId xmlns:a16="http://schemas.microsoft.com/office/drawing/2014/main" id="{37AB757F-6BED-41B3-8C47-52A5E17EACFE}"/>
              </a:ext>
            </a:extLst>
          </p:cNvPr>
          <p:cNvSpPr txBox="1">
            <a:spLocks/>
          </p:cNvSpPr>
          <p:nvPr/>
        </p:nvSpPr>
        <p:spPr>
          <a:xfrm>
            <a:off x="0" y="2683877"/>
            <a:ext cx="3452156" cy="192640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>
                <a:solidFill>
                  <a:schemeClr val="bg1"/>
                </a:solidFill>
                <a:latin typeface="Candara" panose="020E0502030303020204" pitchFamily="34" charset="0"/>
                <a:ea typeface="Adobe Fan Heiti Std B" panose="020B0700000000000000" pitchFamily="34" charset="-128"/>
              </a:rPr>
              <a:t>JS</a:t>
            </a:r>
            <a:endParaRPr lang="en-US" sz="9600" dirty="0">
              <a:solidFill>
                <a:schemeClr val="bg1"/>
              </a:solidFill>
              <a:latin typeface="Candara" panose="020E0502030303020204" pitchFamily="34" charset="0"/>
              <a:ea typeface="Adobe Fan Heiti Std B" panose="020B07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1C1583-85DD-4740-9272-CB5105990C9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66864" y="2978069"/>
            <a:ext cx="6065660" cy="272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9" grpId="0"/>
      <p:bldP spid="40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91C430F3-DBFE-4A56-98B3-667C30C0BB16}"/>
              </a:ext>
            </a:extLst>
          </p:cNvPr>
          <p:cNvSpPr/>
          <p:nvPr/>
        </p:nvSpPr>
        <p:spPr>
          <a:xfrm>
            <a:off x="0" y="0"/>
            <a:ext cx="3466670" cy="6858000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FE59328-4A48-4528-BF92-A479E417770E}"/>
              </a:ext>
            </a:extLst>
          </p:cNvPr>
          <p:cNvSpPr/>
          <p:nvPr/>
        </p:nvSpPr>
        <p:spPr>
          <a:xfrm>
            <a:off x="1455786" y="164744"/>
            <a:ext cx="542828" cy="54282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6B2A76-49F0-44BB-AEB4-1509DF847E53}"/>
              </a:ext>
            </a:extLst>
          </p:cNvPr>
          <p:cNvCxnSpPr>
            <a:cxnSpLocks/>
          </p:cNvCxnSpPr>
          <p:nvPr/>
        </p:nvCxnSpPr>
        <p:spPr>
          <a:xfrm flipH="1">
            <a:off x="0" y="436158"/>
            <a:ext cx="145578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462E76F-397C-4F82-959B-2E1009971D93}"/>
              </a:ext>
            </a:extLst>
          </p:cNvPr>
          <p:cNvCxnSpPr>
            <a:cxnSpLocks/>
          </p:cNvCxnSpPr>
          <p:nvPr/>
        </p:nvCxnSpPr>
        <p:spPr>
          <a:xfrm flipH="1">
            <a:off x="2010884" y="436158"/>
            <a:ext cx="1018111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3">
            <a:extLst>
              <a:ext uri="{FF2B5EF4-FFF2-40B4-BE49-F238E27FC236}">
                <a16:creationId xmlns:a16="http://schemas.microsoft.com/office/drawing/2014/main" id="{A8D1FDAD-6560-4266-90C4-823E0061EEAF}"/>
              </a:ext>
            </a:extLst>
          </p:cNvPr>
          <p:cNvSpPr txBox="1">
            <a:spLocks/>
          </p:cNvSpPr>
          <p:nvPr/>
        </p:nvSpPr>
        <p:spPr>
          <a:xfrm>
            <a:off x="0" y="747127"/>
            <a:ext cx="3452156" cy="192640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function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1E59CBA-5299-48C2-B4E8-1974686D862C}"/>
              </a:ext>
            </a:extLst>
          </p:cNvPr>
          <p:cNvSpPr/>
          <p:nvPr/>
        </p:nvSpPr>
        <p:spPr>
          <a:xfrm>
            <a:off x="3712190" y="1490008"/>
            <a:ext cx="81750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Function </a:t>
            </a:r>
            <a:r>
              <a:rPr lang="en-US" dirty="0" err="1">
                <a:solidFill>
                  <a:schemeClr val="bg1"/>
                </a:solidFill>
              </a:rPr>
              <a:t>merupakan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potongan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kecil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program dan </a:t>
            </a:r>
            <a:r>
              <a:rPr lang="en-US" dirty="0" err="1">
                <a:solidFill>
                  <a:schemeClr val="bg1"/>
                </a:solidFill>
              </a:rPr>
              <a:t>tidak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di </a:t>
            </a:r>
            <a:r>
              <a:rPr lang="en-US" dirty="0" err="1">
                <a:solidFill>
                  <a:schemeClr val="bg1"/>
                </a:solidFill>
              </a:rPr>
              <a:t>eksekusi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sampai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fungsi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tersebut</a:t>
            </a:r>
            <a:r>
              <a:rPr lang="en-US" dirty="0">
                <a:solidFill>
                  <a:schemeClr val="bg1"/>
                </a:solidFill>
              </a:rPr>
              <a:t> di </a:t>
            </a:r>
            <a:r>
              <a:rPr lang="en-US" dirty="0" err="1">
                <a:solidFill>
                  <a:schemeClr val="bg1"/>
                </a:solidFill>
              </a:rPr>
              <a:t>panggil</a:t>
            </a:r>
            <a:r>
              <a:rPr lang="en-US" dirty="0">
                <a:solidFill>
                  <a:schemeClr val="bg1"/>
                </a:solidFill>
              </a:rPr>
              <a:t>. Function </a:t>
            </a:r>
            <a:r>
              <a:rPr lang="en-US" dirty="0" err="1">
                <a:solidFill>
                  <a:schemeClr val="bg1"/>
                </a:solidFill>
              </a:rPr>
              <a:t>dapat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memiliki</a:t>
            </a:r>
            <a:r>
              <a:rPr lang="en-US" dirty="0">
                <a:solidFill>
                  <a:schemeClr val="bg1"/>
                </a:solidFill>
              </a:rPr>
              <a:t> argument </a:t>
            </a:r>
            <a:r>
              <a:rPr lang="en-US" dirty="0" err="1">
                <a:solidFill>
                  <a:schemeClr val="bg1"/>
                </a:solidFill>
              </a:rPr>
              <a:t>maupun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tidak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sekali</a:t>
            </a:r>
            <a:r>
              <a:rPr lang="en-US" dirty="0">
                <a:solidFill>
                  <a:schemeClr val="bg1"/>
                </a:solidFill>
              </a:rPr>
              <a:t>. 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41" name="Title 3">
            <a:extLst>
              <a:ext uri="{FF2B5EF4-FFF2-40B4-BE49-F238E27FC236}">
                <a16:creationId xmlns:a16="http://schemas.microsoft.com/office/drawing/2014/main" id="{37AB757F-6BED-41B3-8C47-52A5E17EACFE}"/>
              </a:ext>
            </a:extLst>
          </p:cNvPr>
          <p:cNvSpPr txBox="1">
            <a:spLocks/>
          </p:cNvSpPr>
          <p:nvPr/>
        </p:nvSpPr>
        <p:spPr>
          <a:xfrm>
            <a:off x="0" y="2683877"/>
            <a:ext cx="3452156" cy="192640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>
                <a:solidFill>
                  <a:schemeClr val="bg1"/>
                </a:solidFill>
                <a:latin typeface="Candara" panose="020E0502030303020204" pitchFamily="34" charset="0"/>
                <a:ea typeface="Adobe Fan Heiti Std B" panose="020B0700000000000000" pitchFamily="34" charset="-128"/>
              </a:rPr>
              <a:t>JS</a:t>
            </a:r>
            <a:endParaRPr lang="en-US" sz="9600" dirty="0">
              <a:solidFill>
                <a:schemeClr val="bg1"/>
              </a:solidFill>
              <a:latin typeface="Candara" panose="020E0502030303020204" pitchFamily="34" charset="0"/>
              <a:ea typeface="Adobe Fan Heiti Std B" panose="020B0700000000000000" pitchFamily="34" charset="-12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A34FE1-CA2D-46FC-AF10-07AD7EEA70D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62194" y="2299023"/>
            <a:ext cx="4134282" cy="429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8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9" grpId="0"/>
      <p:bldP spid="40" grpId="0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91C430F3-DBFE-4A56-98B3-667C30C0BB16}"/>
              </a:ext>
            </a:extLst>
          </p:cNvPr>
          <p:cNvSpPr/>
          <p:nvPr/>
        </p:nvSpPr>
        <p:spPr>
          <a:xfrm>
            <a:off x="0" y="0"/>
            <a:ext cx="3466670" cy="6858000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FE59328-4A48-4528-BF92-A479E417770E}"/>
              </a:ext>
            </a:extLst>
          </p:cNvPr>
          <p:cNvSpPr/>
          <p:nvPr/>
        </p:nvSpPr>
        <p:spPr>
          <a:xfrm>
            <a:off x="1455786" y="164744"/>
            <a:ext cx="542828" cy="54282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6B2A76-49F0-44BB-AEB4-1509DF847E53}"/>
              </a:ext>
            </a:extLst>
          </p:cNvPr>
          <p:cNvCxnSpPr>
            <a:cxnSpLocks/>
          </p:cNvCxnSpPr>
          <p:nvPr/>
        </p:nvCxnSpPr>
        <p:spPr>
          <a:xfrm flipH="1">
            <a:off x="0" y="436158"/>
            <a:ext cx="145578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462E76F-397C-4F82-959B-2E1009971D93}"/>
              </a:ext>
            </a:extLst>
          </p:cNvPr>
          <p:cNvCxnSpPr>
            <a:cxnSpLocks/>
          </p:cNvCxnSpPr>
          <p:nvPr/>
        </p:nvCxnSpPr>
        <p:spPr>
          <a:xfrm flipH="1">
            <a:off x="2010884" y="436158"/>
            <a:ext cx="1018111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3">
            <a:extLst>
              <a:ext uri="{FF2B5EF4-FFF2-40B4-BE49-F238E27FC236}">
                <a16:creationId xmlns:a16="http://schemas.microsoft.com/office/drawing/2014/main" id="{A8D1FDAD-6560-4266-90C4-823E0061EEAF}"/>
              </a:ext>
            </a:extLst>
          </p:cNvPr>
          <p:cNvSpPr txBox="1">
            <a:spLocks/>
          </p:cNvSpPr>
          <p:nvPr/>
        </p:nvSpPr>
        <p:spPr>
          <a:xfrm>
            <a:off x="0" y="747127"/>
            <a:ext cx="3452156" cy="192640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Variable Scope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1E59CBA-5299-48C2-B4E8-1974686D862C}"/>
              </a:ext>
            </a:extLst>
          </p:cNvPr>
          <p:cNvSpPr/>
          <p:nvPr/>
        </p:nvSpPr>
        <p:spPr>
          <a:xfrm>
            <a:off x="3712190" y="1490008"/>
            <a:ext cx="817500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Scope </a:t>
            </a:r>
            <a:r>
              <a:rPr lang="en-US" sz="2000" dirty="0" err="1">
                <a:solidFill>
                  <a:schemeClr val="bg1"/>
                </a:solidFill>
              </a:rPr>
              <a:t>dalam</a:t>
            </a:r>
            <a:r>
              <a:rPr lang="en-US" sz="2000" dirty="0">
                <a:solidFill>
                  <a:schemeClr val="bg1"/>
                </a:solidFill>
              </a:rPr>
              <a:t> JavaScript </a:t>
            </a:r>
            <a:r>
              <a:rPr lang="en-US" sz="2000" dirty="0" err="1">
                <a:solidFill>
                  <a:schemeClr val="bg1"/>
                </a:solidFill>
              </a:rPr>
              <a:t>adalah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konsep</a:t>
            </a:r>
            <a:r>
              <a:rPr lang="en-US" sz="2000" dirty="0">
                <a:solidFill>
                  <a:schemeClr val="bg1"/>
                </a:solidFill>
              </a:rPr>
              <a:t> yang </a:t>
            </a:r>
            <a:r>
              <a:rPr lang="en-US" sz="2000" dirty="0" err="1">
                <a:solidFill>
                  <a:schemeClr val="bg1"/>
                </a:solidFill>
              </a:rPr>
              <a:t>digunakan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untuk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membatasi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pengaksesan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suatu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variabel</a:t>
            </a:r>
            <a:r>
              <a:rPr lang="en-US" sz="2000" dirty="0">
                <a:solidFill>
                  <a:schemeClr val="bg1"/>
                </a:solidFill>
              </a:rPr>
              <a:t>. Ada </a:t>
            </a:r>
            <a:r>
              <a:rPr lang="en-US" sz="2000" dirty="0" err="1">
                <a:solidFill>
                  <a:schemeClr val="bg1"/>
                </a:solidFill>
              </a:rPr>
              <a:t>dua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tipe</a:t>
            </a:r>
            <a:r>
              <a:rPr lang="en-US" sz="2000" dirty="0">
                <a:solidFill>
                  <a:schemeClr val="bg1"/>
                </a:solidFill>
              </a:rPr>
              <a:t> scope </a:t>
            </a:r>
            <a:r>
              <a:rPr lang="en-US" sz="2000" dirty="0" err="1">
                <a:solidFill>
                  <a:schemeClr val="bg1"/>
                </a:solidFill>
              </a:rPr>
              <a:t>yaitu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lokal</a:t>
            </a:r>
            <a:r>
              <a:rPr lang="en-US" sz="2000" dirty="0">
                <a:solidFill>
                  <a:schemeClr val="bg1"/>
                </a:solidFill>
              </a:rPr>
              <a:t> dan global. 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Variabel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1" name="Title 3">
            <a:extLst>
              <a:ext uri="{FF2B5EF4-FFF2-40B4-BE49-F238E27FC236}">
                <a16:creationId xmlns:a16="http://schemas.microsoft.com/office/drawing/2014/main" id="{37AB757F-6BED-41B3-8C47-52A5E17EACFE}"/>
              </a:ext>
            </a:extLst>
          </p:cNvPr>
          <p:cNvSpPr txBox="1">
            <a:spLocks/>
          </p:cNvSpPr>
          <p:nvPr/>
        </p:nvSpPr>
        <p:spPr>
          <a:xfrm>
            <a:off x="0" y="2683877"/>
            <a:ext cx="3452156" cy="192640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>
                <a:solidFill>
                  <a:schemeClr val="bg1"/>
                </a:solidFill>
                <a:latin typeface="Candara" panose="020E0502030303020204" pitchFamily="34" charset="0"/>
                <a:ea typeface="Adobe Fan Heiti Std B" panose="020B0700000000000000" pitchFamily="34" charset="-128"/>
              </a:rPr>
              <a:t>JS</a:t>
            </a:r>
            <a:endParaRPr lang="en-US" sz="9600" dirty="0">
              <a:solidFill>
                <a:schemeClr val="bg1"/>
              </a:solidFill>
              <a:latin typeface="Candara" panose="020E0502030303020204" pitchFamily="34" charset="0"/>
              <a:ea typeface="Adobe Fan Heiti Std B" panose="020B0700000000000000" pitchFamily="34" charset="-12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DCEDD1-D300-492A-B4B6-D43535131BE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84137" y="2813447"/>
            <a:ext cx="5520174" cy="333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9" grpId="0"/>
      <p:bldP spid="40" grpId="0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91C430F3-DBFE-4A56-98B3-667C30C0BB16}"/>
              </a:ext>
            </a:extLst>
          </p:cNvPr>
          <p:cNvSpPr/>
          <p:nvPr/>
        </p:nvSpPr>
        <p:spPr>
          <a:xfrm>
            <a:off x="0" y="0"/>
            <a:ext cx="3466670" cy="6858000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FE59328-4A48-4528-BF92-A479E417770E}"/>
              </a:ext>
            </a:extLst>
          </p:cNvPr>
          <p:cNvSpPr/>
          <p:nvPr/>
        </p:nvSpPr>
        <p:spPr>
          <a:xfrm>
            <a:off x="1455786" y="164744"/>
            <a:ext cx="542828" cy="54282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6B2A76-49F0-44BB-AEB4-1509DF847E53}"/>
              </a:ext>
            </a:extLst>
          </p:cNvPr>
          <p:cNvCxnSpPr>
            <a:cxnSpLocks/>
          </p:cNvCxnSpPr>
          <p:nvPr/>
        </p:nvCxnSpPr>
        <p:spPr>
          <a:xfrm flipH="1">
            <a:off x="0" y="436158"/>
            <a:ext cx="145578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3">
            <a:extLst>
              <a:ext uri="{FF2B5EF4-FFF2-40B4-BE49-F238E27FC236}">
                <a16:creationId xmlns:a16="http://schemas.microsoft.com/office/drawing/2014/main" id="{8F4485AE-6F67-4A66-8057-9B2287697C8E}"/>
              </a:ext>
            </a:extLst>
          </p:cNvPr>
          <p:cNvSpPr txBox="1">
            <a:spLocks/>
          </p:cNvSpPr>
          <p:nvPr/>
        </p:nvSpPr>
        <p:spPr>
          <a:xfrm>
            <a:off x="0" y="747127"/>
            <a:ext cx="3452156" cy="192640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Brower Object Model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(BOM)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2730E6-3F8D-45FD-AB44-CDEECAC27B4C}"/>
              </a:ext>
            </a:extLst>
          </p:cNvPr>
          <p:cNvSpPr/>
          <p:nvPr/>
        </p:nvSpPr>
        <p:spPr>
          <a:xfrm>
            <a:off x="3712190" y="1490008"/>
            <a:ext cx="81750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Pada JavaScript, browser </a:t>
            </a:r>
            <a:r>
              <a:rPr lang="en-US" sz="2000" dirty="0" err="1">
                <a:solidFill>
                  <a:schemeClr val="bg1"/>
                </a:solidFill>
              </a:rPr>
              <a:t>dikenal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sebagai</a:t>
            </a:r>
            <a:r>
              <a:rPr lang="en-US" sz="2000" dirty="0">
                <a:solidFill>
                  <a:schemeClr val="bg1"/>
                </a:solidFill>
              </a:rPr>
              <a:t> window object. Di </a:t>
            </a:r>
            <a:r>
              <a:rPr lang="en-US" sz="2000" dirty="0" err="1">
                <a:solidFill>
                  <a:schemeClr val="bg1"/>
                </a:solidFill>
              </a:rPr>
              <a:t>dalam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objek</a:t>
            </a:r>
            <a:r>
              <a:rPr lang="en-US" sz="2000" dirty="0">
                <a:solidFill>
                  <a:schemeClr val="bg1"/>
                </a:solidFill>
              </a:rPr>
              <a:t> window </a:t>
            </a:r>
            <a:r>
              <a:rPr lang="en-US" sz="2000" dirty="0" err="1">
                <a:solidFill>
                  <a:schemeClr val="bg1"/>
                </a:solidFill>
              </a:rPr>
              <a:t>itu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sendiri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terdapat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banyak</a:t>
            </a:r>
            <a:r>
              <a:rPr lang="en-US" sz="2000" dirty="0">
                <a:solidFill>
                  <a:schemeClr val="bg1"/>
                </a:solidFill>
              </a:rPr>
              <a:t> properties dan method yang </a:t>
            </a:r>
            <a:r>
              <a:rPr lang="en-US" sz="2000" dirty="0" err="1">
                <a:solidFill>
                  <a:schemeClr val="bg1"/>
                </a:solidFill>
              </a:rPr>
              <a:t>bisa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digunakan</a:t>
            </a:r>
            <a:r>
              <a:rPr lang="en-US" sz="2000" dirty="0">
                <a:solidFill>
                  <a:schemeClr val="bg1"/>
                </a:solidFill>
              </a:rPr>
              <a:t>, salah </a:t>
            </a:r>
            <a:r>
              <a:rPr lang="en-US" sz="2000" dirty="0" err="1">
                <a:solidFill>
                  <a:schemeClr val="bg1"/>
                </a:solidFill>
              </a:rPr>
              <a:t>satu</a:t>
            </a:r>
            <a:r>
              <a:rPr lang="en-US" sz="2000" dirty="0">
                <a:solidFill>
                  <a:schemeClr val="bg1"/>
                </a:solidFill>
              </a:rPr>
              <a:t> yang </a:t>
            </a:r>
            <a:r>
              <a:rPr lang="en-US" sz="2000" dirty="0" err="1">
                <a:solidFill>
                  <a:schemeClr val="bg1"/>
                </a:solidFill>
              </a:rPr>
              <a:t>sudah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kita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ketahui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adalah</a:t>
            </a:r>
            <a:r>
              <a:rPr lang="en-US" sz="2000" dirty="0">
                <a:solidFill>
                  <a:schemeClr val="bg1"/>
                </a:solidFill>
              </a:rPr>
              <a:t> alert().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1CF79A69-5105-49F1-AD25-743FC2D3935D}"/>
              </a:ext>
            </a:extLst>
          </p:cNvPr>
          <p:cNvSpPr txBox="1">
            <a:spLocks/>
          </p:cNvSpPr>
          <p:nvPr/>
        </p:nvSpPr>
        <p:spPr>
          <a:xfrm>
            <a:off x="0" y="2683877"/>
            <a:ext cx="3452156" cy="192640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>
                <a:solidFill>
                  <a:schemeClr val="bg1"/>
                </a:solidFill>
                <a:latin typeface="Candara" panose="020E0502030303020204" pitchFamily="34" charset="0"/>
                <a:ea typeface="Adobe Fan Heiti Std B" panose="020B0700000000000000" pitchFamily="34" charset="-128"/>
              </a:rPr>
              <a:t>JS</a:t>
            </a:r>
            <a:endParaRPr lang="en-US" sz="9600" dirty="0">
              <a:solidFill>
                <a:schemeClr val="bg1"/>
              </a:solidFill>
              <a:latin typeface="Candara" panose="020E0502030303020204" pitchFamily="34" charset="0"/>
              <a:ea typeface="Adobe Fan Heiti Std B" panose="020B0700000000000000" pitchFamily="34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4A6FFC-209C-48D5-B7C9-B7A2ED4946F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43848" y="2683877"/>
            <a:ext cx="6315187" cy="378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2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292116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Let’s code!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91C430F3-DBFE-4A56-98B3-667C30C0BB16}"/>
              </a:ext>
            </a:extLst>
          </p:cNvPr>
          <p:cNvSpPr/>
          <p:nvPr/>
        </p:nvSpPr>
        <p:spPr>
          <a:xfrm>
            <a:off x="0" y="0"/>
            <a:ext cx="3466670" cy="6858000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6F66F2-BC4D-4941-B44D-B95954E6879A}"/>
              </a:ext>
            </a:extLst>
          </p:cNvPr>
          <p:cNvCxnSpPr>
            <a:cxnSpLocks/>
          </p:cNvCxnSpPr>
          <p:nvPr/>
        </p:nvCxnSpPr>
        <p:spPr>
          <a:xfrm flipH="1">
            <a:off x="3452156" y="436158"/>
            <a:ext cx="872533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3">
            <a:extLst>
              <a:ext uri="{FF2B5EF4-FFF2-40B4-BE49-F238E27FC236}">
                <a16:creationId xmlns:a16="http://schemas.microsoft.com/office/drawing/2014/main" id="{D99876DD-A312-4C15-992F-217B3CD465DC}"/>
              </a:ext>
            </a:extLst>
          </p:cNvPr>
          <p:cNvSpPr txBox="1">
            <a:spLocks/>
          </p:cNvSpPr>
          <p:nvPr/>
        </p:nvSpPr>
        <p:spPr>
          <a:xfrm>
            <a:off x="0" y="747127"/>
            <a:ext cx="3452156" cy="192640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Perkenalan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Javascript</a:t>
            </a:r>
            <a:r>
              <a:rPr lang="en-US" sz="2400" b="1" dirty="0">
                <a:solidFill>
                  <a:schemeClr val="bg1"/>
                </a:solidFill>
              </a:rPr>
              <a:t> dan </a:t>
            </a:r>
            <a:r>
              <a:rPr lang="en-US" sz="2400" b="1" dirty="0" err="1">
                <a:solidFill>
                  <a:schemeClr val="bg1"/>
                </a:solidFill>
              </a:rPr>
              <a:t>Manipulasi</a:t>
            </a:r>
            <a:r>
              <a:rPr lang="en-US" sz="2400" b="1" dirty="0">
                <a:solidFill>
                  <a:schemeClr val="bg1"/>
                </a:solidFill>
              </a:rPr>
              <a:t> DOM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D8BA5FB-16AA-4DF2-BA15-3DD819CAAB33}"/>
              </a:ext>
            </a:extLst>
          </p:cNvPr>
          <p:cNvCxnSpPr>
            <a:cxnSpLocks/>
          </p:cNvCxnSpPr>
          <p:nvPr/>
        </p:nvCxnSpPr>
        <p:spPr>
          <a:xfrm flipH="1">
            <a:off x="1727200" y="436158"/>
            <a:ext cx="1739471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FE59328-4A48-4528-BF92-A479E417770E}"/>
              </a:ext>
            </a:extLst>
          </p:cNvPr>
          <p:cNvSpPr/>
          <p:nvPr/>
        </p:nvSpPr>
        <p:spPr>
          <a:xfrm>
            <a:off x="1455786" y="164744"/>
            <a:ext cx="542828" cy="54282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4F669E-4C2D-4F97-A5DE-18FA35299817}"/>
              </a:ext>
            </a:extLst>
          </p:cNvPr>
          <p:cNvSpPr/>
          <p:nvPr/>
        </p:nvSpPr>
        <p:spPr>
          <a:xfrm>
            <a:off x="3712190" y="1490008"/>
            <a:ext cx="817500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JavaScript </a:t>
            </a:r>
            <a:r>
              <a:rPr lang="en-US" sz="2000" dirty="0" err="1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adalah</a:t>
            </a:r>
            <a:r>
              <a:rPr lang="en-US" sz="2000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bahasa</a:t>
            </a:r>
            <a:r>
              <a:rPr lang="en-US" sz="2000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pemrograman</a:t>
            </a:r>
            <a:r>
              <a:rPr lang="en-US" sz="2000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sisi</a:t>
            </a:r>
            <a:r>
              <a:rPr lang="en-US" sz="2000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klien</a:t>
            </a:r>
            <a:r>
              <a:rPr lang="en-US" sz="2000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sehingga</a:t>
            </a:r>
            <a:r>
              <a:rPr lang="en-US" sz="2000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seluruh</a:t>
            </a:r>
            <a:r>
              <a:rPr lang="en-US" sz="2000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proses </a:t>
            </a:r>
            <a:r>
              <a:rPr lang="en-US" sz="2000" dirty="0" err="1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berjalan</a:t>
            </a:r>
            <a:r>
              <a:rPr lang="en-US" sz="2000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di </a:t>
            </a:r>
            <a:r>
              <a:rPr lang="en-US" sz="2000" dirty="0" err="1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sisi</a:t>
            </a:r>
            <a:r>
              <a:rPr lang="en-US" sz="2000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pengguna</a:t>
            </a:r>
            <a:r>
              <a:rPr lang="en-US" sz="2000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bukan</a:t>
            </a:r>
            <a:r>
              <a:rPr lang="en-US" sz="2000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sisi</a:t>
            </a:r>
            <a:r>
              <a:rPr lang="en-US" sz="2000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server. JavaScript </a:t>
            </a:r>
            <a:r>
              <a:rPr lang="en-US" sz="2000" dirty="0" err="1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diperlukan</a:t>
            </a:r>
            <a:r>
              <a:rPr lang="en-US" sz="2000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US" sz="2000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pengembangan</a:t>
            </a:r>
            <a:r>
              <a:rPr lang="en-US" sz="2000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situs web </a:t>
            </a:r>
            <a:r>
              <a:rPr lang="en-US" sz="2000" dirty="0" err="1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ketika</a:t>
            </a:r>
            <a:r>
              <a:rPr lang="en-US" sz="2000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kita</a:t>
            </a:r>
            <a:r>
              <a:rPr lang="en-US" sz="2000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membutuhkan</a:t>
            </a:r>
            <a:r>
              <a:rPr lang="en-US" sz="2000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interaksi</a:t>
            </a:r>
            <a:r>
              <a:rPr lang="en-US" sz="2000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dari</a:t>
            </a:r>
            <a:r>
              <a:rPr lang="en-US" sz="2000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pengguna</a:t>
            </a:r>
            <a:r>
              <a:rPr lang="en-US" sz="2000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D148957-1ED3-4DD7-BDBC-6E78D7DDE06C}"/>
              </a:ext>
            </a:extLst>
          </p:cNvPr>
          <p:cNvSpPr/>
          <p:nvPr/>
        </p:nvSpPr>
        <p:spPr>
          <a:xfrm>
            <a:off x="3734573" y="2921168"/>
            <a:ext cx="81750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Karena JavaScript </a:t>
            </a:r>
            <a:r>
              <a:rPr lang="en-US" sz="2000" dirty="0" err="1">
                <a:solidFill>
                  <a:schemeClr val="bg1"/>
                </a:solidFill>
              </a:rPr>
              <a:t>diproses</a:t>
            </a:r>
            <a:r>
              <a:rPr lang="en-US" sz="2000" dirty="0">
                <a:solidFill>
                  <a:schemeClr val="bg1"/>
                </a:solidFill>
              </a:rPr>
              <a:t> di </a:t>
            </a:r>
            <a:r>
              <a:rPr lang="en-US" sz="2000" dirty="0" err="1">
                <a:solidFill>
                  <a:schemeClr val="bg1"/>
                </a:solidFill>
              </a:rPr>
              <a:t>sisi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klien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itu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bergantung</a:t>
            </a:r>
            <a:r>
              <a:rPr lang="en-US" sz="2000" dirty="0">
                <a:solidFill>
                  <a:schemeClr val="bg1"/>
                </a:solidFill>
              </a:rPr>
              <a:t> pada </a:t>
            </a:r>
            <a:r>
              <a:rPr lang="en-US" sz="2000" dirty="0" err="1">
                <a:solidFill>
                  <a:schemeClr val="bg1"/>
                </a:solidFill>
              </a:rPr>
              <a:t>kemampuan</a:t>
            </a:r>
            <a:r>
              <a:rPr lang="en-US" sz="2000" dirty="0">
                <a:solidFill>
                  <a:schemeClr val="bg1"/>
                </a:solidFill>
              </a:rPr>
              <a:t> dan </a:t>
            </a:r>
            <a:r>
              <a:rPr lang="en-US" sz="2000" dirty="0" err="1">
                <a:solidFill>
                  <a:schemeClr val="bg1"/>
                </a:solidFill>
              </a:rPr>
              <a:t>konfigurasi</a:t>
            </a:r>
            <a:r>
              <a:rPr lang="en-US" sz="2000" dirty="0">
                <a:solidFill>
                  <a:schemeClr val="bg1"/>
                </a:solidFill>
              </a:rPr>
              <a:t> browser </a:t>
            </a:r>
            <a:r>
              <a:rPr lang="en-US" sz="2000" dirty="0" err="1">
                <a:solidFill>
                  <a:schemeClr val="bg1"/>
                </a:solidFill>
              </a:rPr>
              <a:t>saat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melakukan</a:t>
            </a:r>
            <a:r>
              <a:rPr lang="en-US" sz="2000" dirty="0">
                <a:solidFill>
                  <a:schemeClr val="bg1"/>
                </a:solidFill>
              </a:rPr>
              <a:t> proses </a:t>
            </a:r>
            <a:r>
              <a:rPr lang="en-US" sz="2000" dirty="0" err="1">
                <a:solidFill>
                  <a:schemeClr val="bg1"/>
                </a:solidFill>
              </a:rPr>
              <a:t>seperti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kompilasi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atau</a:t>
            </a:r>
            <a:r>
              <a:rPr lang="en-US" sz="2000" dirty="0">
                <a:solidFill>
                  <a:schemeClr val="bg1"/>
                </a:solidFill>
              </a:rPr>
              <a:t> rendering di DOM.</a:t>
            </a:r>
          </a:p>
        </p:txBody>
      </p:sp>
      <p:sp>
        <p:nvSpPr>
          <p:cNvPr id="50" name="Title 3">
            <a:extLst>
              <a:ext uri="{FF2B5EF4-FFF2-40B4-BE49-F238E27FC236}">
                <a16:creationId xmlns:a16="http://schemas.microsoft.com/office/drawing/2014/main" id="{73022DA6-6FD7-414B-B6EC-5442B041CC3F}"/>
              </a:ext>
            </a:extLst>
          </p:cNvPr>
          <p:cNvSpPr txBox="1">
            <a:spLocks/>
          </p:cNvSpPr>
          <p:nvPr/>
        </p:nvSpPr>
        <p:spPr>
          <a:xfrm>
            <a:off x="0" y="2683877"/>
            <a:ext cx="3452156" cy="192640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>
                <a:solidFill>
                  <a:schemeClr val="bg1"/>
                </a:solidFill>
                <a:latin typeface="Candara" panose="020E0502030303020204" pitchFamily="34" charset="0"/>
                <a:ea typeface="Adobe Fan Heiti Std B" panose="020B0700000000000000" pitchFamily="34" charset="-128"/>
              </a:rPr>
              <a:t>JS</a:t>
            </a:r>
            <a:endParaRPr lang="en-US" sz="9600" dirty="0">
              <a:solidFill>
                <a:schemeClr val="bg1"/>
              </a:solidFill>
              <a:latin typeface="Candara" panose="020E0502030303020204" pitchFamily="34" charset="0"/>
              <a:ea typeface="Adobe Fan Heiti Std B" panose="020B0700000000000000" pitchFamily="34" charset="-128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6D7465-606A-472A-B563-843D6AADCE3D}"/>
              </a:ext>
            </a:extLst>
          </p:cNvPr>
          <p:cNvSpPr/>
          <p:nvPr/>
        </p:nvSpPr>
        <p:spPr>
          <a:xfrm>
            <a:off x="3734573" y="4282793"/>
            <a:ext cx="81750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Document Object Model, </a:t>
            </a:r>
            <a:r>
              <a:rPr lang="en-US" sz="2000" dirty="0" err="1">
                <a:solidFill>
                  <a:schemeClr val="bg1"/>
                </a:solidFill>
              </a:rPr>
              <a:t>atau</a:t>
            </a:r>
            <a:r>
              <a:rPr lang="en-US" sz="2000" dirty="0">
                <a:solidFill>
                  <a:schemeClr val="bg1"/>
                </a:solidFill>
              </a:rPr>
              <a:t> DOM, </a:t>
            </a:r>
            <a:r>
              <a:rPr lang="en-US" sz="2000" dirty="0" err="1">
                <a:solidFill>
                  <a:schemeClr val="bg1"/>
                </a:solidFill>
              </a:rPr>
              <a:t>adalah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alat</a:t>
            </a:r>
            <a:r>
              <a:rPr lang="en-US" sz="2000" dirty="0">
                <a:solidFill>
                  <a:schemeClr val="bg1"/>
                </a:solidFill>
              </a:rPr>
              <a:t> yang </a:t>
            </a:r>
            <a:r>
              <a:rPr lang="en-US" sz="2000" dirty="0" err="1">
                <a:solidFill>
                  <a:schemeClr val="bg1"/>
                </a:solidFill>
              </a:rPr>
              <a:t>disediakan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untuk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pengembang</a:t>
            </a:r>
            <a:r>
              <a:rPr lang="en-US" sz="2000" dirty="0">
                <a:solidFill>
                  <a:schemeClr val="bg1"/>
                </a:solidFill>
              </a:rPr>
              <a:t> yang </a:t>
            </a:r>
            <a:r>
              <a:rPr lang="en-US" sz="2000" dirty="0" err="1">
                <a:solidFill>
                  <a:schemeClr val="bg1"/>
                </a:solidFill>
              </a:rPr>
              <a:t>memungkinkan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mengubah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gaya</a:t>
            </a:r>
            <a:r>
              <a:rPr lang="en-US" sz="2000" dirty="0">
                <a:solidFill>
                  <a:schemeClr val="bg1"/>
                </a:solidFill>
              </a:rPr>
              <a:t> dan </a:t>
            </a:r>
            <a:r>
              <a:rPr lang="en-US" sz="2000" dirty="0" err="1">
                <a:solidFill>
                  <a:schemeClr val="bg1"/>
                </a:solidFill>
              </a:rPr>
              <a:t>konten</a:t>
            </a:r>
            <a:r>
              <a:rPr lang="en-US" sz="2000" dirty="0">
                <a:solidFill>
                  <a:schemeClr val="bg1"/>
                </a:solidFill>
              </a:rPr>
              <a:t> situs web.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49" grpId="0"/>
      <p:bldP spid="41" grpId="0"/>
      <p:bldP spid="48" grpId="0"/>
      <p:bldP spid="50" grpId="0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91C430F3-DBFE-4A56-98B3-667C30C0BB16}"/>
              </a:ext>
            </a:extLst>
          </p:cNvPr>
          <p:cNvSpPr/>
          <p:nvPr/>
        </p:nvSpPr>
        <p:spPr>
          <a:xfrm>
            <a:off x="0" y="0"/>
            <a:ext cx="3466670" cy="6858000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6F66F2-BC4D-4941-B44D-B95954E6879A}"/>
              </a:ext>
            </a:extLst>
          </p:cNvPr>
          <p:cNvCxnSpPr>
            <a:cxnSpLocks/>
          </p:cNvCxnSpPr>
          <p:nvPr/>
        </p:nvCxnSpPr>
        <p:spPr>
          <a:xfrm flipH="1">
            <a:off x="3452156" y="436158"/>
            <a:ext cx="872533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D8BA5FB-16AA-4DF2-BA15-3DD819CAAB33}"/>
              </a:ext>
            </a:extLst>
          </p:cNvPr>
          <p:cNvCxnSpPr>
            <a:cxnSpLocks/>
          </p:cNvCxnSpPr>
          <p:nvPr/>
        </p:nvCxnSpPr>
        <p:spPr>
          <a:xfrm flipH="1">
            <a:off x="1727200" y="436158"/>
            <a:ext cx="1739471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FE59328-4A48-4528-BF92-A479E417770E}"/>
              </a:ext>
            </a:extLst>
          </p:cNvPr>
          <p:cNvSpPr/>
          <p:nvPr/>
        </p:nvSpPr>
        <p:spPr>
          <a:xfrm>
            <a:off x="1455786" y="164744"/>
            <a:ext cx="542828" cy="54282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02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6B2A76-49F0-44BB-AEB4-1509DF847E53}"/>
              </a:ext>
            </a:extLst>
          </p:cNvPr>
          <p:cNvCxnSpPr>
            <a:cxnSpLocks/>
          </p:cNvCxnSpPr>
          <p:nvPr/>
        </p:nvCxnSpPr>
        <p:spPr>
          <a:xfrm flipH="1">
            <a:off x="0" y="436158"/>
            <a:ext cx="145578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3">
            <a:extLst>
              <a:ext uri="{FF2B5EF4-FFF2-40B4-BE49-F238E27FC236}">
                <a16:creationId xmlns:a16="http://schemas.microsoft.com/office/drawing/2014/main" id="{71B89D5A-0383-4399-9C9E-FA407A07CD5B}"/>
              </a:ext>
            </a:extLst>
          </p:cNvPr>
          <p:cNvSpPr txBox="1">
            <a:spLocks/>
          </p:cNvSpPr>
          <p:nvPr/>
        </p:nvSpPr>
        <p:spPr>
          <a:xfrm>
            <a:off x="0" y="747127"/>
            <a:ext cx="3452156" cy="192640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Statement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843B8FF-BB52-4192-B4C2-E517AE6D8C15}"/>
              </a:ext>
            </a:extLst>
          </p:cNvPr>
          <p:cNvSpPr/>
          <p:nvPr/>
        </p:nvSpPr>
        <p:spPr>
          <a:xfrm>
            <a:off x="3712190" y="1490008"/>
            <a:ext cx="81750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Statement </a:t>
            </a:r>
            <a:r>
              <a:rPr lang="en-US" sz="2000" dirty="0" err="1">
                <a:solidFill>
                  <a:schemeClr val="bg1"/>
                </a:solidFill>
              </a:rPr>
              <a:t>adalah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sebuah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perintah</a:t>
            </a:r>
            <a:r>
              <a:rPr lang="en-US" sz="2000" dirty="0">
                <a:solidFill>
                  <a:schemeClr val="bg1"/>
                </a:solidFill>
              </a:rPr>
              <a:t> yang </a:t>
            </a:r>
            <a:r>
              <a:rPr lang="en-US" sz="2000" dirty="0" err="1">
                <a:solidFill>
                  <a:schemeClr val="bg1"/>
                </a:solidFill>
              </a:rPr>
              <a:t>bertujuan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untuk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memberitahu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apa</a:t>
            </a:r>
            <a:r>
              <a:rPr lang="en-US" sz="2000" dirty="0">
                <a:solidFill>
                  <a:schemeClr val="bg1"/>
                </a:solidFill>
              </a:rPr>
              <a:t> yang </a:t>
            </a:r>
            <a:r>
              <a:rPr lang="en-US" sz="2000" dirty="0" err="1">
                <a:solidFill>
                  <a:schemeClr val="bg1"/>
                </a:solidFill>
              </a:rPr>
              <a:t>harus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dilakukan</a:t>
            </a:r>
            <a:r>
              <a:rPr lang="en-US" sz="2000" dirty="0">
                <a:solidFill>
                  <a:schemeClr val="bg1"/>
                </a:solidFill>
              </a:rPr>
              <a:t> oleh browser.</a:t>
            </a:r>
          </a:p>
        </p:txBody>
      </p:sp>
      <p:sp>
        <p:nvSpPr>
          <p:cNvPr id="51" name="Title 3">
            <a:extLst>
              <a:ext uri="{FF2B5EF4-FFF2-40B4-BE49-F238E27FC236}">
                <a16:creationId xmlns:a16="http://schemas.microsoft.com/office/drawing/2014/main" id="{4A3BCBA4-AEDF-42DB-A270-443973387EF9}"/>
              </a:ext>
            </a:extLst>
          </p:cNvPr>
          <p:cNvSpPr txBox="1">
            <a:spLocks/>
          </p:cNvSpPr>
          <p:nvPr/>
        </p:nvSpPr>
        <p:spPr>
          <a:xfrm>
            <a:off x="0" y="2683877"/>
            <a:ext cx="3452156" cy="192640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>
                <a:solidFill>
                  <a:schemeClr val="bg1"/>
                </a:solidFill>
                <a:latin typeface="Candara" panose="020E0502030303020204" pitchFamily="34" charset="0"/>
                <a:ea typeface="Adobe Fan Heiti Std B" panose="020B0700000000000000" pitchFamily="34" charset="-128"/>
              </a:rPr>
              <a:t>JS</a:t>
            </a:r>
            <a:endParaRPr lang="en-US" sz="9600" dirty="0">
              <a:solidFill>
                <a:schemeClr val="bg1"/>
              </a:solidFill>
              <a:latin typeface="Candara" panose="020E0502030303020204" pitchFamily="34" charset="0"/>
              <a:ea typeface="Adobe Fan Heiti Std B" panose="020B0700000000000000" pitchFamily="34" charset="-128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CF4564B-1722-43D9-AD1B-ED2C2D235BF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83661" y="3165618"/>
            <a:ext cx="4839733" cy="144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9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41" grpId="0"/>
      <p:bldP spid="42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91C430F3-DBFE-4A56-98B3-667C30C0BB16}"/>
              </a:ext>
            </a:extLst>
          </p:cNvPr>
          <p:cNvSpPr/>
          <p:nvPr/>
        </p:nvSpPr>
        <p:spPr>
          <a:xfrm>
            <a:off x="0" y="0"/>
            <a:ext cx="3466670" cy="6858000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6F66F2-BC4D-4941-B44D-B95954E6879A}"/>
              </a:ext>
            </a:extLst>
          </p:cNvPr>
          <p:cNvCxnSpPr>
            <a:cxnSpLocks/>
          </p:cNvCxnSpPr>
          <p:nvPr/>
        </p:nvCxnSpPr>
        <p:spPr>
          <a:xfrm flipH="1">
            <a:off x="3452156" y="436158"/>
            <a:ext cx="872533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D8BA5FB-16AA-4DF2-BA15-3DD819CAAB33}"/>
              </a:ext>
            </a:extLst>
          </p:cNvPr>
          <p:cNvCxnSpPr>
            <a:cxnSpLocks/>
          </p:cNvCxnSpPr>
          <p:nvPr/>
        </p:nvCxnSpPr>
        <p:spPr>
          <a:xfrm flipH="1">
            <a:off x="1727200" y="436158"/>
            <a:ext cx="1739471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FE59328-4A48-4528-BF92-A479E417770E}"/>
              </a:ext>
            </a:extLst>
          </p:cNvPr>
          <p:cNvSpPr/>
          <p:nvPr/>
        </p:nvSpPr>
        <p:spPr>
          <a:xfrm>
            <a:off x="1455786" y="164744"/>
            <a:ext cx="542828" cy="54282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03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6B2A76-49F0-44BB-AEB4-1509DF847E53}"/>
              </a:ext>
            </a:extLst>
          </p:cNvPr>
          <p:cNvCxnSpPr>
            <a:cxnSpLocks/>
          </p:cNvCxnSpPr>
          <p:nvPr/>
        </p:nvCxnSpPr>
        <p:spPr>
          <a:xfrm flipH="1">
            <a:off x="0" y="436158"/>
            <a:ext cx="145578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3">
            <a:extLst>
              <a:ext uri="{FF2B5EF4-FFF2-40B4-BE49-F238E27FC236}">
                <a16:creationId xmlns:a16="http://schemas.microsoft.com/office/drawing/2014/main" id="{3F05F19F-5DFC-4CFB-8066-1A997C4B765B}"/>
              </a:ext>
            </a:extLst>
          </p:cNvPr>
          <p:cNvSpPr txBox="1">
            <a:spLocks/>
          </p:cNvSpPr>
          <p:nvPr/>
        </p:nvSpPr>
        <p:spPr>
          <a:xfrm>
            <a:off x="0" y="747127"/>
            <a:ext cx="3452156" cy="192640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Comment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02DA3B-EF8E-4420-A422-31FCE2AC326E}"/>
              </a:ext>
            </a:extLst>
          </p:cNvPr>
          <p:cNvSpPr/>
          <p:nvPr/>
        </p:nvSpPr>
        <p:spPr>
          <a:xfrm>
            <a:off x="3712190" y="1490008"/>
            <a:ext cx="81750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Komentar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adalah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sebuah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baris</a:t>
            </a:r>
            <a:r>
              <a:rPr lang="en-US" sz="2000" dirty="0">
                <a:solidFill>
                  <a:schemeClr val="bg1"/>
                </a:solidFill>
              </a:rPr>
              <a:t> yang </a:t>
            </a:r>
            <a:r>
              <a:rPr lang="en-US" sz="2000" dirty="0" err="1">
                <a:solidFill>
                  <a:schemeClr val="bg1"/>
                </a:solidFill>
              </a:rPr>
              <a:t>tidak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akan</a:t>
            </a:r>
            <a:r>
              <a:rPr lang="en-US" sz="2000" dirty="0">
                <a:solidFill>
                  <a:schemeClr val="bg1"/>
                </a:solidFill>
              </a:rPr>
              <a:t> di </a:t>
            </a:r>
            <a:r>
              <a:rPr lang="en-US" sz="2000" dirty="0" err="1">
                <a:solidFill>
                  <a:schemeClr val="bg1"/>
                </a:solidFill>
              </a:rPr>
              <a:t>eksekusi</a:t>
            </a:r>
            <a:r>
              <a:rPr lang="en-US" sz="2000" dirty="0">
                <a:solidFill>
                  <a:schemeClr val="bg1"/>
                </a:solidFill>
              </a:rPr>
              <a:t> oleh interpreter/compiler.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2" name="Title 3">
            <a:extLst>
              <a:ext uri="{FF2B5EF4-FFF2-40B4-BE49-F238E27FC236}">
                <a16:creationId xmlns:a16="http://schemas.microsoft.com/office/drawing/2014/main" id="{25B855E1-4B3C-4D1A-BCDF-059E2D1A65AA}"/>
              </a:ext>
            </a:extLst>
          </p:cNvPr>
          <p:cNvSpPr txBox="1">
            <a:spLocks/>
          </p:cNvSpPr>
          <p:nvPr/>
        </p:nvSpPr>
        <p:spPr>
          <a:xfrm>
            <a:off x="0" y="2683877"/>
            <a:ext cx="3452156" cy="192640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>
                <a:solidFill>
                  <a:schemeClr val="bg1"/>
                </a:solidFill>
                <a:latin typeface="Candara" panose="020E0502030303020204" pitchFamily="34" charset="0"/>
                <a:ea typeface="Adobe Fan Heiti Std B" panose="020B0700000000000000" pitchFamily="34" charset="-128"/>
              </a:rPr>
              <a:t>JS</a:t>
            </a:r>
            <a:endParaRPr lang="en-US" sz="9600" dirty="0">
              <a:solidFill>
                <a:schemeClr val="bg1"/>
              </a:solidFill>
              <a:latin typeface="Candara" panose="020E0502030303020204" pitchFamily="34" charset="0"/>
              <a:ea typeface="Adobe Fan Heiti Std B" panose="020B0700000000000000" pitchFamily="34" charset="-128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16DA087-F98D-45B0-8E44-5D2E35B7D6A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64513" y="2987744"/>
            <a:ext cx="5648730" cy="171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2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0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91C430F3-DBFE-4A56-98B3-667C30C0BB16}"/>
              </a:ext>
            </a:extLst>
          </p:cNvPr>
          <p:cNvSpPr/>
          <p:nvPr/>
        </p:nvSpPr>
        <p:spPr>
          <a:xfrm>
            <a:off x="0" y="0"/>
            <a:ext cx="3466670" cy="6858000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FE59328-4A48-4528-BF92-A479E417770E}"/>
              </a:ext>
            </a:extLst>
          </p:cNvPr>
          <p:cNvSpPr/>
          <p:nvPr/>
        </p:nvSpPr>
        <p:spPr>
          <a:xfrm>
            <a:off x="1455786" y="164744"/>
            <a:ext cx="542828" cy="54282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04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6B2A76-49F0-44BB-AEB4-1509DF847E53}"/>
              </a:ext>
            </a:extLst>
          </p:cNvPr>
          <p:cNvCxnSpPr>
            <a:cxnSpLocks/>
          </p:cNvCxnSpPr>
          <p:nvPr/>
        </p:nvCxnSpPr>
        <p:spPr>
          <a:xfrm flipH="1">
            <a:off x="0" y="436158"/>
            <a:ext cx="145578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462E76F-397C-4F82-959B-2E1009971D93}"/>
              </a:ext>
            </a:extLst>
          </p:cNvPr>
          <p:cNvCxnSpPr>
            <a:cxnSpLocks/>
          </p:cNvCxnSpPr>
          <p:nvPr/>
        </p:nvCxnSpPr>
        <p:spPr>
          <a:xfrm flipH="1">
            <a:off x="2010884" y="436158"/>
            <a:ext cx="1018111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3">
            <a:extLst>
              <a:ext uri="{FF2B5EF4-FFF2-40B4-BE49-F238E27FC236}">
                <a16:creationId xmlns:a16="http://schemas.microsoft.com/office/drawing/2014/main" id="{1F82B867-25E5-4E58-B559-29CB211CD014}"/>
              </a:ext>
            </a:extLst>
          </p:cNvPr>
          <p:cNvSpPr txBox="1">
            <a:spLocks/>
          </p:cNvSpPr>
          <p:nvPr/>
        </p:nvSpPr>
        <p:spPr>
          <a:xfrm>
            <a:off x="0" y="747127"/>
            <a:ext cx="3452156" cy="192640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Variable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CA6D0A-CF56-4E28-A0FA-508252114C04}"/>
              </a:ext>
            </a:extLst>
          </p:cNvPr>
          <p:cNvSpPr/>
          <p:nvPr/>
        </p:nvSpPr>
        <p:spPr>
          <a:xfrm>
            <a:off x="3712190" y="1490008"/>
            <a:ext cx="81750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Variable </a:t>
            </a:r>
            <a:r>
              <a:rPr lang="en-US" sz="2000" dirty="0" err="1">
                <a:solidFill>
                  <a:schemeClr val="bg1"/>
                </a:solidFill>
              </a:rPr>
              <a:t>digunakan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untuk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menyimpan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suatu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informasi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atau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nilai</a:t>
            </a:r>
            <a:r>
              <a:rPr lang="en-US" sz="2000" dirty="0">
                <a:solidFill>
                  <a:schemeClr val="bg1"/>
                </a:solidFill>
              </a:rPr>
              <a:t> yang </a:t>
            </a:r>
            <a:r>
              <a:rPr lang="en-US" sz="2000" dirty="0" err="1">
                <a:solidFill>
                  <a:schemeClr val="bg1"/>
                </a:solidFill>
              </a:rPr>
              <a:t>nantinya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akan</a:t>
            </a:r>
            <a:r>
              <a:rPr lang="en-US" sz="2000" dirty="0">
                <a:solidFill>
                  <a:schemeClr val="bg1"/>
                </a:solidFill>
              </a:rPr>
              <a:t> di </a:t>
            </a:r>
            <a:r>
              <a:rPr lang="en-US" sz="2000" dirty="0" err="1">
                <a:solidFill>
                  <a:schemeClr val="bg1"/>
                </a:solidFill>
              </a:rPr>
              <a:t>olah</a:t>
            </a:r>
            <a:r>
              <a:rPr lang="en-US" sz="2000" dirty="0">
                <a:solidFill>
                  <a:schemeClr val="bg1"/>
                </a:solidFill>
              </a:rPr>
              <a:t> oleh program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2" name="Title 3">
            <a:extLst>
              <a:ext uri="{FF2B5EF4-FFF2-40B4-BE49-F238E27FC236}">
                <a16:creationId xmlns:a16="http://schemas.microsoft.com/office/drawing/2014/main" id="{75B1C9D0-EF7D-4170-80D7-D91514D08990}"/>
              </a:ext>
            </a:extLst>
          </p:cNvPr>
          <p:cNvSpPr txBox="1">
            <a:spLocks/>
          </p:cNvSpPr>
          <p:nvPr/>
        </p:nvSpPr>
        <p:spPr>
          <a:xfrm>
            <a:off x="0" y="2683877"/>
            <a:ext cx="3452156" cy="192640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>
                <a:solidFill>
                  <a:schemeClr val="bg1"/>
                </a:solidFill>
                <a:latin typeface="Candara" panose="020E0502030303020204" pitchFamily="34" charset="0"/>
                <a:ea typeface="Adobe Fan Heiti Std B" panose="020B0700000000000000" pitchFamily="34" charset="-128"/>
              </a:rPr>
              <a:t>JS</a:t>
            </a:r>
            <a:endParaRPr lang="en-US" sz="9600" dirty="0">
              <a:solidFill>
                <a:schemeClr val="bg1"/>
              </a:solidFill>
              <a:latin typeface="Candara" panose="020E0502030303020204" pitchFamily="34" charset="0"/>
              <a:ea typeface="Adobe Fan Heiti Std B" panose="020B0700000000000000" pitchFamily="34" charset="-128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4845ABB-1D8A-4958-BB4F-5A30E515919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80702" y="3129342"/>
            <a:ext cx="5977283" cy="148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9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0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91C430F3-DBFE-4A56-98B3-667C30C0BB16}"/>
              </a:ext>
            </a:extLst>
          </p:cNvPr>
          <p:cNvSpPr/>
          <p:nvPr/>
        </p:nvSpPr>
        <p:spPr>
          <a:xfrm>
            <a:off x="0" y="0"/>
            <a:ext cx="3466670" cy="6858000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FE59328-4A48-4528-BF92-A479E417770E}"/>
              </a:ext>
            </a:extLst>
          </p:cNvPr>
          <p:cNvSpPr/>
          <p:nvPr/>
        </p:nvSpPr>
        <p:spPr>
          <a:xfrm>
            <a:off x="1455786" y="164744"/>
            <a:ext cx="542828" cy="54282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05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6B2A76-49F0-44BB-AEB4-1509DF847E53}"/>
              </a:ext>
            </a:extLst>
          </p:cNvPr>
          <p:cNvCxnSpPr>
            <a:cxnSpLocks/>
          </p:cNvCxnSpPr>
          <p:nvPr/>
        </p:nvCxnSpPr>
        <p:spPr>
          <a:xfrm flipH="1">
            <a:off x="0" y="436158"/>
            <a:ext cx="145578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BDBB92-0A88-4F0A-BA73-78C9C99A6E81}"/>
              </a:ext>
            </a:extLst>
          </p:cNvPr>
          <p:cNvCxnSpPr>
            <a:cxnSpLocks/>
          </p:cNvCxnSpPr>
          <p:nvPr/>
        </p:nvCxnSpPr>
        <p:spPr>
          <a:xfrm flipH="1">
            <a:off x="2010884" y="436158"/>
            <a:ext cx="1018111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3">
            <a:extLst>
              <a:ext uri="{FF2B5EF4-FFF2-40B4-BE49-F238E27FC236}">
                <a16:creationId xmlns:a16="http://schemas.microsoft.com/office/drawing/2014/main" id="{F7F55F89-C1F7-474C-997D-EFF32167C05E}"/>
              </a:ext>
            </a:extLst>
          </p:cNvPr>
          <p:cNvSpPr txBox="1">
            <a:spLocks/>
          </p:cNvSpPr>
          <p:nvPr/>
        </p:nvSpPr>
        <p:spPr>
          <a:xfrm>
            <a:off x="0" y="747127"/>
            <a:ext cx="3452156" cy="192640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Tipe</a:t>
            </a:r>
            <a:r>
              <a:rPr lang="en-US" sz="2400" b="1" dirty="0">
                <a:solidFill>
                  <a:schemeClr val="bg1"/>
                </a:solidFill>
              </a:rPr>
              <a:t> Data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EBE70D-03E7-49A0-9BBD-D64DAC30E336}"/>
              </a:ext>
            </a:extLst>
          </p:cNvPr>
          <p:cNvSpPr/>
          <p:nvPr/>
        </p:nvSpPr>
        <p:spPr>
          <a:xfrm>
            <a:off x="3712190" y="1490008"/>
            <a:ext cx="81750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Nilai yang </a:t>
            </a:r>
            <a:r>
              <a:rPr lang="en-US" sz="2000" dirty="0" err="1">
                <a:solidFill>
                  <a:schemeClr val="bg1"/>
                </a:solidFill>
              </a:rPr>
              <a:t>ditetapkan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dalam</a:t>
            </a:r>
            <a:r>
              <a:rPr lang="en-US" sz="2000" dirty="0">
                <a:solidFill>
                  <a:schemeClr val="bg1"/>
                </a:solidFill>
              </a:rPr>
              <a:t> variable </a:t>
            </a:r>
            <a:r>
              <a:rPr lang="en-US" sz="2000" dirty="0" err="1">
                <a:solidFill>
                  <a:schemeClr val="bg1"/>
                </a:solidFill>
              </a:rPr>
              <a:t>pasti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memiliki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tipe</a:t>
            </a:r>
            <a:r>
              <a:rPr lang="en-US" sz="2000" dirty="0">
                <a:solidFill>
                  <a:schemeClr val="bg1"/>
                </a:solidFill>
              </a:rPr>
              <a:t> data. </a:t>
            </a:r>
            <a:r>
              <a:rPr lang="en-US" sz="2000" dirty="0" err="1">
                <a:solidFill>
                  <a:schemeClr val="bg1"/>
                </a:solidFill>
              </a:rPr>
              <a:t>Tipe</a:t>
            </a:r>
            <a:r>
              <a:rPr lang="en-US" sz="2000" dirty="0">
                <a:solidFill>
                  <a:schemeClr val="bg1"/>
                </a:solidFill>
              </a:rPr>
              <a:t> data </a:t>
            </a:r>
            <a:r>
              <a:rPr lang="en-US" sz="2000" dirty="0" err="1">
                <a:solidFill>
                  <a:schemeClr val="bg1"/>
                </a:solidFill>
              </a:rPr>
              <a:t>merupakan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pengklasifikasian</a:t>
            </a:r>
            <a:r>
              <a:rPr lang="en-US" sz="2000" dirty="0">
                <a:solidFill>
                  <a:schemeClr val="bg1"/>
                </a:solidFill>
              </a:rPr>
              <a:t> data </a:t>
            </a:r>
            <a:r>
              <a:rPr lang="en-US" sz="2000" dirty="0" err="1">
                <a:solidFill>
                  <a:schemeClr val="bg1"/>
                </a:solidFill>
              </a:rPr>
              <a:t>berdasarkan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jenis</a:t>
            </a:r>
            <a:r>
              <a:rPr lang="en-US" sz="2000" dirty="0">
                <a:solidFill>
                  <a:schemeClr val="bg1"/>
                </a:solidFill>
              </a:rPr>
              <a:t> data </a:t>
            </a:r>
            <a:r>
              <a:rPr lang="en-US" sz="2000" dirty="0" err="1">
                <a:solidFill>
                  <a:schemeClr val="bg1"/>
                </a:solidFill>
              </a:rPr>
              <a:t>tersebut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2" name="Title 3">
            <a:extLst>
              <a:ext uri="{FF2B5EF4-FFF2-40B4-BE49-F238E27FC236}">
                <a16:creationId xmlns:a16="http://schemas.microsoft.com/office/drawing/2014/main" id="{69128749-214F-46B5-A5DD-9DEAADAC7381}"/>
              </a:ext>
            </a:extLst>
          </p:cNvPr>
          <p:cNvSpPr txBox="1">
            <a:spLocks/>
          </p:cNvSpPr>
          <p:nvPr/>
        </p:nvSpPr>
        <p:spPr>
          <a:xfrm>
            <a:off x="0" y="2683877"/>
            <a:ext cx="3452156" cy="192640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>
                <a:solidFill>
                  <a:schemeClr val="bg1"/>
                </a:solidFill>
                <a:latin typeface="Candara" panose="020E0502030303020204" pitchFamily="34" charset="0"/>
                <a:ea typeface="Adobe Fan Heiti Std B" panose="020B0700000000000000" pitchFamily="34" charset="-128"/>
              </a:rPr>
              <a:t>JS</a:t>
            </a:r>
            <a:endParaRPr lang="en-US" sz="9600" dirty="0">
              <a:solidFill>
                <a:schemeClr val="bg1"/>
              </a:solidFill>
              <a:latin typeface="Candara" panose="020E0502030303020204" pitchFamily="34" charset="0"/>
              <a:ea typeface="Adobe Fan Heiti Std B" panose="020B0700000000000000" pitchFamily="34" charset="-128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ABFC392-CEAB-4AA2-85FF-2BAED9C0E89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82454" y="2683877"/>
            <a:ext cx="5034479" cy="272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2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0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91C430F3-DBFE-4A56-98B3-667C30C0BB16}"/>
              </a:ext>
            </a:extLst>
          </p:cNvPr>
          <p:cNvSpPr/>
          <p:nvPr/>
        </p:nvSpPr>
        <p:spPr>
          <a:xfrm>
            <a:off x="0" y="0"/>
            <a:ext cx="3466670" cy="6858000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FE59328-4A48-4528-BF92-A479E417770E}"/>
              </a:ext>
            </a:extLst>
          </p:cNvPr>
          <p:cNvSpPr/>
          <p:nvPr/>
        </p:nvSpPr>
        <p:spPr>
          <a:xfrm>
            <a:off x="1455786" y="164744"/>
            <a:ext cx="542828" cy="54282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06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6B2A76-49F0-44BB-AEB4-1509DF847E53}"/>
              </a:ext>
            </a:extLst>
          </p:cNvPr>
          <p:cNvCxnSpPr>
            <a:cxnSpLocks/>
          </p:cNvCxnSpPr>
          <p:nvPr/>
        </p:nvCxnSpPr>
        <p:spPr>
          <a:xfrm flipH="1">
            <a:off x="0" y="436158"/>
            <a:ext cx="145578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462E76F-397C-4F82-959B-2E1009971D93}"/>
              </a:ext>
            </a:extLst>
          </p:cNvPr>
          <p:cNvCxnSpPr>
            <a:cxnSpLocks/>
          </p:cNvCxnSpPr>
          <p:nvPr/>
        </p:nvCxnSpPr>
        <p:spPr>
          <a:xfrm flipH="1">
            <a:off x="2010884" y="436158"/>
            <a:ext cx="1018111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3">
            <a:extLst>
              <a:ext uri="{FF2B5EF4-FFF2-40B4-BE49-F238E27FC236}">
                <a16:creationId xmlns:a16="http://schemas.microsoft.com/office/drawing/2014/main" id="{40C86425-C8B1-484A-920E-1C8A99527593}"/>
              </a:ext>
            </a:extLst>
          </p:cNvPr>
          <p:cNvSpPr txBox="1">
            <a:spLocks/>
          </p:cNvSpPr>
          <p:nvPr/>
        </p:nvSpPr>
        <p:spPr>
          <a:xfrm>
            <a:off x="0" y="747127"/>
            <a:ext cx="3452156" cy="192640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Array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1C9B445-158B-4A59-8D38-E1AE350EE9AC}"/>
              </a:ext>
            </a:extLst>
          </p:cNvPr>
          <p:cNvSpPr/>
          <p:nvPr/>
        </p:nvSpPr>
        <p:spPr>
          <a:xfrm>
            <a:off x="3712190" y="1490008"/>
            <a:ext cx="81750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Array </a:t>
            </a:r>
            <a:r>
              <a:rPr lang="en-US" sz="2000" dirty="0" err="1">
                <a:solidFill>
                  <a:schemeClr val="bg1"/>
                </a:solidFill>
              </a:rPr>
              <a:t>merupakan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tipe</a:t>
            </a:r>
            <a:r>
              <a:rPr lang="en-US" sz="2000" dirty="0">
                <a:solidFill>
                  <a:schemeClr val="bg1"/>
                </a:solidFill>
              </a:rPr>
              <a:t> data yang </a:t>
            </a:r>
            <a:r>
              <a:rPr lang="en-US" sz="2000" dirty="0" err="1">
                <a:solidFill>
                  <a:schemeClr val="bg1"/>
                </a:solidFill>
              </a:rPr>
              <a:t>dapat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mengelompokkan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lebih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dari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satu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nilai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dari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tipe</a:t>
            </a:r>
            <a:r>
              <a:rPr lang="en-US" sz="2000" dirty="0">
                <a:solidFill>
                  <a:schemeClr val="bg1"/>
                </a:solidFill>
              </a:rPr>
              <a:t> data lain </a:t>
            </a:r>
            <a:r>
              <a:rPr lang="en-US" sz="2000" dirty="0" err="1">
                <a:solidFill>
                  <a:schemeClr val="bg1"/>
                </a:solidFill>
              </a:rPr>
              <a:t>dengan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menempatkannya</a:t>
            </a:r>
            <a:r>
              <a:rPr lang="en-US" sz="2000" dirty="0">
                <a:solidFill>
                  <a:schemeClr val="bg1"/>
                </a:solidFill>
              </a:rPr>
              <a:t> pada </a:t>
            </a:r>
            <a:r>
              <a:rPr lang="en-US" sz="2000" dirty="0" err="1">
                <a:solidFill>
                  <a:schemeClr val="bg1"/>
                </a:solidFill>
              </a:rPr>
              <a:t>satu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variabel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19A287B2-317A-4C49-B137-E0A0736C5781}"/>
              </a:ext>
            </a:extLst>
          </p:cNvPr>
          <p:cNvSpPr txBox="1">
            <a:spLocks/>
          </p:cNvSpPr>
          <p:nvPr/>
        </p:nvSpPr>
        <p:spPr>
          <a:xfrm>
            <a:off x="0" y="2683877"/>
            <a:ext cx="3452156" cy="192640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>
                <a:solidFill>
                  <a:schemeClr val="bg1"/>
                </a:solidFill>
                <a:latin typeface="Candara" panose="020E0502030303020204" pitchFamily="34" charset="0"/>
                <a:ea typeface="Adobe Fan Heiti Std B" panose="020B0700000000000000" pitchFamily="34" charset="-128"/>
              </a:rPr>
              <a:t>JS</a:t>
            </a:r>
            <a:endParaRPr lang="en-US" sz="9600" dirty="0">
              <a:solidFill>
                <a:schemeClr val="bg1"/>
              </a:solidFill>
              <a:latin typeface="Candara" panose="020E0502030303020204" pitchFamily="34" charset="0"/>
              <a:ea typeface="Adobe Fan Heiti Std B" panose="020B0700000000000000" pitchFamily="34" charset="-128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B33FC9E-6241-4889-AF69-CC941F51DC8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04346" y="3429000"/>
            <a:ext cx="5793329" cy="124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10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2" grpId="0"/>
      <p:bldP spid="33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91C430F3-DBFE-4A56-98B3-667C30C0BB16}"/>
              </a:ext>
            </a:extLst>
          </p:cNvPr>
          <p:cNvSpPr/>
          <p:nvPr/>
        </p:nvSpPr>
        <p:spPr>
          <a:xfrm>
            <a:off x="12881" y="0"/>
            <a:ext cx="3466670" cy="6858000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FE59328-4A48-4528-BF92-A479E417770E}"/>
              </a:ext>
            </a:extLst>
          </p:cNvPr>
          <p:cNvSpPr/>
          <p:nvPr/>
        </p:nvSpPr>
        <p:spPr>
          <a:xfrm>
            <a:off x="1455786" y="138986"/>
            <a:ext cx="542828" cy="54282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07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6B2A76-49F0-44BB-AEB4-1509DF847E53}"/>
              </a:ext>
            </a:extLst>
          </p:cNvPr>
          <p:cNvCxnSpPr>
            <a:cxnSpLocks/>
          </p:cNvCxnSpPr>
          <p:nvPr/>
        </p:nvCxnSpPr>
        <p:spPr>
          <a:xfrm flipH="1">
            <a:off x="0" y="436158"/>
            <a:ext cx="145578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462E76F-397C-4F82-959B-2E1009971D93}"/>
              </a:ext>
            </a:extLst>
          </p:cNvPr>
          <p:cNvCxnSpPr>
            <a:cxnSpLocks/>
          </p:cNvCxnSpPr>
          <p:nvPr/>
        </p:nvCxnSpPr>
        <p:spPr>
          <a:xfrm flipH="1">
            <a:off x="2010884" y="436158"/>
            <a:ext cx="1018111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3">
            <a:extLst>
              <a:ext uri="{FF2B5EF4-FFF2-40B4-BE49-F238E27FC236}">
                <a16:creationId xmlns:a16="http://schemas.microsoft.com/office/drawing/2014/main" id="{828E0AC6-5105-4E6B-B51A-1D05699B974C}"/>
              </a:ext>
            </a:extLst>
          </p:cNvPr>
          <p:cNvSpPr txBox="1">
            <a:spLocks/>
          </p:cNvSpPr>
          <p:nvPr/>
        </p:nvSpPr>
        <p:spPr>
          <a:xfrm>
            <a:off x="0" y="747127"/>
            <a:ext cx="3452156" cy="192640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Object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77C985-0D26-4CFF-995C-5BADABA3DC13}"/>
              </a:ext>
            </a:extLst>
          </p:cNvPr>
          <p:cNvSpPr/>
          <p:nvPr/>
        </p:nvSpPr>
        <p:spPr>
          <a:xfrm>
            <a:off x="3712190" y="1490008"/>
            <a:ext cx="81750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Objek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seperti</a:t>
            </a:r>
            <a:r>
              <a:rPr lang="en-US" sz="2000" dirty="0">
                <a:solidFill>
                  <a:schemeClr val="bg1"/>
                </a:solidFill>
              </a:rPr>
              <a:t> array yang </a:t>
            </a:r>
            <a:r>
              <a:rPr lang="en-US" sz="2000" dirty="0" err="1">
                <a:solidFill>
                  <a:schemeClr val="bg1"/>
                </a:solidFill>
              </a:rPr>
              <a:t>dapat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menyimpan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banyak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tipe</a:t>
            </a:r>
            <a:r>
              <a:rPr lang="en-US" sz="2000" dirty="0">
                <a:solidFill>
                  <a:schemeClr val="bg1"/>
                </a:solidFill>
              </a:rPr>
              <a:t> data yang </a:t>
            </a:r>
            <a:r>
              <a:rPr lang="en-US" sz="2000" dirty="0" err="1">
                <a:solidFill>
                  <a:schemeClr val="bg1"/>
                </a:solidFill>
              </a:rPr>
              <a:t>berbeda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Objek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diakses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melalui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pendekatan</a:t>
            </a:r>
            <a:r>
              <a:rPr lang="en-US" sz="2000" dirty="0">
                <a:solidFill>
                  <a:schemeClr val="bg1"/>
                </a:solidFill>
              </a:rPr>
              <a:t> key-value </a:t>
            </a:r>
            <a:r>
              <a:rPr lang="en-US" sz="2000" dirty="0" err="1">
                <a:solidFill>
                  <a:schemeClr val="bg1"/>
                </a:solidFill>
              </a:rPr>
              <a:t>bukan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pengindeksan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8" name="Title 3">
            <a:extLst>
              <a:ext uri="{FF2B5EF4-FFF2-40B4-BE49-F238E27FC236}">
                <a16:creationId xmlns:a16="http://schemas.microsoft.com/office/drawing/2014/main" id="{05309D5F-7C2E-4787-853E-728F6371FA5D}"/>
              </a:ext>
            </a:extLst>
          </p:cNvPr>
          <p:cNvSpPr txBox="1">
            <a:spLocks/>
          </p:cNvSpPr>
          <p:nvPr/>
        </p:nvSpPr>
        <p:spPr>
          <a:xfrm>
            <a:off x="0" y="2683877"/>
            <a:ext cx="3452156" cy="192640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>
                <a:solidFill>
                  <a:schemeClr val="bg1"/>
                </a:solidFill>
                <a:latin typeface="Candara" panose="020E0502030303020204" pitchFamily="34" charset="0"/>
                <a:ea typeface="Adobe Fan Heiti Std B" panose="020B0700000000000000" pitchFamily="34" charset="-128"/>
              </a:rPr>
              <a:t>JS</a:t>
            </a:r>
            <a:endParaRPr lang="en-US" sz="9600" dirty="0">
              <a:solidFill>
                <a:schemeClr val="bg1"/>
              </a:solidFill>
              <a:latin typeface="Candara" panose="020E0502030303020204" pitchFamily="34" charset="0"/>
              <a:ea typeface="Adobe Fan Heiti Std B" panose="020B0700000000000000" pitchFamily="34" charset="-128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EB48C27-5FDB-44B7-AA2F-ADF245335CC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29187" y="2869548"/>
            <a:ext cx="5183804" cy="296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3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6" grpId="0"/>
      <p:bldP spid="37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91C430F3-DBFE-4A56-98B3-667C30C0BB16}"/>
              </a:ext>
            </a:extLst>
          </p:cNvPr>
          <p:cNvSpPr/>
          <p:nvPr/>
        </p:nvSpPr>
        <p:spPr>
          <a:xfrm>
            <a:off x="0" y="0"/>
            <a:ext cx="3466670" cy="6858000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FE59328-4A48-4528-BF92-A479E417770E}"/>
              </a:ext>
            </a:extLst>
          </p:cNvPr>
          <p:cNvSpPr/>
          <p:nvPr/>
        </p:nvSpPr>
        <p:spPr>
          <a:xfrm>
            <a:off x="1455786" y="164744"/>
            <a:ext cx="542828" cy="54282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08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6B2A76-49F0-44BB-AEB4-1509DF847E53}"/>
              </a:ext>
            </a:extLst>
          </p:cNvPr>
          <p:cNvCxnSpPr>
            <a:cxnSpLocks/>
          </p:cNvCxnSpPr>
          <p:nvPr/>
        </p:nvCxnSpPr>
        <p:spPr>
          <a:xfrm flipH="1">
            <a:off x="0" y="436158"/>
            <a:ext cx="145578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462E76F-397C-4F82-959B-2E1009971D93}"/>
              </a:ext>
            </a:extLst>
          </p:cNvPr>
          <p:cNvCxnSpPr>
            <a:cxnSpLocks/>
          </p:cNvCxnSpPr>
          <p:nvPr/>
        </p:nvCxnSpPr>
        <p:spPr>
          <a:xfrm flipH="1">
            <a:off x="2010884" y="436158"/>
            <a:ext cx="1018111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3">
            <a:extLst>
              <a:ext uri="{FF2B5EF4-FFF2-40B4-BE49-F238E27FC236}">
                <a16:creationId xmlns:a16="http://schemas.microsoft.com/office/drawing/2014/main" id="{207703F8-0EA6-4C9F-93DE-D6C47F07E2B2}"/>
              </a:ext>
            </a:extLst>
          </p:cNvPr>
          <p:cNvSpPr txBox="1">
            <a:spLocks/>
          </p:cNvSpPr>
          <p:nvPr/>
        </p:nvSpPr>
        <p:spPr>
          <a:xfrm>
            <a:off x="0" y="747127"/>
            <a:ext cx="3452156" cy="192640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Assigment</a:t>
            </a:r>
            <a:r>
              <a:rPr lang="en-US" sz="2400" b="1" dirty="0">
                <a:solidFill>
                  <a:schemeClr val="bg1"/>
                </a:solidFill>
              </a:rPr>
              <a:t> Operator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CF6F5C-6E82-4D79-AF4C-E4B9207C52C5}"/>
              </a:ext>
            </a:extLst>
          </p:cNvPr>
          <p:cNvSpPr/>
          <p:nvPr/>
        </p:nvSpPr>
        <p:spPr>
          <a:xfrm>
            <a:off x="3712190" y="1490008"/>
            <a:ext cx="81750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Pada </a:t>
            </a:r>
            <a:r>
              <a:rPr lang="en-US" sz="2000" dirty="0" err="1">
                <a:solidFill>
                  <a:schemeClr val="bg1"/>
                </a:solidFill>
              </a:rPr>
              <a:t>dasarnya</a:t>
            </a:r>
            <a:r>
              <a:rPr lang="en-US" sz="2000" dirty="0">
                <a:solidFill>
                  <a:schemeClr val="bg1"/>
                </a:solidFill>
              </a:rPr>
              <a:t> operator </a:t>
            </a:r>
            <a:r>
              <a:rPr lang="en-US" sz="2000" dirty="0" err="1">
                <a:solidFill>
                  <a:schemeClr val="bg1"/>
                </a:solidFill>
              </a:rPr>
              <a:t>ini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adalah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tanda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sama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dengan</a:t>
            </a:r>
            <a:r>
              <a:rPr lang="en-US" sz="2000" dirty="0">
                <a:solidFill>
                  <a:schemeClr val="bg1"/>
                </a:solidFill>
              </a:rPr>
              <a:t> (=), di mana </a:t>
            </a:r>
            <a:r>
              <a:rPr lang="en-US" sz="2000" dirty="0" err="1">
                <a:solidFill>
                  <a:schemeClr val="bg1"/>
                </a:solidFill>
              </a:rPr>
              <a:t>tanda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ini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digunakan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untuk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memberi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atau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menginisialisasi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nilai</a:t>
            </a:r>
            <a:r>
              <a:rPr lang="en-US" sz="2000" dirty="0">
                <a:solidFill>
                  <a:schemeClr val="bg1"/>
                </a:solidFill>
              </a:rPr>
              <a:t> pada </a:t>
            </a:r>
            <a:r>
              <a:rPr lang="en-US" sz="2000" dirty="0" err="1">
                <a:solidFill>
                  <a:schemeClr val="bg1"/>
                </a:solidFill>
              </a:rPr>
              <a:t>variabel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1" name="Title 3">
            <a:extLst>
              <a:ext uri="{FF2B5EF4-FFF2-40B4-BE49-F238E27FC236}">
                <a16:creationId xmlns:a16="http://schemas.microsoft.com/office/drawing/2014/main" id="{C5D5BB05-180B-4D53-9B7F-86FB3EE7E04B}"/>
              </a:ext>
            </a:extLst>
          </p:cNvPr>
          <p:cNvSpPr txBox="1">
            <a:spLocks/>
          </p:cNvSpPr>
          <p:nvPr/>
        </p:nvSpPr>
        <p:spPr>
          <a:xfrm>
            <a:off x="0" y="2683877"/>
            <a:ext cx="3452156" cy="192640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>
                <a:solidFill>
                  <a:schemeClr val="bg1"/>
                </a:solidFill>
                <a:latin typeface="Candara" panose="020E0502030303020204" pitchFamily="34" charset="0"/>
                <a:ea typeface="Adobe Fan Heiti Std B" panose="020B0700000000000000" pitchFamily="34" charset="-128"/>
              </a:rPr>
              <a:t>JS</a:t>
            </a:r>
            <a:endParaRPr lang="en-US" sz="9600" dirty="0">
              <a:solidFill>
                <a:schemeClr val="bg1"/>
              </a:solidFill>
              <a:latin typeface="Candara" panose="020E0502030303020204" pitchFamily="34" charset="0"/>
              <a:ea typeface="Adobe Fan Heiti Std B" panose="020B0700000000000000" pitchFamily="34" charset="-128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01EF43D2-30FF-45A6-A6C0-DBBE0EB578E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61860" y="3429000"/>
            <a:ext cx="5263747" cy="167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2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7" grpId="0"/>
      <p:bldP spid="38" grpId="0"/>
      <p:bldP spid="61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5861</TotalTime>
  <Words>422</Words>
  <Application>Microsoft Office PowerPoint</Application>
  <PresentationFormat>Widescreen</PresentationFormat>
  <Paragraphs>79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Adobe Fan Heiti Std B</vt:lpstr>
      <vt:lpstr>Arial Unicode MS</vt:lpstr>
      <vt:lpstr>맑은 고딕</vt:lpstr>
      <vt:lpstr>Arial</vt:lpstr>
      <vt:lpstr>Calibri</vt:lpstr>
      <vt:lpstr>Candara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akbar husein</cp:lastModifiedBy>
  <cp:revision>191</cp:revision>
  <dcterms:created xsi:type="dcterms:W3CDTF">2020-01-20T05:08:25Z</dcterms:created>
  <dcterms:modified xsi:type="dcterms:W3CDTF">2022-11-11T14:21:47Z</dcterms:modified>
</cp:coreProperties>
</file>