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69" r:id="rId2"/>
    <p:sldId id="26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72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8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7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2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9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8584A2-F525-489E-9DCD-18E07B7BA447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E8A6ED-0822-480B-9E88-32B41556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3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CA8-D28C-499B-84F8-BCAD436A0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Bootcamp Nasional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579CE-6400-4EB5-88DA-4570E88F3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Wilayah 1</a:t>
            </a:r>
          </a:p>
        </p:txBody>
      </p:sp>
    </p:spTree>
    <p:extLst>
      <p:ext uri="{BB962C8B-B14F-4D97-AF65-F5344CB8AC3E}">
        <p14:creationId xmlns:p14="http://schemas.microsoft.com/office/powerpoint/2010/main" val="381594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CA8-D28C-499B-84F8-BCAD436A0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Let’s Practice!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A116F-3CD3-4C97-A2CC-46562E569A0B}"/>
              </a:ext>
            </a:extLst>
          </p:cNvPr>
          <p:cNvSpPr txBox="1"/>
          <p:nvPr/>
        </p:nvSpPr>
        <p:spPr>
          <a:xfrm>
            <a:off x="10298533" y="6519446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Ref : www.google.com</a:t>
            </a:r>
          </a:p>
        </p:txBody>
      </p:sp>
    </p:spTree>
    <p:extLst>
      <p:ext uri="{BB962C8B-B14F-4D97-AF65-F5344CB8AC3E}">
        <p14:creationId xmlns:p14="http://schemas.microsoft.com/office/powerpoint/2010/main" val="3562966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6371-946A-4AF4-A1F5-3E0D31124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Persiapan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694A112-79E4-4090-8BCD-85D0E10B2B71}"/>
              </a:ext>
            </a:extLst>
          </p:cNvPr>
          <p:cNvSpPr txBox="1">
            <a:spLocks/>
          </p:cNvSpPr>
          <p:nvPr/>
        </p:nvSpPr>
        <p:spPr>
          <a:xfrm>
            <a:off x="838199" y="1341937"/>
            <a:ext cx="10131428" cy="102699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Config	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bash			: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7CF3B-E886-4F1B-A873-D7EA2A052062}"/>
              </a:ext>
            </a:extLst>
          </p:cNvPr>
          <p:cNvSpPr/>
          <p:nvPr/>
        </p:nvSpPr>
        <p:spPr>
          <a:xfrm>
            <a:off x="838199" y="2368931"/>
            <a:ext cx="6096000" cy="3925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Extension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Vscode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advanced-new-file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 Rename Tag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 Comments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Runner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 Highlight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Lens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Graph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History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CSS Support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Live server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Path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Intellisense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Prettier - Code formatter</a:t>
            </a:r>
          </a:p>
        </p:txBody>
      </p:sp>
    </p:spTree>
    <p:extLst>
      <p:ext uri="{BB962C8B-B14F-4D97-AF65-F5344CB8AC3E}">
        <p14:creationId xmlns:p14="http://schemas.microsoft.com/office/powerpoint/2010/main" val="571771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F26-DD3F-4CB2-858D-E428405A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531504"/>
            <a:ext cx="9296398" cy="1133523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GIT (Version control system)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5D9FF-46F7-4BA2-8C87-32DEA168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14" y="1932671"/>
            <a:ext cx="3210373" cy="156231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2CDB7-8C7A-4E3E-BDDE-1EC3C8DB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4525" y="3874448"/>
            <a:ext cx="10099344" cy="24520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Git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yang </a:t>
            </a:r>
            <a:r>
              <a:rPr lang="en-US" sz="2000" dirty="0" err="1"/>
              <a:t>disediakan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open source (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terbuka</a:t>
            </a:r>
            <a:r>
              <a:rPr lang="en-US" sz="2000" dirty="0"/>
              <a:t>). </a:t>
            </a:r>
          </a:p>
          <a:p>
            <a:pPr algn="ctr"/>
            <a:r>
              <a:rPr lang="en-US" sz="2000" dirty="0"/>
              <a:t>Git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kolaborasi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tim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mengontrol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pada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72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823E-1948-4CBB-92C7-65008D36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655093"/>
            <a:ext cx="10352199" cy="513610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Git  </a:t>
            </a:r>
            <a:r>
              <a:rPr lang="en-US" sz="2000" dirty="0" err="1"/>
              <a:t>merupakan</a:t>
            </a:r>
            <a:r>
              <a:rPr lang="en-US" sz="2000" dirty="0"/>
              <a:t>  salah  </a:t>
            </a:r>
            <a:r>
              <a:rPr lang="en-US" sz="2000" dirty="0" err="1"/>
              <a:t>satu</a:t>
            </a:r>
            <a:r>
              <a:rPr lang="en-US" sz="2000" dirty="0"/>
              <a:t> tool  yang  </a:t>
            </a:r>
            <a:r>
              <a:rPr lang="en-US" sz="2000" dirty="0" err="1"/>
              <a:t>sering</a:t>
            </a:r>
            <a:r>
              <a:rPr lang="en-US" sz="2000" dirty="0"/>
              <a:t> 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proyek</a:t>
            </a:r>
            <a:r>
              <a:rPr lang="en-US" sz="2000" dirty="0"/>
              <a:t> 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</a:p>
          <a:p>
            <a:r>
              <a:rPr lang="en-US" sz="2000" dirty="0"/>
              <a:t>software, </a:t>
            </a:r>
            <a:r>
              <a:rPr lang="en-US" sz="2000" dirty="0" err="1"/>
              <a:t>membantu</a:t>
            </a:r>
            <a:r>
              <a:rPr lang="en-US" sz="2000" dirty="0"/>
              <a:t> developer </a:t>
            </a:r>
            <a:r>
              <a:rPr lang="en-US" sz="2000" dirty="0" err="1"/>
              <a:t>mencatat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pada file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riwayatnya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terekam</a:t>
            </a:r>
            <a:r>
              <a:rPr lang="en-US" sz="2000" dirty="0"/>
              <a:t> dan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nanti</a:t>
            </a:r>
            <a:r>
              <a:rPr lang="en-US" sz="2000" dirty="0"/>
              <a:t>.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juga </a:t>
            </a:r>
          </a:p>
          <a:p>
            <a:r>
              <a:rPr lang="en-US" sz="2000" dirty="0" err="1"/>
              <a:t>mencatat</a:t>
            </a:r>
            <a:r>
              <a:rPr lang="en-US" sz="2000" dirty="0"/>
              <a:t> </a:t>
            </a:r>
            <a:r>
              <a:rPr lang="en-US" sz="2000" dirty="0" err="1"/>
              <a:t>siapa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memulihkan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dihapus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dimodifikasi</a:t>
            </a:r>
            <a:r>
              <a:rPr lang="en-US" sz="2000" dirty="0"/>
              <a:t> 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2F2718-BBB9-479D-9DDC-37BD8660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531504"/>
            <a:ext cx="9296398" cy="1133523"/>
          </a:xfrm>
        </p:spPr>
        <p:txBody>
          <a:bodyPr anchor="ctr"/>
          <a:lstStyle/>
          <a:p>
            <a:pPr algn="ctr"/>
            <a:r>
              <a:rPr lang="en-US" b="1" dirty="0">
                <a:effectLst/>
              </a:rPr>
              <a:t>GIT (Version control system)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617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823E-1948-4CBB-92C7-65008D36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1897039"/>
            <a:ext cx="10352199" cy="1883391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Repository</a:t>
            </a:r>
          </a:p>
          <a:p>
            <a:pPr algn="l"/>
            <a:r>
              <a:rPr lang="en-US" sz="2400" b="1" dirty="0"/>
              <a:t>	</a:t>
            </a:r>
            <a:r>
              <a:rPr lang="en-US" sz="1800" dirty="0"/>
              <a:t>Repository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wadah</a:t>
            </a:r>
            <a:r>
              <a:rPr lang="en-US" sz="1800" dirty="0"/>
              <a:t> </a:t>
            </a:r>
            <a:r>
              <a:rPr lang="en-US" sz="1800" dirty="0" err="1"/>
              <a:t>penyimpanan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file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versi</a:t>
            </a:r>
            <a:r>
              <a:rPr lang="en-US" sz="1800" dirty="0"/>
              <a:t> </a:t>
            </a:r>
            <a:r>
              <a:rPr lang="en-US" sz="1800" dirty="0" err="1"/>
              <a:t>proyek</a:t>
            </a:r>
            <a:r>
              <a:rPr lang="en-US" sz="1800" dirty="0"/>
              <a:t> yang </a:t>
            </a:r>
          </a:p>
          <a:p>
            <a:pPr algn="l"/>
            <a:r>
              <a:rPr lang="en-US" sz="1800" dirty="0" err="1"/>
              <a:t>berbeda</a:t>
            </a:r>
            <a:r>
              <a:rPr lang="en-US" sz="1800" dirty="0"/>
              <a:t>.  Kumpulan  file  </a:t>
            </a:r>
            <a:r>
              <a:rPr lang="en-US" sz="1800" dirty="0" err="1"/>
              <a:t>ini</a:t>
            </a:r>
            <a:r>
              <a:rPr lang="en-US" sz="1800" dirty="0"/>
              <a:t>  </a:t>
            </a:r>
            <a:r>
              <a:rPr lang="en-US" sz="1800" dirty="0" err="1"/>
              <a:t>diimpor</a:t>
            </a:r>
            <a:r>
              <a:rPr lang="en-US" sz="1800" dirty="0"/>
              <a:t>  </a:t>
            </a:r>
            <a:r>
              <a:rPr lang="en-US" sz="1800" dirty="0" err="1"/>
              <a:t>melalui</a:t>
            </a:r>
            <a:r>
              <a:rPr lang="en-US" sz="1800" dirty="0"/>
              <a:t>  repository  </a:t>
            </a:r>
            <a:r>
              <a:rPr lang="en-US" sz="1800" dirty="0" err="1"/>
              <a:t>ke</a:t>
            </a:r>
            <a:r>
              <a:rPr lang="en-US" sz="1800" dirty="0"/>
              <a:t>  server  </a:t>
            </a:r>
            <a:r>
              <a:rPr lang="en-US" sz="1800" dirty="0" err="1"/>
              <a:t>lokal</a:t>
            </a:r>
            <a:r>
              <a:rPr lang="en-US" sz="1800" dirty="0"/>
              <a:t>  </a:t>
            </a:r>
            <a:r>
              <a:rPr lang="en-US" sz="1800" dirty="0" err="1"/>
              <a:t>pengguna</a:t>
            </a:r>
            <a:r>
              <a:rPr lang="en-US" sz="1800" dirty="0"/>
              <a:t> 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 err="1"/>
              <a:t>pembaruan</a:t>
            </a:r>
            <a:r>
              <a:rPr lang="en-US" sz="1800" dirty="0"/>
              <a:t> dan </a:t>
            </a:r>
            <a:r>
              <a:rPr lang="en-US" sz="1800" dirty="0" err="1"/>
              <a:t>modifikasi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lanjut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konten</a:t>
            </a:r>
            <a:r>
              <a:rPr lang="en-US" sz="1800" dirty="0"/>
              <a:t> file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2F2718-BBB9-479D-9DDC-37BD8660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531504"/>
            <a:ext cx="9296398" cy="1133523"/>
          </a:xfrm>
        </p:spPr>
        <p:txBody>
          <a:bodyPr anchor="ctr"/>
          <a:lstStyle/>
          <a:p>
            <a:pPr algn="ctr"/>
            <a:r>
              <a:rPr lang="en-US" b="1" dirty="0">
                <a:effectLst/>
              </a:rPr>
              <a:t>GIT (Version control system)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AC90BD-6309-48FA-B7BB-F9CB38F8FEE5}"/>
              </a:ext>
            </a:extLst>
          </p:cNvPr>
          <p:cNvSpPr txBox="1">
            <a:spLocks/>
          </p:cNvSpPr>
          <p:nvPr/>
        </p:nvSpPr>
        <p:spPr>
          <a:xfrm>
            <a:off x="902410" y="3878241"/>
            <a:ext cx="10352199" cy="18833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Branch</a:t>
            </a:r>
          </a:p>
          <a:p>
            <a:pPr algn="l"/>
            <a:r>
              <a:rPr lang="en-US" sz="2800" b="1" dirty="0"/>
              <a:t>	</a:t>
            </a:r>
            <a:r>
              <a:rPr lang="en-US" sz="1800" dirty="0"/>
              <a:t>Branch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salinan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repositori</a:t>
            </a:r>
            <a:r>
              <a:rPr lang="en-US" sz="1800" dirty="0"/>
              <a:t>. Anda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branch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development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terpisah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73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823E-1948-4CBB-92C7-65008D36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1897039"/>
            <a:ext cx="10352199" cy="1883391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Fork</a:t>
            </a:r>
          </a:p>
          <a:p>
            <a:pPr algn="l"/>
            <a:r>
              <a:rPr lang="en-US" sz="2800" b="1" dirty="0"/>
              <a:t>	</a:t>
            </a:r>
            <a:r>
              <a:rPr lang="en-US" sz="2000" dirty="0"/>
              <a:t>Fork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salinan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repository orang lain yang </a:t>
            </a:r>
            <a:r>
              <a:rPr lang="en-US" sz="2000" dirty="0" err="1"/>
              <a:t>tersimpan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repository Git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2F2718-BBB9-479D-9DDC-37BD8660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531504"/>
            <a:ext cx="9296398" cy="1133523"/>
          </a:xfrm>
        </p:spPr>
        <p:txBody>
          <a:bodyPr anchor="ctr"/>
          <a:lstStyle/>
          <a:p>
            <a:pPr algn="ctr"/>
            <a:r>
              <a:rPr lang="en-US" b="1" dirty="0">
                <a:effectLst/>
              </a:rPr>
              <a:t>GIT (Version control system)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AC90BD-6309-48FA-B7BB-F9CB38F8FEE5}"/>
              </a:ext>
            </a:extLst>
          </p:cNvPr>
          <p:cNvSpPr txBox="1">
            <a:spLocks/>
          </p:cNvSpPr>
          <p:nvPr/>
        </p:nvSpPr>
        <p:spPr>
          <a:xfrm>
            <a:off x="902410" y="3878241"/>
            <a:ext cx="10352199" cy="18833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Clone</a:t>
            </a:r>
          </a:p>
          <a:p>
            <a:pPr algn="l"/>
            <a:r>
              <a:rPr lang="en-US" sz="2400" b="1" dirty="0"/>
              <a:t>	</a:t>
            </a:r>
            <a:r>
              <a:rPr lang="en-US" sz="2000" dirty="0"/>
              <a:t>Clone  </a:t>
            </a:r>
            <a:r>
              <a:rPr lang="en-US" sz="2000" dirty="0" err="1"/>
              <a:t>hampir</a:t>
            </a:r>
            <a:r>
              <a:rPr lang="en-US" sz="2000" dirty="0"/>
              <a:t>  </a:t>
            </a:r>
            <a:r>
              <a:rPr lang="en-US" sz="2000" dirty="0" err="1"/>
              <a:t>sama</a:t>
            </a:r>
            <a:r>
              <a:rPr lang="en-US" sz="2000" dirty="0"/>
              <a:t>  </a:t>
            </a:r>
            <a:r>
              <a:rPr lang="en-US" sz="2000" dirty="0" err="1"/>
              <a:t>dengan</a:t>
            </a:r>
            <a:r>
              <a:rPr lang="en-US" sz="2000" dirty="0"/>
              <a:t>  Fork,  </a:t>
            </a:r>
            <a:r>
              <a:rPr lang="en-US" sz="2000" dirty="0" err="1"/>
              <a:t>keduanya</a:t>
            </a:r>
            <a:r>
              <a:rPr lang="en-US" sz="2000" dirty="0"/>
              <a:t>  </a:t>
            </a:r>
            <a:r>
              <a:rPr lang="en-US" sz="2000" dirty="0" err="1"/>
              <a:t>sama-sama</a:t>
            </a:r>
            <a:r>
              <a:rPr lang="en-US" sz="2000" dirty="0"/>
              <a:t>  </a:t>
            </a:r>
            <a:r>
              <a:rPr lang="en-US" sz="2000" dirty="0" err="1"/>
              <a:t>melakukan</a:t>
            </a:r>
            <a:r>
              <a:rPr lang="en-US" sz="2000" dirty="0"/>
              <a:t>  </a:t>
            </a:r>
            <a:r>
              <a:rPr lang="en-US" sz="2000" dirty="0" err="1"/>
              <a:t>salinan</a:t>
            </a:r>
            <a:r>
              <a:rPr lang="en-US" sz="2000" dirty="0"/>
              <a:t>  pada </a:t>
            </a:r>
          </a:p>
          <a:p>
            <a:pPr algn="l"/>
            <a:r>
              <a:rPr lang="en-US" sz="2000" dirty="0"/>
              <a:t>repository.</a:t>
            </a:r>
          </a:p>
        </p:txBody>
      </p:sp>
    </p:spTree>
    <p:extLst>
      <p:ext uri="{BB962C8B-B14F-4D97-AF65-F5344CB8AC3E}">
        <p14:creationId xmlns:p14="http://schemas.microsoft.com/office/powerpoint/2010/main" val="2368433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823E-1948-4CBB-92C7-65008D36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84" y="1897039"/>
            <a:ext cx="10352199" cy="1883391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Commit</a:t>
            </a:r>
          </a:p>
          <a:p>
            <a:pPr algn="l"/>
            <a:r>
              <a:rPr lang="en-US" sz="2800" b="1" dirty="0"/>
              <a:t>	</a:t>
            </a:r>
            <a:r>
              <a:rPr lang="sv-SE" sz="2000" dirty="0"/>
              <a:t>Commit merupakan cuplikan perubahan (snapshot) dari repository Anda pada waktu </a:t>
            </a:r>
          </a:p>
          <a:p>
            <a:pPr algn="l"/>
            <a:r>
              <a:rPr lang="sv-SE" sz="2000" dirty="0"/>
              <a:t>tertentu.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2F2718-BBB9-479D-9DDC-37BD8660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531504"/>
            <a:ext cx="9296398" cy="1133523"/>
          </a:xfrm>
        </p:spPr>
        <p:txBody>
          <a:bodyPr anchor="ctr"/>
          <a:lstStyle/>
          <a:p>
            <a:pPr algn="ctr"/>
            <a:r>
              <a:rPr lang="en-US" b="1" dirty="0">
                <a:effectLst/>
              </a:rPr>
              <a:t>GIT (Version control system)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AC90BD-6309-48FA-B7BB-F9CB38F8FEE5}"/>
              </a:ext>
            </a:extLst>
          </p:cNvPr>
          <p:cNvSpPr txBox="1">
            <a:spLocks/>
          </p:cNvSpPr>
          <p:nvPr/>
        </p:nvSpPr>
        <p:spPr>
          <a:xfrm>
            <a:off x="902410" y="3878241"/>
            <a:ext cx="10352199" cy="18833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/>
              <a:t>Push</a:t>
            </a:r>
          </a:p>
          <a:p>
            <a:pPr algn="l"/>
            <a:r>
              <a:rPr lang="en-US" sz="2400" b="1" dirty="0"/>
              <a:t>	</a:t>
            </a:r>
            <a:r>
              <a:rPr lang="en-US" sz="2000" b="1" dirty="0"/>
              <a:t>P</a:t>
            </a:r>
            <a:r>
              <a:rPr lang="en-US" sz="2000" dirty="0"/>
              <a:t>ush  </a:t>
            </a:r>
            <a:r>
              <a:rPr lang="en-US" sz="2000" dirty="0" err="1"/>
              <a:t>merupakan</a:t>
            </a:r>
            <a:r>
              <a:rPr lang="en-US" sz="2000" dirty="0"/>
              <a:t>  </a:t>
            </a:r>
            <a:r>
              <a:rPr lang="en-US" sz="2000" dirty="0" err="1"/>
              <a:t>tindakan</a:t>
            </a:r>
            <a:r>
              <a:rPr lang="en-US" sz="2000" dirty="0"/>
              <a:t>  </a:t>
            </a:r>
            <a:r>
              <a:rPr lang="en-US" sz="2000" dirty="0" err="1"/>
              <a:t>lanjutan</a:t>
            </a:r>
            <a:r>
              <a:rPr lang="en-US" sz="2000" dirty="0"/>
              <a:t>  </a:t>
            </a:r>
            <a:r>
              <a:rPr lang="en-US" sz="2000" dirty="0" err="1"/>
              <a:t>dari</a:t>
            </a:r>
            <a:r>
              <a:rPr lang="en-US" sz="2000" dirty="0"/>
              <a:t>  </a:t>
            </a:r>
            <a:r>
              <a:rPr lang="en-US" sz="2000" dirty="0" err="1"/>
              <a:t>perintah</a:t>
            </a:r>
            <a:r>
              <a:rPr lang="en-US" sz="2000" dirty="0"/>
              <a:t>  Git  commit.  Git push  </a:t>
            </a:r>
            <a:r>
              <a:rPr lang="en-US" sz="2000" dirty="0" err="1"/>
              <a:t>mengunggah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 err="1"/>
              <a:t>semua</a:t>
            </a:r>
            <a:r>
              <a:rPr lang="en-US" sz="2000" dirty="0"/>
              <a:t> commit </a:t>
            </a:r>
            <a:r>
              <a:rPr lang="en-US" sz="2000" dirty="0" err="1"/>
              <a:t>cabang</a:t>
            </a:r>
            <a:r>
              <a:rPr lang="en-US" sz="2000" dirty="0"/>
              <a:t> (branch commit) pada repository </a:t>
            </a:r>
            <a:r>
              <a:rPr lang="en-US" sz="2000" dirty="0" err="1"/>
              <a:t>lokal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repository server. </a:t>
            </a:r>
          </a:p>
        </p:txBody>
      </p:sp>
    </p:spTree>
    <p:extLst>
      <p:ext uri="{BB962C8B-B14F-4D97-AF65-F5344CB8AC3E}">
        <p14:creationId xmlns:p14="http://schemas.microsoft.com/office/powerpoint/2010/main" val="133799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linuxcomputing.org/wp-content/uploads/2020/08/Screen-Shot-2020-08-17-at-9.07.24-PM-1024x556.png">
            <a:extLst>
              <a:ext uri="{FF2B5EF4-FFF2-40B4-BE49-F238E27FC236}">
                <a16:creationId xmlns:a16="http://schemas.microsoft.com/office/drawing/2014/main" id="{4D623149-FBD8-4F0C-9548-3DCC978F3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" y="215012"/>
            <a:ext cx="11838575" cy="642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7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AF26-DD3F-4CB2-858D-E428405A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1" y="531504"/>
            <a:ext cx="9296398" cy="1133523"/>
          </a:xfrm>
        </p:spPr>
        <p:txBody>
          <a:bodyPr/>
          <a:lstStyle/>
          <a:p>
            <a:pPr algn="ctr"/>
            <a:r>
              <a:rPr lang="en-US" b="1" dirty="0">
                <a:effectLst/>
              </a:rPr>
              <a:t>GITHUB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2CDB7-8C7A-4E3E-BDDE-1EC3C8DB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740" y="3874448"/>
            <a:ext cx="10986448" cy="245204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/>
              <a:t>GitHub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yang </a:t>
            </a:r>
            <a:r>
              <a:rPr lang="en-US" sz="2400" dirty="0" err="1"/>
              <a:t>menawarkan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hosting repository Git </a:t>
            </a:r>
            <a:r>
              <a:rPr lang="en-US" sz="2400" dirty="0" err="1"/>
              <a:t>berbasis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cloud. Pada </a:t>
            </a:r>
            <a:r>
              <a:rPr lang="en-US" sz="2400" dirty="0" err="1"/>
              <a:t>dasarnya</a:t>
            </a:r>
            <a:r>
              <a:rPr lang="en-US" sz="2400" dirty="0"/>
              <a:t>, GitHub </a:t>
            </a:r>
            <a:r>
              <a:rPr lang="en-US" sz="2400" dirty="0" err="1"/>
              <a:t>membuat</a:t>
            </a:r>
            <a:r>
              <a:rPr lang="en-US" sz="2400" dirty="0"/>
              <a:t> para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individu</a:t>
            </a:r>
            <a:r>
              <a:rPr lang="en-US" sz="2400" dirty="0"/>
              <a:t> dan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Git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mengendalikan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kolaborasi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tim.</a:t>
            </a:r>
            <a:endParaRPr lang="en-US" sz="2400" dirty="0"/>
          </a:p>
        </p:txBody>
      </p:sp>
      <p:pic>
        <p:nvPicPr>
          <p:cNvPr id="2050" name="Picture 2" descr="GitHub Logo, symbol, meaning, history, PNG">
            <a:extLst>
              <a:ext uri="{FF2B5EF4-FFF2-40B4-BE49-F238E27FC236}">
                <a16:creationId xmlns:a16="http://schemas.microsoft.com/office/drawing/2014/main" id="{37047C0E-BAFA-4EC8-A6BB-0F5C136D4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828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4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111</TotalTime>
  <Words>370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Adobe Devanagari</vt:lpstr>
      <vt:lpstr>Arial</vt:lpstr>
      <vt:lpstr>Calibri</vt:lpstr>
      <vt:lpstr>Calisto MT</vt:lpstr>
      <vt:lpstr>Times New Roman</vt:lpstr>
      <vt:lpstr>Trebuchet MS</vt:lpstr>
      <vt:lpstr>Wingdings 2</vt:lpstr>
      <vt:lpstr>Slate</vt:lpstr>
      <vt:lpstr>Bootcamp Nasional</vt:lpstr>
      <vt:lpstr>Persiapan Tools</vt:lpstr>
      <vt:lpstr>GIT (Version control system)</vt:lpstr>
      <vt:lpstr>GIT (Version control system)</vt:lpstr>
      <vt:lpstr>GIT (Version control system)</vt:lpstr>
      <vt:lpstr>GIT (Version control system)</vt:lpstr>
      <vt:lpstr>GIT (Version control system)</vt:lpstr>
      <vt:lpstr>PowerPoint Presentation</vt:lpstr>
      <vt:lpstr>GITHUB</vt:lpstr>
      <vt:lpstr>Let’s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akbar husein</dc:creator>
  <cp:lastModifiedBy>akbar husein</cp:lastModifiedBy>
  <cp:revision>11</cp:revision>
  <dcterms:created xsi:type="dcterms:W3CDTF">2022-11-10T03:28:45Z</dcterms:created>
  <dcterms:modified xsi:type="dcterms:W3CDTF">2022-11-11T03:27:44Z</dcterms:modified>
</cp:coreProperties>
</file>