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273A17-E3AC-4C4C-8C7C-B639F30593F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21318EE-440B-4109-9914-FFDCDD01656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08B2A1C-48E5-4FAB-B8AE-1A0C707AE02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2B311AD-F613-4116-A617-35FE30350B4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9AD8A91-A873-4A31-8044-D4C998F4C52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67B1108-AADA-4C55-8476-B32CDE4BD61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1A7B33C-3895-4C72-9102-D64F780559B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046959E-51B2-4944-96F6-8A0D891D5A9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C9F801F-4207-4DC4-92C2-055C3202DEA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481DE70-73FF-48F2-B59B-93222657E70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4C5A3B5-E106-409C-AD49-90368206D0B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09E5F52-99FD-4645-BEAB-C7DF33BED8C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7ED6CE6-68F1-45B4-8620-8350660CC52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C4B8285-2B31-433D-8CE7-F084D123F10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9C8E020-CC92-4198-954F-E4B9FF06C6C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760" cy="3453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C0D5C63-60B2-470F-B153-7B9ECF6E1A5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58B9272-FDD0-4E42-949A-B0DB1C41F38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7023A9E-08AC-4A16-AD8A-EF7EC8D5C47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E9E9223-B770-4517-A896-61D63FBE733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4476ECC-E818-4E27-A6A7-BE2AFD208AE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8C04057-7ABB-4EE8-8E21-AB99B2F949F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1B9E120-39B5-40F4-8B01-147C2B559BC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E368A27-E61B-4396-A01C-15D4D04A0D9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52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628640"/>
            <a:ext cx="7771680" cy="20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的状态一致性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00500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事务写入（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Transactional Writes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7640" y="1628640"/>
            <a:ext cx="741600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事务（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Transaction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7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应用程序中一系列严密的操作，所有操作必须成功完成，否则在每个操作中所作的所有更改都会被撤消</a:t>
            </a:r>
            <a:endParaRPr b="0" lang="en-US" sz="15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具有原子性：一个事务中的一系列的操作要么全部成功，要么一个都不做</a:t>
            </a:r>
            <a:endParaRPr b="0" lang="en-US" sz="15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实现思想：构建的事务对应着 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，等到 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真正完成的时候，才把所有对应的结果写入 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系统中</a:t>
            </a:r>
            <a:endParaRPr b="0" lang="en-US" sz="17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实现方式</a:t>
            </a:r>
            <a:endParaRPr b="0" lang="en-US" sz="17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预写日志</a:t>
            </a:r>
            <a:r>
              <a:rPr b="0" lang="en-US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(at least once)</a:t>
            </a:r>
            <a:endParaRPr b="0" lang="en-US" sz="15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两阶段提交</a:t>
            </a:r>
            <a:r>
              <a:rPr b="0" lang="en-US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(exactly once)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预写日志（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Write-Ahead-Log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，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WAL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27640" y="1845000"/>
            <a:ext cx="741600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把结果数据先当成状态保存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比如写入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hdfs)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，然后在收到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完成的通知时，一次性写入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简单易于实现，由于数据提前在状态后端中做了缓存，所以无论什么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系统，都能用这种方式一批搞定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DataStream API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提供了一个模板类：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GenericWriteAheadSink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，来实现这种事务性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Two-Phase-Commit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，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2PC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7640" y="1556640"/>
            <a:ext cx="74160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对于每个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任务会启动一个事务，并将接下来所有接收的数据添加到事务里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然后将这些数据写入外部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系统，但不提交它们 —— 这时只是“预提交”）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当它收到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完成的通知时，它才正式提交事务，实现结果的真正写入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这种方式真正实现了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，它需要一个提供事务支持的外部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系统。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TwoPhaseCommitSinkFunction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接口。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2PC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对外部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系统的要求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7640" y="1556640"/>
            <a:ext cx="770400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外部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系统必须提供事务支持，或者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任务必须能够模拟外部系统上的事务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的间隔期间里，必须能够开启一个事务并接受数据写入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在收到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完成的通知之前，事务必须是“等待提交”的状态。在故障恢复的情况下，这可能需要一些时间。如果这个时候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系统关闭事务（例如超时了），那么未提交的数据就会丢失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任务必须能够在进程失败后恢复事务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提交事务必须是幂等操作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不同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Source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的一致性保证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827640" y="1772640"/>
          <a:ext cx="7642440" cy="4247640"/>
        </p:xfrm>
        <a:graphic>
          <a:graphicData uri="http://schemas.openxmlformats.org/drawingml/2006/table">
            <a:tbl>
              <a:tblPr/>
              <a:tblGrid>
                <a:gridCol w="1924560"/>
                <a:gridCol w="2257560"/>
                <a:gridCol w="3460680"/>
              </a:tblGrid>
              <a:tr h="8197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source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sink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CN" sz="16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不可重置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CN" sz="16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可重置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19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任意（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Any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At-least-once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69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幂等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Exactly-once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（故障恢复时会出现暂时不一致）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19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预写日志（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WAL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At-least-once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19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两阶段提交（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2PC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Exactly-once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14" name="Line 3"/>
          <p:cNvSpPr/>
          <p:nvPr/>
        </p:nvSpPr>
        <p:spPr>
          <a:xfrm>
            <a:off x="827640" y="1772640"/>
            <a:ext cx="1980360" cy="819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Flink+Kafka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端到端状态一致性的保证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27640" y="1700640"/>
            <a:ext cx="770400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利用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机制，把状态存盘，发生故障的时候可以恢复，保证内部的状态一致性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—— kafka consumer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作为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，可以将偏移量保存下来，如果后续任务出现了故障，恢复的时候可以由连接器重置偏移量，重新消费数据，保证一致性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—— kafka producer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作为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，采用两阶段提交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，需要实现一个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TwoPhaseCommitSinkFunction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1452600" y="1917000"/>
            <a:ext cx="6238080" cy="266616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827640" y="4797000"/>
            <a:ext cx="7704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协调各个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进行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存储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保存在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StateBackend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中，默认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StateBackend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是内存级的，也可以改为文件级的进行持久化保存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463400" y="1917000"/>
            <a:ext cx="6238080" cy="26661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827640" y="4797000"/>
            <a:ext cx="7704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启动时，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会将检查点分界线（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）注入数据流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会在算子间传递下去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452600" y="1938600"/>
            <a:ext cx="6238080" cy="29520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971640" y="5013000"/>
            <a:ext cx="7056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每个算子会对当前的状态做个快照，保存到状态后端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机制可以保证内部的状态一致性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452600" y="1917000"/>
            <a:ext cx="6238080" cy="295200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971640" y="4919400"/>
            <a:ext cx="771444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每个内部的转换算子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任务遇到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时，都会把状态存到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里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任务首先把数据写入外部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，这些数据都属于预提交的事务；遇到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时，把状态保存到状态后端，并开启新的预提交事务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41600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状态一致性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一致性检查点（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end-to-end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）状态一致性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端到端的精确一次（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）保证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Flink+Kafka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端到端状态一致性的保证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452600" y="1938600"/>
            <a:ext cx="6238080" cy="261864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971640" y="4653000"/>
            <a:ext cx="771444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当所有算子任务的快照完成，也就是这次的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完成时，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会向所有任务发通知，确认这次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任务收到确认通知，正式提交之前的事务，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中未确认数据改为“已确认”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两阶段提交步骤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27640" y="1700640"/>
            <a:ext cx="792000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第一条数据来了之后，开启一个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的事务（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transaction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），正常写入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分区日志但标记为未提交，这就是“预提交”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操作，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从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开始向下传递，遇到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的算子将状态存入状态后端，并通知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连接器收到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，保存当前状态，存入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，通知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，并开启下一阶段的事务，用于提交下个检查点的数据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收到所有任务的通知，发出确认信息，表示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任务收到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的确认信息，正式提交这段时间的数据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外部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关闭事务，提交的数据可以正常消费了。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32000" y="2565000"/>
            <a:ext cx="2807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什么是状态一致性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7640" y="3429000"/>
            <a:ext cx="741600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有状态的流处理，内部每个算子任务都可以有自己的状态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对于流处理器内部来说，所谓的状态一致性，其实就是我们所说的计算结果要保证准确。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一条数据不应该丢失，也不应该重复计算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在遇到故障时可以恢复状态，恢复以后的重新计算，结果应该也是完全正确的。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1115640" y="1845000"/>
            <a:ext cx="6552000" cy="15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状态一致性分类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27640" y="1628640"/>
            <a:ext cx="741600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AT-MOST-ONCE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（最多一次）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当任务故障时，最简单的做法是什么都不干，既不恢复丢失的状态，也不重播丢失的数据。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At-most-once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语义的含义是最多处理一次事件。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AT-LEAST-ONCE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（至少一次）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在大多数的真实应用场景，我们希望不丢失事件。这种类型的保障称为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at-least-once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，意思是所有的事件都得到了处理，而一些事件还可能被处理多次。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（精确一次）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恰好处理一次是最严格的保证，也是最难实现的。恰好处理一次语义不仅仅意味着没有事件丢失，还意味着针对每一个数据，内部状态仅仅更新一次。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一致性检查点（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Checkpoints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7640" y="1845000"/>
            <a:ext cx="741600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使用了一种轻量级快照机制 —— 检查点（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）来保证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语义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有状态流应用的一致检查点，其实就是：所有任务的状态，在某个时间点的一份拷贝（一份快照）。而这个时间点，应该是所有任务都恰好处理完一个相同的输入数据（检查点分界线）的时候。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应用状态的一致检查点，是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故障恢复机制的核心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一致性检查点（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Checkpoints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图片 2" descr=""/>
          <p:cNvPicPr/>
          <p:nvPr/>
        </p:nvPicPr>
        <p:blipFill>
          <a:blip r:embed="rId1"/>
          <a:stretch/>
        </p:blipFill>
        <p:spPr>
          <a:xfrm>
            <a:off x="1838880" y="2025360"/>
            <a:ext cx="5612760" cy="37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端到端（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end-to-end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）状态一致性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1845000"/>
            <a:ext cx="741600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目前我们看到的一致性保证都是由流处理器实现的，也就是说都是在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流处理器内部保证的；而在真实应用中，流处理应用除了流处理器以外还包含了数据源（例如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）和输出到持久化系统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端到端的一致性保证，意味着结果的正确性贯穿了整个流处理应用的始终；每一个组件都保证了它自己的一致性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整个端到端的一致性级别取决于所有组件中一致性最弱的组件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端到端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7640" y="1845000"/>
            <a:ext cx="741600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内部保证 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 —— 可重设数据的读取位置的持久化设备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 —— 从故障恢复时，数据不会重复写入外部系统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2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幂等写入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事务写入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幂等写入（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Idempotent Writes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27640" y="1989000"/>
            <a:ext cx="74160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所谓幂等操作，是说一个操作，可以重复执行很多次，但只导致一次结果更改，也就是说，后面再重复执行就不起作用了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2" name="Formula 3"/>
              <p:cNvSpPr txBox="1"/>
              <p:nvPr/>
            </p:nvSpPr>
            <p:spPr>
              <a:xfrm>
                <a:off x="1879560" y="4149000"/>
                <a:ext cx="1390680" cy="40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p>
                              <m:e>
                                <m:r>
                                  <m:t xml:space="preserve">𝑒</m:t>
                                </m:r>
                              </m:e>
                              <m:sup>
                                <m:r>
                                  <m:t xml:space="preserve"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𝑛</m:t>
                            </m:r>
                          </m:e>
                        </m:d>
                      </m:sup>
                    </m:sSup>
                    <m:r>
                      <m:t xml:space="preserve">=</m:t>
                    </m:r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𝑥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399920" y="3592800"/>
            <a:ext cx="2619720" cy="170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31239</TotalTime>
  <Application>LibreOffice/6.4.4.2$Linux_X86_64 LibreOffice_project/40$Build-2</Application>
  <Words>1404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2020-10-09T10:36:09Z</dcterms:modified>
  <cp:revision>485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