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Squada One"/>
      <p:regular r:id="rId23"/>
    </p:embeddedFont>
    <p:embeddedFont>
      <p:font typeface="Roboto Condensed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SquadaOne-regular.fntdata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7" Type="http://schemas.openxmlformats.org/officeDocument/2006/relationships/font" Target="fonts/RobotoCondensed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cc32d09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cc32d09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e8edfaca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9e8edfaca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55f6d730f1d2774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55f6d730f1d2774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617a5223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617a5223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1aae4b0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1aae4b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93de2bc9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93de2bc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93de2bc9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93de2bc9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959eae40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959eae40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39e4857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39e4857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150-lab2/Project_SafeWalk/issu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xd.adobe.com/view/e1c95501-a29a-4c0d-8f70-89b5c9f1e0da-b49a/grid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SafeWalk </a:t>
            </a:r>
            <a:endParaRPr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 mobile application for commuters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4"/>
          <p:cNvSpPr txBox="1"/>
          <p:nvPr>
            <p:ph type="ctrTitle"/>
          </p:nvPr>
        </p:nvSpPr>
        <p:spPr>
          <a:xfrm flipH="1">
            <a:off x="2048900" y="902200"/>
            <a:ext cx="6147000" cy="22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QA - Testing</a:t>
            </a:r>
            <a:endParaRPr sz="7200"/>
          </a:p>
        </p:txBody>
      </p:sp>
      <p:sp>
        <p:nvSpPr>
          <p:cNvPr id="642" name="Google Shape;642;p74"/>
          <p:cNvSpPr txBox="1"/>
          <p:nvPr/>
        </p:nvSpPr>
        <p:spPr>
          <a:xfrm>
            <a:off x="2672900" y="3541400"/>
            <a:ext cx="35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https://github.com/150-lab2/Project_SafeWalk/issues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Roles</a:t>
            </a:r>
            <a:endParaRPr/>
          </a:p>
        </p:txBody>
      </p:sp>
      <p:sp>
        <p:nvSpPr>
          <p:cNvPr id="578" name="Google Shape;578;p6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Developer</a:t>
            </a:r>
            <a:endParaRPr/>
          </a:p>
        </p:txBody>
      </p:sp>
      <p:sp>
        <p:nvSpPr>
          <p:cNvPr id="579" name="Google Shape;579;p66"/>
          <p:cNvSpPr txBox="1"/>
          <p:nvPr>
            <p:ph idx="1" type="subTitle"/>
          </p:nvPr>
        </p:nvSpPr>
        <p:spPr>
          <a:xfrm>
            <a:off x="3675788" y="220660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Alfredo Gonzalez</a:t>
            </a:r>
            <a:endParaRPr sz="1600"/>
          </a:p>
        </p:txBody>
      </p:sp>
      <p:sp>
        <p:nvSpPr>
          <p:cNvPr id="580" name="Google Shape;580;p6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Developer</a:t>
            </a:r>
            <a:endParaRPr/>
          </a:p>
        </p:txBody>
      </p:sp>
      <p:sp>
        <p:nvSpPr>
          <p:cNvPr id="581" name="Google Shape;581;p66"/>
          <p:cNvSpPr txBox="1"/>
          <p:nvPr>
            <p:ph idx="4" type="subTitle"/>
          </p:nvPr>
        </p:nvSpPr>
        <p:spPr>
          <a:xfrm>
            <a:off x="5890830" y="22066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Julian Prater</a:t>
            </a:r>
            <a:endParaRPr sz="1600"/>
          </a:p>
        </p:txBody>
      </p:sp>
      <p:sp>
        <p:nvSpPr>
          <p:cNvPr id="582" name="Google Shape;582;p6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  <p:sp>
        <p:nvSpPr>
          <p:cNvPr id="583" name="Google Shape;583;p66"/>
          <p:cNvSpPr txBox="1"/>
          <p:nvPr>
            <p:ph idx="6" type="subTitle"/>
          </p:nvPr>
        </p:nvSpPr>
        <p:spPr>
          <a:xfrm>
            <a:off x="1411450" y="220660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Paramvir Toor </a:t>
            </a:r>
            <a:endParaRPr sz="1600"/>
          </a:p>
        </p:txBody>
      </p:sp>
      <p:sp>
        <p:nvSpPr>
          <p:cNvPr id="584" name="Google Shape;584;p6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Developer</a:t>
            </a:r>
            <a:endParaRPr/>
          </a:p>
        </p:txBody>
      </p:sp>
      <p:sp>
        <p:nvSpPr>
          <p:cNvPr id="585" name="Google Shape;585;p66"/>
          <p:cNvSpPr txBox="1"/>
          <p:nvPr>
            <p:ph idx="8" type="subTitle"/>
          </p:nvPr>
        </p:nvSpPr>
        <p:spPr>
          <a:xfrm>
            <a:off x="5920352" y="37015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Aaron Anthony Cantu</a:t>
            </a:r>
            <a:endParaRPr sz="1600"/>
          </a:p>
        </p:txBody>
      </p:sp>
      <p:sp>
        <p:nvSpPr>
          <p:cNvPr id="586" name="Google Shape;586;p66"/>
          <p:cNvSpPr txBox="1"/>
          <p:nvPr>
            <p:ph idx="9" type="ctrTitle"/>
          </p:nvPr>
        </p:nvSpPr>
        <p:spPr>
          <a:xfrm>
            <a:off x="1431344" y="3282188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 Designer</a:t>
            </a:r>
            <a:endParaRPr/>
          </a:p>
        </p:txBody>
      </p:sp>
      <p:sp>
        <p:nvSpPr>
          <p:cNvPr id="587" name="Google Shape;587;p66"/>
          <p:cNvSpPr txBox="1"/>
          <p:nvPr>
            <p:ph idx="13" type="subTitle"/>
          </p:nvPr>
        </p:nvSpPr>
        <p:spPr>
          <a:xfrm>
            <a:off x="1431351" y="37015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Yengtaova Yuatongjerxiong</a:t>
            </a:r>
            <a:endParaRPr sz="1600"/>
          </a:p>
        </p:txBody>
      </p:sp>
      <p:sp>
        <p:nvSpPr>
          <p:cNvPr id="588" name="Google Shape;588;p6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589" name="Google Shape;589;p66"/>
          <p:cNvSpPr txBox="1"/>
          <p:nvPr>
            <p:ph idx="15" type="subTitle"/>
          </p:nvPr>
        </p:nvSpPr>
        <p:spPr>
          <a:xfrm>
            <a:off x="3675800" y="3790737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Mayuka Nozaki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7"/>
          <p:cNvSpPr txBox="1"/>
          <p:nvPr>
            <p:ph type="ctrTitle"/>
          </p:nvPr>
        </p:nvSpPr>
        <p:spPr>
          <a:xfrm flipH="1">
            <a:off x="479700" y="106102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7"/>
          <p:cNvSpPr txBox="1"/>
          <p:nvPr>
            <p:ph idx="1" type="subTitle"/>
          </p:nvPr>
        </p:nvSpPr>
        <p:spPr>
          <a:xfrm>
            <a:off x="1255350" y="10610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mobile application designed to improve user safety during commutes, </a:t>
            </a:r>
            <a:r>
              <a:rPr lang="en" sz="1600"/>
              <a:t>especially</a:t>
            </a:r>
            <a:r>
              <a:rPr lang="en" sz="1600"/>
              <a:t> in unfamiliar or unsafe environments. By offering real-time location </a:t>
            </a:r>
            <a:r>
              <a:rPr lang="en" sz="1600"/>
              <a:t>tracking</a:t>
            </a:r>
            <a:r>
              <a:rPr lang="en" sz="1600"/>
              <a:t>, </a:t>
            </a:r>
            <a:r>
              <a:rPr lang="en" sz="1600"/>
              <a:t>emergency</a:t>
            </a:r>
            <a:r>
              <a:rPr lang="en" sz="1600"/>
              <a:t> notifications, and user-friendly interfaces, the application empowers individuals to feel more secure when walking alone.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8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601" name="Google Shape;601;p68"/>
          <p:cNvSpPr txBox="1"/>
          <p:nvPr>
            <p:ph idx="1" type="subTitle"/>
          </p:nvPr>
        </p:nvSpPr>
        <p:spPr>
          <a:xfrm>
            <a:off x="555500" y="107517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Updated Use Case diagram, State Chart, and UML Diagram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Google Authentication (Sign in)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panic button to send coordinates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Push Notifications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9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notification</a:t>
            </a:r>
            <a:endParaRPr/>
          </a:p>
        </p:txBody>
      </p:sp>
      <p:sp>
        <p:nvSpPr>
          <p:cNvPr id="607" name="Google Shape;607;p69"/>
          <p:cNvSpPr txBox="1"/>
          <p:nvPr>
            <p:ph idx="1" type="subTitle"/>
          </p:nvPr>
        </p:nvSpPr>
        <p:spPr>
          <a:xfrm>
            <a:off x="0" y="1053425"/>
            <a:ext cx="4755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requests unique push notification token from firebase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can send token to backend and send push notification to </a:t>
            </a:r>
            <a:r>
              <a:rPr lang="en"/>
              <a:t>specific</a:t>
            </a:r>
            <a:r>
              <a:rPr lang="en"/>
              <a:t> device using cloud messaging</a:t>
            </a:r>
            <a:endParaRPr/>
          </a:p>
        </p:txBody>
      </p:sp>
      <p:pic>
        <p:nvPicPr>
          <p:cNvPr id="608" name="Google Shape;60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576" y="1454625"/>
            <a:ext cx="1310075" cy="283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500" y="1442005"/>
            <a:ext cx="1310075" cy="285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0"/>
          <p:cNvSpPr txBox="1"/>
          <p:nvPr/>
        </p:nvSpPr>
        <p:spPr>
          <a:xfrm>
            <a:off x="227650" y="1968875"/>
            <a:ext cx="3662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Use Case Diagram</a:t>
            </a:r>
            <a:endParaRPr sz="37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615" name="Google Shape;61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750" y="152400"/>
            <a:ext cx="439844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1"/>
          <p:cNvSpPr txBox="1"/>
          <p:nvPr/>
        </p:nvSpPr>
        <p:spPr>
          <a:xfrm>
            <a:off x="160200" y="2082700"/>
            <a:ext cx="485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State Chart Diagram</a:t>
            </a:r>
            <a:endParaRPr sz="36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621" name="Google Shape;62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700" y="152400"/>
            <a:ext cx="4795899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2"/>
          <p:cNvSpPr txBox="1"/>
          <p:nvPr/>
        </p:nvSpPr>
        <p:spPr>
          <a:xfrm>
            <a:off x="160200" y="2082700"/>
            <a:ext cx="485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UML diagram</a:t>
            </a:r>
            <a:endParaRPr sz="36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627" name="Google Shape;62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725" y="581902"/>
            <a:ext cx="4632249" cy="39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3"/>
          <p:cNvSpPr txBox="1"/>
          <p:nvPr>
            <p:ph type="ctrTitle"/>
          </p:nvPr>
        </p:nvSpPr>
        <p:spPr>
          <a:xfrm flipH="1">
            <a:off x="1297475" y="50065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UX/UI </a:t>
            </a:r>
            <a:endParaRPr/>
          </a:p>
        </p:txBody>
      </p:sp>
      <p:sp>
        <p:nvSpPr>
          <p:cNvPr id="633" name="Google Shape;633;p73"/>
          <p:cNvSpPr txBox="1"/>
          <p:nvPr/>
        </p:nvSpPr>
        <p:spPr>
          <a:xfrm>
            <a:off x="1125200" y="1171150"/>
            <a:ext cx="32097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https://xd.adobe.com/view/e1c95501-a29a-4c0d-8f70-89b5c9f1e0da-b49a/grid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34" name="Google Shape;63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375" y="230800"/>
            <a:ext cx="4130824" cy="48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00" y="1909025"/>
            <a:ext cx="2543000" cy="2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3"/>
          <p:cNvSpPr txBox="1"/>
          <p:nvPr/>
        </p:nvSpPr>
        <p:spPr>
          <a:xfrm>
            <a:off x="187600" y="3458150"/>
            <a:ext cx="4305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Footprint as an S shape to represent the name of the app.</a:t>
            </a:r>
            <a:endParaRPr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Green color to represent the meaning of safety.</a:t>
            </a:r>
            <a:endParaRPr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