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57" r:id="rId5"/>
    <p:sldId id="259" r:id="rId6"/>
    <p:sldId id="263" r:id="rId7"/>
    <p:sldId id="260" r:id="rId8"/>
    <p:sldId id="258" r:id="rId9"/>
    <p:sldId id="261" r:id="rId10"/>
    <p:sldId id="264" r:id="rId11"/>
    <p:sldId id="262" r:id="rId12"/>
    <p:sldId id="265" r:id="rId13"/>
    <p:sldId id="271" r:id="rId14"/>
    <p:sldId id="272" r:id="rId15"/>
    <p:sldId id="273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55"/>
    <a:srgbClr val="1E3159"/>
    <a:srgbClr val="FAA41C"/>
    <a:srgbClr val="294284"/>
    <a:srgbClr val="C0D9F7"/>
    <a:srgbClr val="5EA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7" y="835"/>
      </p:cViewPr>
      <p:guideLst>
        <p:guide orient="horz" pos="2236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C97F-B398-494E-B100-70911D04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9A3F-7595-4173-884E-1EF6D9A5C5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48318" y="1605063"/>
            <a:ext cx="9095361" cy="364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95427" y="2165950"/>
            <a:ext cx="6401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942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3D</a:t>
            </a:r>
            <a:r>
              <a:rPr lang="zh-CN" altLang="en-US" sz="4000" dirty="0">
                <a:solidFill>
                  <a:srgbClr val="2942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人物对战游戏研发游戏总结汇报</a:t>
            </a:r>
            <a:endParaRPr lang="zh-CN" altLang="en-US" sz="4000" dirty="0">
              <a:solidFill>
                <a:srgbClr val="2942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43500" y="4170680"/>
            <a:ext cx="3961130" cy="494030"/>
          </a:xfrm>
          <a:prstGeom prst="roundRect">
            <a:avLst/>
          </a:prstGeom>
          <a:solidFill>
            <a:srgbClr val="294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11170" y="4233327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汇报人：讯讯天美工作室全体组员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8121" y="1815431"/>
            <a:ext cx="497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2942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Business report</a:t>
            </a:r>
            <a:endParaRPr lang="zh-CN" altLang="en-US" dirty="0">
              <a:solidFill>
                <a:srgbClr val="2942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0023" y="2699530"/>
            <a:ext cx="33578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详细设计</a:t>
            </a:r>
            <a:endParaRPr lang="zh-CN" altLang="en-US" sz="66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02595" y="1687145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6614" y="3774054"/>
            <a:ext cx="64987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E3159"/>
                </a:solidFill>
                <a:latin typeface="+mj-ea"/>
                <a:ea typeface="+mj-ea"/>
              </a:rPr>
              <a:t>汇报人：黄芮潼</a:t>
            </a:r>
            <a:endParaRPr lang="en-US" altLang="zh-CN" sz="2800" dirty="0">
              <a:solidFill>
                <a:srgbClr val="1E31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9247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26448" y="-134657"/>
            <a:ext cx="2320290" cy="1426735"/>
            <a:chOff x="4926448" y="-134657"/>
            <a:chExt cx="2320290" cy="1426735"/>
          </a:xfrm>
        </p:grpSpPr>
        <p:sp>
          <p:nvSpPr>
            <p:cNvPr id="3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26448" y="77010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详细设计内容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9828" y="2960915"/>
            <a:ext cx="1926772" cy="2862942"/>
          </a:xfrm>
          <a:prstGeom prst="rect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07" y="1997257"/>
            <a:ext cx="1926772" cy="2862942"/>
          </a:xfrm>
          <a:prstGeom prst="rect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6941" y="3098075"/>
            <a:ext cx="1926772" cy="2862942"/>
          </a:xfrm>
          <a:prstGeom prst="rect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43100" y="2607129"/>
            <a:ext cx="756557" cy="756557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01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08314" y="1680111"/>
            <a:ext cx="756557" cy="756557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02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782048" y="2607129"/>
            <a:ext cx="756557" cy="756557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03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3909" y="3886488"/>
            <a:ext cx="193493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登录模块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模式选择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退出游戏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游戏帮助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关于游戏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2221" y="336332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模块设计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29129" y="3098198"/>
            <a:ext cx="193493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主要玩法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游戏流程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角色设计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其他设计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27116" y="260741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游戏设计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88505" y="4011333"/>
            <a:ext cx="19349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Unity3D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59517" y="33637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开发环境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0023" y="2699530"/>
            <a:ext cx="33578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会议记录</a:t>
            </a:r>
            <a:endParaRPr lang="zh-CN" altLang="en-US" sz="66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02595" y="1687145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6614" y="3774054"/>
            <a:ext cx="64987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E3159"/>
                </a:solidFill>
                <a:latin typeface="+mj-ea"/>
                <a:ea typeface="+mj-ea"/>
              </a:rPr>
              <a:t>汇报人：王宇锴</a:t>
            </a:r>
            <a:endParaRPr lang="zh-CN" altLang="en-US" sz="2800" dirty="0">
              <a:solidFill>
                <a:srgbClr val="1E31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4025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26448" y="-134657"/>
            <a:ext cx="2320290" cy="1426735"/>
            <a:chOff x="4926448" y="-134657"/>
            <a:chExt cx="2320290" cy="1426735"/>
          </a:xfrm>
        </p:grpSpPr>
        <p:sp>
          <p:nvSpPr>
            <p:cNvPr id="3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26448" y="77010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会议记录内容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" name="空心弧 5"/>
          <p:cNvSpPr/>
          <p:nvPr/>
        </p:nvSpPr>
        <p:spPr>
          <a:xfrm>
            <a:off x="1546225" y="1663065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1059" y="1831167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endParaRPr lang="zh-CN" altLang="en-US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1059" y="3168023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3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3302" y="1831167"/>
            <a:ext cx="516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2</a:t>
            </a:r>
            <a:endParaRPr lang="zh-CN" altLang="en-US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9595" y="3191510"/>
            <a:ext cx="533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10600" y="1662971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53075" y="2142317"/>
            <a:ext cx="29537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前期工作准备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0600" y="3053441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3335" y="3452495"/>
            <a:ext cx="3325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设计原则、系统功能模块详细设计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2085" y="1662971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74940" y="2061845"/>
            <a:ext cx="3172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项目背景、产品功能、开发环境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83990" y="3053441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82255" y="3452495"/>
            <a:ext cx="340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游戏设计、界面设计、数据库设计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1546225" y="4237990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89804" y="4406092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10600" y="4237896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53335" y="4636770"/>
            <a:ext cx="3819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非功能需求、对外接口需求、数据需求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6704330" y="4215765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68160" y="4384040"/>
            <a:ext cx="520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83990" y="4238351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82255" y="4773930"/>
            <a:ext cx="2754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详细需求描述：功能需求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>
            <a:off x="1546225" y="5420995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89804" y="5643707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0600" y="5303426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次会议记录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0815" y="5819140"/>
            <a:ext cx="3819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总结汇报、细节修正、系统测试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35" name="空心弧 34"/>
          <p:cNvSpPr/>
          <p:nvPr/>
        </p:nvSpPr>
        <p:spPr>
          <a:xfrm>
            <a:off x="1546225" y="3023235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空心弧 35"/>
          <p:cNvSpPr/>
          <p:nvPr/>
        </p:nvSpPr>
        <p:spPr>
          <a:xfrm>
            <a:off x="6704330" y="1663700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>
            <a:off x="6704330" y="2999105"/>
            <a:ext cx="848360" cy="858520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7328" y="2616345"/>
            <a:ext cx="587629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系统研发与实现</a:t>
            </a:r>
            <a:endParaRPr lang="zh-CN" altLang="en-US" sz="66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02595" y="1687145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6614" y="3774054"/>
            <a:ext cx="64987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E3159"/>
                </a:solidFill>
                <a:latin typeface="+mj-ea"/>
                <a:ea typeface="+mj-ea"/>
              </a:rPr>
              <a:t>汇报人：韦浩</a:t>
            </a:r>
            <a:endParaRPr lang="zh-CN" altLang="en-US" sz="2800" dirty="0">
              <a:solidFill>
                <a:srgbClr val="1E31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48318" y="1605063"/>
            <a:ext cx="9095361" cy="364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52613" y="2208125"/>
            <a:ext cx="70867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500" dirty="0">
                <a:solidFill>
                  <a:srgbClr val="2942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感谢观看</a:t>
            </a:r>
            <a:endParaRPr lang="zh-CN" altLang="en-US" sz="11500" dirty="0">
              <a:solidFill>
                <a:srgbClr val="2942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43500" y="4234180"/>
            <a:ext cx="3891280" cy="430530"/>
          </a:xfrm>
          <a:prstGeom prst="roundRect">
            <a:avLst/>
          </a:prstGeom>
          <a:solidFill>
            <a:srgbClr val="294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11140" y="4233545"/>
            <a:ext cx="391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汇报人：讯讯天美工作室全体组员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8121" y="1815431"/>
            <a:ext cx="497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2942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Business report</a:t>
            </a:r>
            <a:endParaRPr lang="zh-CN" altLang="en-US" dirty="0">
              <a:solidFill>
                <a:srgbClr val="2942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00621" y="1370013"/>
            <a:ext cx="7741920" cy="776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团队由项目经理（</a:t>
            </a:r>
            <a:r>
              <a:rPr lang="en-US" altLang="zh-CN" dirty="0"/>
              <a:t>PM</a:t>
            </a:r>
            <a:r>
              <a:rPr lang="zh-CN" altLang="en-US" dirty="0"/>
              <a:t>）、配置经理（</a:t>
            </a:r>
            <a:r>
              <a:rPr lang="en-US" altLang="zh-CN" dirty="0"/>
              <a:t>PC</a:t>
            </a:r>
            <a:r>
              <a:rPr lang="zh-CN" altLang="en-US" dirty="0"/>
              <a:t>）、编写规格文档员（</a:t>
            </a:r>
            <a:r>
              <a:rPr lang="en-US" altLang="zh-CN" dirty="0"/>
              <a:t>RA</a:t>
            </a:r>
            <a:r>
              <a:rPr lang="zh-CN" altLang="en-US" dirty="0"/>
              <a:t>、</a:t>
            </a:r>
            <a:r>
              <a:rPr lang="en-US" altLang="zh-CN" dirty="0"/>
              <a:t>PD</a:t>
            </a:r>
            <a:r>
              <a:rPr lang="zh-CN" altLang="en-US" dirty="0"/>
              <a:t>、</a:t>
            </a:r>
            <a:r>
              <a:rPr lang="en-US" altLang="zh-CN" dirty="0"/>
              <a:t>A&amp;D</a:t>
            </a:r>
            <a:r>
              <a:rPr lang="zh-CN" altLang="en-US" dirty="0"/>
              <a:t>）、技术编码员（</a:t>
            </a:r>
            <a:r>
              <a:rPr lang="en-US" altLang="zh-CN" dirty="0"/>
              <a:t>PG</a:t>
            </a:r>
            <a:r>
              <a:rPr lang="zh-CN" altLang="en-US" dirty="0"/>
              <a:t>）、软件测试员（</a:t>
            </a:r>
            <a:r>
              <a:rPr lang="en-US" altLang="zh-CN" dirty="0"/>
              <a:t>TE</a:t>
            </a:r>
            <a:r>
              <a:rPr lang="zh-CN" altLang="en-US" dirty="0"/>
              <a:t>）组成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462468" y="-134657"/>
            <a:ext cx="1267063" cy="1427985"/>
            <a:chOff x="5462468" y="-134657"/>
            <a:chExt cx="1267063" cy="1427985"/>
          </a:xfrm>
        </p:grpSpPr>
        <p:sp>
          <p:nvSpPr>
            <p:cNvPr id="10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62468" y="770108"/>
              <a:ext cx="1018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前言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8511" y="2609570"/>
            <a:ext cx="8166140" cy="3478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24938" y="70152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endParaRPr lang="zh-CN" altLang="en-US" sz="6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3987" y="1625711"/>
            <a:ext cx="172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contents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饼形 6"/>
          <p:cNvSpPr/>
          <p:nvPr/>
        </p:nvSpPr>
        <p:spPr>
          <a:xfrm>
            <a:off x="5462468" y="-134657"/>
            <a:ext cx="1267063" cy="904765"/>
          </a:xfrm>
          <a:prstGeom prst="pie">
            <a:avLst>
              <a:gd name="adj1" fmla="val 0"/>
              <a:gd name="adj2" fmla="val 10786754"/>
            </a:avLst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56448" y="2721170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6669" y="4391854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25785" y="2721168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10666" y="2721167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181948" y="3723996"/>
            <a:ext cx="203708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项目开发工作计划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2443439" y="5501360"/>
            <a:ext cx="178244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需求规格说明书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110060" y="3723994"/>
            <a:ext cx="101854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概要设计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7094941" y="3723994"/>
            <a:ext cx="101854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详细设计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654021" y="4391852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8537661" y="5501359"/>
            <a:ext cx="101854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会议记录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666211" y="2721167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9168216" y="3723994"/>
            <a:ext cx="178244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系统研发与实现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93307" y="4050982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前言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83698" y="5160961"/>
            <a:ext cx="1723549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项目成员</a:t>
            </a:r>
            <a:endParaRPr lang="zh-CN" altLang="en-US" sz="20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29643" y="2758585"/>
            <a:ext cx="671576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66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项目开发工作计划</a:t>
            </a:r>
            <a:endParaRPr lang="zh-CN" altLang="en-US" sz="66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6614" y="3774054"/>
            <a:ext cx="64987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E3159"/>
                </a:solidFill>
                <a:latin typeface="+mj-ea"/>
                <a:ea typeface="+mj-ea"/>
              </a:rPr>
              <a:t>汇报人：陈秋佟</a:t>
            </a:r>
            <a:endParaRPr lang="zh-CN" altLang="en-US" sz="2800" dirty="0">
              <a:solidFill>
                <a:srgbClr val="1E3159"/>
              </a:solidFill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02595" y="1687145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9495" y="219917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204453" y="-134657"/>
            <a:ext cx="3745230" cy="1426735"/>
            <a:chOff x="4204453" y="-134657"/>
            <a:chExt cx="3745230" cy="1426735"/>
          </a:xfrm>
        </p:grpSpPr>
        <p:sp>
          <p:nvSpPr>
            <p:cNvPr id="3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04453" y="770108"/>
              <a:ext cx="374523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项目开发工作计划内容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895733" y="1800000"/>
            <a:ext cx="1883229" cy="576943"/>
          </a:xfrm>
          <a:prstGeom prst="roundRect">
            <a:avLst>
              <a:gd name="adj" fmla="val 50000"/>
            </a:avLst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59183" y="2554228"/>
            <a:ext cx="0" cy="2188028"/>
          </a:xfrm>
          <a:prstGeom prst="line">
            <a:avLst/>
          </a:prstGeom>
          <a:ln>
            <a:solidFill>
              <a:srgbClr val="1E3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80899" y="184826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引言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625" y="2554228"/>
            <a:ext cx="229144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编写目的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背景介绍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定义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参考资料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38365" y="1790626"/>
            <a:ext cx="1883229" cy="576943"/>
          </a:xfrm>
          <a:prstGeom prst="roundRect">
            <a:avLst>
              <a:gd name="adj" fmla="val 50000"/>
            </a:avLst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379723" y="2483395"/>
            <a:ext cx="0" cy="2188028"/>
          </a:xfrm>
          <a:prstGeom prst="line">
            <a:avLst/>
          </a:prstGeom>
          <a:ln>
            <a:solidFill>
              <a:srgbClr val="1E3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41404" y="18272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任务概要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02758" y="2554228"/>
            <a:ext cx="2291444" cy="190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项目目标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产品目标与范围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假设与约束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应交付成果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项目开发环境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21645" y="1789036"/>
            <a:ext cx="2087335" cy="576943"/>
          </a:xfrm>
          <a:prstGeom prst="roundRect">
            <a:avLst>
              <a:gd name="adj" fmla="val 50000"/>
            </a:avLst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67832" y="182156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项目团队组织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94995" y="2554228"/>
            <a:ext cx="2291444" cy="190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风险评估及对策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工作流程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总体进度计划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项目管理计划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，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758543" y="2483395"/>
            <a:ext cx="0" cy="2188028"/>
          </a:xfrm>
          <a:prstGeom prst="line">
            <a:avLst/>
          </a:prstGeom>
          <a:ln>
            <a:solidFill>
              <a:srgbClr val="1E3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15"/>
          <p:cNvSpPr/>
          <p:nvPr/>
        </p:nvSpPr>
        <p:spPr>
          <a:xfrm>
            <a:off x="8667704" y="1789035"/>
            <a:ext cx="2087335" cy="576943"/>
          </a:xfrm>
          <a:prstGeom prst="roundRect">
            <a:avLst>
              <a:gd name="adj" fmla="val 50000"/>
            </a:avLst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003485" y="18432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实施计划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47342" y="2554228"/>
            <a:ext cx="2291444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组织结构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人员分工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协作与沟通</a:t>
            </a:r>
            <a:endParaRPr lang="en-US" altLang="zh-CN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，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7328" y="2758585"/>
            <a:ext cx="587629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需求规格说明书</a:t>
            </a:r>
            <a:endParaRPr lang="zh-CN" altLang="en-US" sz="66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02595" y="1687145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6614" y="3774054"/>
            <a:ext cx="64987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E3159"/>
                </a:solidFill>
                <a:latin typeface="+mj-ea"/>
                <a:ea typeface="+mj-ea"/>
              </a:rPr>
              <a:t>汇报人：朱弘博</a:t>
            </a:r>
            <a:endParaRPr lang="zh-CN" altLang="en-US" sz="2800" dirty="0">
              <a:solidFill>
                <a:srgbClr val="1E31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01938" y="-134657"/>
            <a:ext cx="3388995" cy="1426735"/>
            <a:chOff x="4401938" y="-134657"/>
            <a:chExt cx="3388995" cy="1426735"/>
          </a:xfrm>
        </p:grpSpPr>
        <p:sp>
          <p:nvSpPr>
            <p:cNvPr id="3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01938" y="770108"/>
              <a:ext cx="33889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需求规格说明书内容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" name="空心弧 5"/>
          <p:cNvSpPr/>
          <p:nvPr/>
        </p:nvSpPr>
        <p:spPr>
          <a:xfrm>
            <a:off x="1360713" y="2111827"/>
            <a:ext cx="1219201" cy="1219201"/>
          </a:xfrm>
          <a:prstGeom prst="blockArc">
            <a:avLst>
              <a:gd name="adj1" fmla="val 221219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8214" y="2459817"/>
            <a:ext cx="403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1360713" y="4190998"/>
            <a:ext cx="1219201" cy="1219201"/>
          </a:xfrm>
          <a:prstGeom prst="blockArc">
            <a:avLst>
              <a:gd name="adj1" fmla="val 9701659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8214" y="4558673"/>
            <a:ext cx="403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6534706" y="2111827"/>
            <a:ext cx="1219201" cy="1219201"/>
          </a:xfrm>
          <a:prstGeom prst="blockArc">
            <a:avLst>
              <a:gd name="adj1" fmla="val 15350538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42842" y="2459817"/>
            <a:ext cx="403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en-US" altLang="zh-CN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>
          <a:xfrm>
            <a:off x="6534706" y="4190998"/>
            <a:ext cx="1219201" cy="1219201"/>
          </a:xfrm>
          <a:prstGeom prst="blockArc">
            <a:avLst>
              <a:gd name="adj1" fmla="val 5601251"/>
              <a:gd name="adj2" fmla="val 1395540"/>
              <a:gd name="adj3" fmla="val 13070"/>
            </a:avLst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42207" y="4539623"/>
            <a:ext cx="403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76D5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en-US" sz="2800" dirty="0">
              <a:solidFill>
                <a:srgbClr val="D76D5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10600" y="2122711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引言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2460" y="2459817"/>
            <a:ext cx="29537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编写目的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范围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参考资料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0600" y="415834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详细需求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12460" y="4495447"/>
            <a:ext cx="29537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功能需求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非功能需求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2085" y="212271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总体描述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83945" y="2459817"/>
            <a:ext cx="29537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项目背景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产品功能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用户特征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82085" y="4158341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附录</a:t>
            </a:r>
            <a:endParaRPr lang="zh-CN" altLang="en-US" sz="20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83945" y="4495447"/>
            <a:ext cx="29537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调查问卷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0023" y="2699530"/>
            <a:ext cx="33578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概要设计</a:t>
            </a:r>
            <a:endParaRPr lang="zh-CN" altLang="en-US" sz="6600" b="1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02595" y="1687145"/>
            <a:ext cx="786809" cy="786809"/>
          </a:xfrm>
          <a:prstGeom prst="ellipse">
            <a:avLst/>
          </a:prstGeom>
          <a:solidFill>
            <a:srgbClr val="D76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6614" y="3774054"/>
            <a:ext cx="64987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E3159"/>
                </a:solidFill>
                <a:latin typeface="+mj-ea"/>
                <a:ea typeface="+mj-ea"/>
              </a:rPr>
              <a:t>汇报人：谢如意</a:t>
            </a:r>
            <a:endParaRPr lang="zh-CN" altLang="en-US" sz="2800" dirty="0">
              <a:solidFill>
                <a:srgbClr val="1E31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850" y="328612"/>
            <a:ext cx="11544300" cy="620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016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57563" y="-134657"/>
            <a:ext cx="2320290" cy="1426735"/>
            <a:chOff x="4957563" y="-134657"/>
            <a:chExt cx="2320290" cy="1426735"/>
          </a:xfrm>
        </p:grpSpPr>
        <p:sp>
          <p:nvSpPr>
            <p:cNvPr id="3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57563" y="77010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概要设计内容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57563" y="-134657"/>
            <a:ext cx="2320290" cy="1426735"/>
            <a:chOff x="4957563" y="-134657"/>
            <a:chExt cx="2320290" cy="1426735"/>
          </a:xfrm>
        </p:grpSpPr>
        <p:sp>
          <p:nvSpPr>
            <p:cNvPr id="39" name="饼形 2"/>
            <p:cNvSpPr/>
            <p:nvPr/>
          </p:nvSpPr>
          <p:spPr>
            <a:xfrm>
              <a:off x="5462468" y="-134657"/>
              <a:ext cx="1267063" cy="904765"/>
            </a:xfrm>
            <a:prstGeom prst="pie">
              <a:avLst>
                <a:gd name="adj1" fmla="val 0"/>
                <a:gd name="adj2" fmla="val 10786754"/>
              </a:avLst>
            </a:prstGeom>
            <a:solidFill>
              <a:srgbClr val="1E3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957563" y="77010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1E3159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概要设计内容</a:t>
              </a:r>
              <a:endParaRPr lang="zh-CN" altLang="en-US" sz="2800" b="1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1600200" y="1850572"/>
            <a:ext cx="1741714" cy="1741714"/>
          </a:xfrm>
          <a:prstGeom prst="ellipse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481455" y="3942715"/>
            <a:ext cx="2293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体系结构设计</a:t>
            </a:r>
            <a:endParaRPr lang="zh-CN" altLang="en-US" sz="24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03360" y="4404115"/>
            <a:ext cx="233539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表现层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控制层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业务逻辑层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29822" y="1850571"/>
            <a:ext cx="1741714" cy="1741714"/>
          </a:xfrm>
          <a:prstGeom prst="ellipse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821038" y="394244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数据库设计</a:t>
            </a:r>
            <a:endParaRPr lang="zh-CN" altLang="en-US" sz="24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06642" y="4402844"/>
            <a:ext cx="233539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数据库选择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数据库逻辑结构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数据库结构设计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083413" y="4248520"/>
            <a:ext cx="1741714" cy="1741714"/>
          </a:xfrm>
          <a:prstGeom prst="ellipse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978910" y="1850390"/>
            <a:ext cx="222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功能模块设计</a:t>
            </a:r>
            <a:endParaRPr lang="zh-CN" altLang="en-US" sz="24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74773" y="2310966"/>
            <a:ext cx="23353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登录模块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模式选择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退出游戏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游戏帮助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关于游戏</a:t>
            </a:r>
            <a:endParaRPr lang="zh-CN" altLang="en-US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iconfont-1013-692006"/>
          <p:cNvSpPr/>
          <p:nvPr/>
        </p:nvSpPr>
        <p:spPr>
          <a:xfrm>
            <a:off x="4578617" y="4728340"/>
            <a:ext cx="739873" cy="874783"/>
          </a:xfrm>
          <a:custGeom>
            <a:avLst/>
            <a:gdLst>
              <a:gd name="T0" fmla="*/ 7410 w 8660"/>
              <a:gd name="T1" fmla="*/ 2055 h 10240"/>
              <a:gd name="T2" fmla="*/ 6390 w 8660"/>
              <a:gd name="T3" fmla="*/ 2193 h 10240"/>
              <a:gd name="T4" fmla="*/ 5816 w 8660"/>
              <a:gd name="T5" fmla="*/ 2123 h 10240"/>
              <a:gd name="T6" fmla="*/ 4330 w 8660"/>
              <a:gd name="T7" fmla="*/ 4251 h 10240"/>
              <a:gd name="T8" fmla="*/ 3602 w 8660"/>
              <a:gd name="T9" fmla="*/ 2670 h 10240"/>
              <a:gd name="T10" fmla="*/ 2494 w 8660"/>
              <a:gd name="T11" fmla="*/ 2055 h 10240"/>
              <a:gd name="T12" fmla="*/ 1474 w 8660"/>
              <a:gd name="T13" fmla="*/ 2193 h 10240"/>
              <a:gd name="T14" fmla="*/ 900 w 8660"/>
              <a:gd name="T15" fmla="*/ 2123 h 10240"/>
              <a:gd name="T16" fmla="*/ 556 w 8660"/>
              <a:gd name="T17" fmla="*/ 6250 h 10240"/>
              <a:gd name="T18" fmla="*/ 2382 w 8660"/>
              <a:gd name="T19" fmla="*/ 10240 h 10240"/>
              <a:gd name="T20" fmla="*/ 3753 w 8660"/>
              <a:gd name="T21" fmla="*/ 6029 h 10240"/>
              <a:gd name="T22" fmla="*/ 5472 w 8660"/>
              <a:gd name="T23" fmla="*/ 4799 h 10240"/>
              <a:gd name="T24" fmla="*/ 7299 w 8660"/>
              <a:gd name="T25" fmla="*/ 10240 h 10240"/>
              <a:gd name="T26" fmla="*/ 8660 w 8660"/>
              <a:gd name="T27" fmla="*/ 5484 h 10240"/>
              <a:gd name="T28" fmla="*/ 7846 w 8660"/>
              <a:gd name="T29" fmla="*/ 5697 h 10240"/>
              <a:gd name="T30" fmla="*/ 7603 w 8660"/>
              <a:gd name="T31" fmla="*/ 5750 h 10240"/>
              <a:gd name="T32" fmla="*/ 7328 w 8660"/>
              <a:gd name="T33" fmla="*/ 9648 h 10240"/>
              <a:gd name="T34" fmla="*/ 6060 w 8660"/>
              <a:gd name="T35" fmla="*/ 3937 h 10240"/>
              <a:gd name="T36" fmla="*/ 5248 w 8660"/>
              <a:gd name="T37" fmla="*/ 3869 h 10240"/>
              <a:gd name="T38" fmla="*/ 4329 w 8660"/>
              <a:gd name="T39" fmla="*/ 5806 h 10240"/>
              <a:gd name="T40" fmla="*/ 3338 w 8660"/>
              <a:gd name="T41" fmla="*/ 3720 h 10240"/>
              <a:gd name="T42" fmla="*/ 2599 w 8660"/>
              <a:gd name="T43" fmla="*/ 3932 h 10240"/>
              <a:gd name="T44" fmla="*/ 2603 w 8660"/>
              <a:gd name="T45" fmla="*/ 9469 h 10240"/>
              <a:gd name="T46" fmla="*/ 2302 w 8660"/>
              <a:gd name="T47" fmla="*/ 9648 h 10240"/>
              <a:gd name="T48" fmla="*/ 1199 w 8660"/>
              <a:gd name="T49" fmla="*/ 9571 h 10240"/>
              <a:gd name="T50" fmla="*/ 1058 w 8660"/>
              <a:gd name="T51" fmla="*/ 5748 h 10240"/>
              <a:gd name="T52" fmla="*/ 843 w 8660"/>
              <a:gd name="T53" fmla="*/ 5702 h 10240"/>
              <a:gd name="T54" fmla="*/ 605 w 8660"/>
              <a:gd name="T55" fmla="*/ 5581 h 10240"/>
              <a:gd name="T56" fmla="*/ 586 w 8660"/>
              <a:gd name="T57" fmla="*/ 3248 h 10240"/>
              <a:gd name="T58" fmla="*/ 1648 w 8660"/>
              <a:gd name="T59" fmla="*/ 3853 h 10240"/>
              <a:gd name="T60" fmla="*/ 2097 w 8660"/>
              <a:gd name="T61" fmla="*/ 3854 h 10240"/>
              <a:gd name="T62" fmla="*/ 3857 w 8660"/>
              <a:gd name="T63" fmla="*/ 4588 h 10240"/>
              <a:gd name="T64" fmla="*/ 4370 w 8660"/>
              <a:gd name="T65" fmla="*/ 5108 h 10240"/>
              <a:gd name="T66" fmla="*/ 5562 w 8660"/>
              <a:gd name="T67" fmla="*/ 2982 h 10240"/>
              <a:gd name="T68" fmla="*/ 6566 w 8660"/>
              <a:gd name="T69" fmla="*/ 3871 h 10240"/>
              <a:gd name="T70" fmla="*/ 7014 w 8660"/>
              <a:gd name="T71" fmla="*/ 3870 h 10240"/>
              <a:gd name="T72" fmla="*/ 7907 w 8660"/>
              <a:gd name="T73" fmla="*/ 2840 h 10240"/>
              <a:gd name="T74" fmla="*/ 8016 w 8660"/>
              <a:gd name="T75" fmla="*/ 5620 h 10240"/>
              <a:gd name="T76" fmla="*/ 7846 w 8660"/>
              <a:gd name="T77" fmla="*/ 5697 h 10240"/>
              <a:gd name="T78" fmla="*/ 6757 w 8660"/>
              <a:gd name="T79" fmla="*/ 1937 h 10240"/>
              <a:gd name="T80" fmla="*/ 5789 w 8660"/>
              <a:gd name="T81" fmla="*/ 968 h 10240"/>
              <a:gd name="T82" fmla="*/ 1897 w 8660"/>
              <a:gd name="T83" fmla="*/ 1937 h 10240"/>
              <a:gd name="T84" fmla="*/ 929 w 8660"/>
              <a:gd name="T85" fmla="*/ 968 h 10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60" h="10240">
                <a:moveTo>
                  <a:pt x="7761" y="2123"/>
                </a:moveTo>
                <a:lnTo>
                  <a:pt x="7461" y="2060"/>
                </a:lnTo>
                <a:cubicBezTo>
                  <a:pt x="7445" y="2057"/>
                  <a:pt x="7427" y="2055"/>
                  <a:pt x="7410" y="2055"/>
                </a:cubicBezTo>
                <a:cubicBezTo>
                  <a:pt x="7317" y="2055"/>
                  <a:pt x="7230" y="2107"/>
                  <a:pt x="7187" y="2193"/>
                </a:cubicBezTo>
                <a:lnTo>
                  <a:pt x="6788" y="2988"/>
                </a:lnTo>
                <a:lnTo>
                  <a:pt x="6390" y="2193"/>
                </a:lnTo>
                <a:cubicBezTo>
                  <a:pt x="6347" y="2107"/>
                  <a:pt x="6259" y="2055"/>
                  <a:pt x="6166" y="2055"/>
                </a:cubicBezTo>
                <a:cubicBezTo>
                  <a:pt x="6149" y="2055"/>
                  <a:pt x="6132" y="2057"/>
                  <a:pt x="6115" y="2060"/>
                </a:cubicBezTo>
                <a:lnTo>
                  <a:pt x="5816" y="2123"/>
                </a:lnTo>
                <a:cubicBezTo>
                  <a:pt x="5494" y="2190"/>
                  <a:pt x="5218" y="2389"/>
                  <a:pt x="5058" y="2670"/>
                </a:cubicBezTo>
                <a:cubicBezTo>
                  <a:pt x="5051" y="2682"/>
                  <a:pt x="4920" y="2968"/>
                  <a:pt x="4740" y="3358"/>
                </a:cubicBezTo>
                <a:lnTo>
                  <a:pt x="4330" y="4251"/>
                </a:lnTo>
                <a:lnTo>
                  <a:pt x="4097" y="3743"/>
                </a:lnTo>
                <a:cubicBezTo>
                  <a:pt x="3844" y="3194"/>
                  <a:pt x="3627" y="2722"/>
                  <a:pt x="3614" y="2692"/>
                </a:cubicBezTo>
                <a:cubicBezTo>
                  <a:pt x="3610" y="2685"/>
                  <a:pt x="3607" y="2677"/>
                  <a:pt x="3602" y="2670"/>
                </a:cubicBezTo>
                <a:cubicBezTo>
                  <a:pt x="3443" y="2389"/>
                  <a:pt x="3166" y="2190"/>
                  <a:pt x="2844" y="2123"/>
                </a:cubicBezTo>
                <a:lnTo>
                  <a:pt x="2545" y="2060"/>
                </a:lnTo>
                <a:cubicBezTo>
                  <a:pt x="2528" y="2057"/>
                  <a:pt x="2511" y="2055"/>
                  <a:pt x="2494" y="2055"/>
                </a:cubicBezTo>
                <a:cubicBezTo>
                  <a:pt x="2400" y="2055"/>
                  <a:pt x="2313" y="2107"/>
                  <a:pt x="2270" y="2193"/>
                </a:cubicBezTo>
                <a:lnTo>
                  <a:pt x="1872" y="2987"/>
                </a:lnTo>
                <a:lnTo>
                  <a:pt x="1474" y="2193"/>
                </a:lnTo>
                <a:cubicBezTo>
                  <a:pt x="1430" y="2107"/>
                  <a:pt x="1343" y="2055"/>
                  <a:pt x="1250" y="2055"/>
                </a:cubicBezTo>
                <a:cubicBezTo>
                  <a:pt x="1233" y="2055"/>
                  <a:pt x="1216" y="2057"/>
                  <a:pt x="1199" y="2060"/>
                </a:cubicBezTo>
                <a:lnTo>
                  <a:pt x="900" y="2123"/>
                </a:lnTo>
                <a:cubicBezTo>
                  <a:pt x="378" y="2232"/>
                  <a:pt x="0" y="2685"/>
                  <a:pt x="0" y="3200"/>
                </a:cubicBezTo>
                <a:lnTo>
                  <a:pt x="0" y="5484"/>
                </a:lnTo>
                <a:cubicBezTo>
                  <a:pt x="0" y="5841"/>
                  <a:pt x="233" y="6144"/>
                  <a:pt x="556" y="6250"/>
                </a:cubicBezTo>
                <a:lnTo>
                  <a:pt x="556" y="9434"/>
                </a:lnTo>
                <a:cubicBezTo>
                  <a:pt x="556" y="9878"/>
                  <a:pt x="917" y="10240"/>
                  <a:pt x="1362" y="10240"/>
                </a:cubicBezTo>
                <a:lnTo>
                  <a:pt x="2382" y="10240"/>
                </a:lnTo>
                <a:cubicBezTo>
                  <a:pt x="2827" y="10240"/>
                  <a:pt x="3188" y="9878"/>
                  <a:pt x="3188" y="9434"/>
                </a:cubicBezTo>
                <a:lnTo>
                  <a:pt x="3188" y="4799"/>
                </a:lnTo>
                <a:lnTo>
                  <a:pt x="3753" y="6029"/>
                </a:lnTo>
                <a:cubicBezTo>
                  <a:pt x="3858" y="6255"/>
                  <a:pt x="4077" y="6395"/>
                  <a:pt x="4327" y="6395"/>
                </a:cubicBezTo>
                <a:cubicBezTo>
                  <a:pt x="4577" y="6395"/>
                  <a:pt x="4805" y="6251"/>
                  <a:pt x="4907" y="6028"/>
                </a:cubicBezTo>
                <a:lnTo>
                  <a:pt x="5472" y="4799"/>
                </a:lnTo>
                <a:lnTo>
                  <a:pt x="5472" y="9434"/>
                </a:lnTo>
                <a:cubicBezTo>
                  <a:pt x="5472" y="9878"/>
                  <a:pt x="5834" y="10240"/>
                  <a:pt x="6278" y="10240"/>
                </a:cubicBezTo>
                <a:lnTo>
                  <a:pt x="7299" y="10240"/>
                </a:lnTo>
                <a:cubicBezTo>
                  <a:pt x="7743" y="10240"/>
                  <a:pt x="8104" y="9878"/>
                  <a:pt x="8104" y="9434"/>
                </a:cubicBezTo>
                <a:lnTo>
                  <a:pt x="8104" y="6250"/>
                </a:lnTo>
                <a:cubicBezTo>
                  <a:pt x="8427" y="6145"/>
                  <a:pt x="8660" y="5841"/>
                  <a:pt x="8660" y="5484"/>
                </a:cubicBezTo>
                <a:lnTo>
                  <a:pt x="8660" y="3200"/>
                </a:lnTo>
                <a:cubicBezTo>
                  <a:pt x="8660" y="2685"/>
                  <a:pt x="8282" y="2232"/>
                  <a:pt x="7761" y="2123"/>
                </a:cubicBezTo>
                <a:close/>
                <a:moveTo>
                  <a:pt x="7846" y="5697"/>
                </a:moveTo>
                <a:cubicBezTo>
                  <a:pt x="7832" y="5697"/>
                  <a:pt x="7818" y="5695"/>
                  <a:pt x="7804" y="5693"/>
                </a:cubicBezTo>
                <a:cubicBezTo>
                  <a:pt x="7791" y="5691"/>
                  <a:pt x="7778" y="5690"/>
                  <a:pt x="7765" y="5690"/>
                </a:cubicBezTo>
                <a:cubicBezTo>
                  <a:pt x="7706" y="5690"/>
                  <a:pt x="7648" y="5711"/>
                  <a:pt x="7603" y="5750"/>
                </a:cubicBezTo>
                <a:cubicBezTo>
                  <a:pt x="7547" y="5798"/>
                  <a:pt x="7515" y="5867"/>
                  <a:pt x="7515" y="5940"/>
                </a:cubicBezTo>
                <a:lnTo>
                  <a:pt x="7515" y="9431"/>
                </a:lnTo>
                <a:cubicBezTo>
                  <a:pt x="7512" y="9462"/>
                  <a:pt x="7487" y="9613"/>
                  <a:pt x="7328" y="9648"/>
                </a:cubicBezTo>
                <a:lnTo>
                  <a:pt x="6285" y="9648"/>
                </a:lnTo>
                <a:cubicBezTo>
                  <a:pt x="6215" y="9645"/>
                  <a:pt x="6089" y="9616"/>
                  <a:pt x="6060" y="9444"/>
                </a:cubicBezTo>
                <a:lnTo>
                  <a:pt x="6060" y="3937"/>
                </a:lnTo>
                <a:cubicBezTo>
                  <a:pt x="6052" y="3756"/>
                  <a:pt x="5919" y="3576"/>
                  <a:pt x="5676" y="3559"/>
                </a:cubicBezTo>
                <a:cubicBezTo>
                  <a:pt x="5660" y="3557"/>
                  <a:pt x="5645" y="3556"/>
                  <a:pt x="5634" y="3556"/>
                </a:cubicBezTo>
                <a:cubicBezTo>
                  <a:pt x="5568" y="3556"/>
                  <a:pt x="5345" y="3578"/>
                  <a:pt x="5248" y="3869"/>
                </a:cubicBezTo>
                <a:lnTo>
                  <a:pt x="4390" y="5788"/>
                </a:lnTo>
                <a:cubicBezTo>
                  <a:pt x="4391" y="5787"/>
                  <a:pt x="4391" y="5786"/>
                  <a:pt x="4390" y="5786"/>
                </a:cubicBezTo>
                <a:cubicBezTo>
                  <a:pt x="4387" y="5786"/>
                  <a:pt x="4365" y="5806"/>
                  <a:pt x="4329" y="5806"/>
                </a:cubicBezTo>
                <a:cubicBezTo>
                  <a:pt x="4316" y="5806"/>
                  <a:pt x="4304" y="5807"/>
                  <a:pt x="4291" y="5809"/>
                </a:cubicBezTo>
                <a:lnTo>
                  <a:pt x="3371" y="3772"/>
                </a:lnTo>
                <a:cubicBezTo>
                  <a:pt x="3362" y="3753"/>
                  <a:pt x="3351" y="3736"/>
                  <a:pt x="3338" y="3720"/>
                </a:cubicBezTo>
                <a:cubicBezTo>
                  <a:pt x="3316" y="3691"/>
                  <a:pt x="3194" y="3551"/>
                  <a:pt x="2999" y="3551"/>
                </a:cubicBezTo>
                <a:cubicBezTo>
                  <a:pt x="2959" y="3551"/>
                  <a:pt x="2920" y="3557"/>
                  <a:pt x="2881" y="3569"/>
                </a:cubicBezTo>
                <a:cubicBezTo>
                  <a:pt x="2746" y="3626"/>
                  <a:pt x="2611" y="3747"/>
                  <a:pt x="2599" y="3932"/>
                </a:cubicBezTo>
                <a:lnTo>
                  <a:pt x="2596" y="9406"/>
                </a:lnTo>
                <a:cubicBezTo>
                  <a:pt x="2596" y="9428"/>
                  <a:pt x="2599" y="9449"/>
                  <a:pt x="2604" y="9470"/>
                </a:cubicBezTo>
                <a:cubicBezTo>
                  <a:pt x="2604" y="9469"/>
                  <a:pt x="2604" y="9469"/>
                  <a:pt x="2603" y="9469"/>
                </a:cubicBezTo>
                <a:cubicBezTo>
                  <a:pt x="2599" y="9469"/>
                  <a:pt x="2591" y="9520"/>
                  <a:pt x="2515" y="9592"/>
                </a:cubicBezTo>
                <a:cubicBezTo>
                  <a:pt x="2503" y="9603"/>
                  <a:pt x="2452" y="9649"/>
                  <a:pt x="2334" y="9649"/>
                </a:cubicBezTo>
                <a:lnTo>
                  <a:pt x="2302" y="9648"/>
                </a:lnTo>
                <a:lnTo>
                  <a:pt x="1366" y="9649"/>
                </a:lnTo>
                <a:cubicBezTo>
                  <a:pt x="1353" y="9649"/>
                  <a:pt x="1341" y="9649"/>
                  <a:pt x="1329" y="9651"/>
                </a:cubicBezTo>
                <a:cubicBezTo>
                  <a:pt x="1341" y="9649"/>
                  <a:pt x="1275" y="9647"/>
                  <a:pt x="1199" y="9571"/>
                </a:cubicBezTo>
                <a:cubicBezTo>
                  <a:pt x="1188" y="9560"/>
                  <a:pt x="1157" y="9525"/>
                  <a:pt x="1154" y="9448"/>
                </a:cubicBezTo>
                <a:lnTo>
                  <a:pt x="1154" y="5945"/>
                </a:lnTo>
                <a:cubicBezTo>
                  <a:pt x="1154" y="5868"/>
                  <a:pt x="1119" y="5795"/>
                  <a:pt x="1058" y="5748"/>
                </a:cubicBezTo>
                <a:cubicBezTo>
                  <a:pt x="1014" y="5713"/>
                  <a:pt x="959" y="5695"/>
                  <a:pt x="904" y="5695"/>
                </a:cubicBezTo>
                <a:cubicBezTo>
                  <a:pt x="883" y="5695"/>
                  <a:pt x="863" y="5697"/>
                  <a:pt x="843" y="5702"/>
                </a:cubicBezTo>
                <a:lnTo>
                  <a:pt x="843" y="5702"/>
                </a:lnTo>
                <a:cubicBezTo>
                  <a:pt x="842" y="5702"/>
                  <a:pt x="830" y="5703"/>
                  <a:pt x="816" y="5703"/>
                </a:cubicBezTo>
                <a:cubicBezTo>
                  <a:pt x="707" y="5703"/>
                  <a:pt x="656" y="5638"/>
                  <a:pt x="639" y="5617"/>
                </a:cubicBezTo>
                <a:cubicBezTo>
                  <a:pt x="629" y="5604"/>
                  <a:pt x="617" y="5592"/>
                  <a:pt x="605" y="5581"/>
                </a:cubicBezTo>
                <a:cubicBezTo>
                  <a:pt x="605" y="5581"/>
                  <a:pt x="606" y="5582"/>
                  <a:pt x="606" y="5582"/>
                </a:cubicBezTo>
                <a:cubicBezTo>
                  <a:pt x="611" y="5582"/>
                  <a:pt x="587" y="5532"/>
                  <a:pt x="588" y="5423"/>
                </a:cubicBezTo>
                <a:lnTo>
                  <a:pt x="586" y="3248"/>
                </a:lnTo>
                <a:cubicBezTo>
                  <a:pt x="585" y="3219"/>
                  <a:pt x="573" y="2931"/>
                  <a:pt x="840" y="2762"/>
                </a:cubicBezTo>
                <a:cubicBezTo>
                  <a:pt x="841" y="2762"/>
                  <a:pt x="923" y="2720"/>
                  <a:pt x="1076" y="2681"/>
                </a:cubicBezTo>
                <a:lnTo>
                  <a:pt x="1648" y="3853"/>
                </a:lnTo>
                <a:cubicBezTo>
                  <a:pt x="1690" y="3938"/>
                  <a:pt x="1776" y="3993"/>
                  <a:pt x="1872" y="3993"/>
                </a:cubicBezTo>
                <a:lnTo>
                  <a:pt x="1873" y="3993"/>
                </a:lnTo>
                <a:cubicBezTo>
                  <a:pt x="1968" y="3993"/>
                  <a:pt x="2054" y="3939"/>
                  <a:pt x="2097" y="3854"/>
                </a:cubicBezTo>
                <a:lnTo>
                  <a:pt x="2680" y="2680"/>
                </a:lnTo>
                <a:cubicBezTo>
                  <a:pt x="2823" y="2708"/>
                  <a:pt x="3030" y="2782"/>
                  <a:pt x="3112" y="2970"/>
                </a:cubicBezTo>
                <a:lnTo>
                  <a:pt x="3857" y="4588"/>
                </a:lnTo>
                <a:lnTo>
                  <a:pt x="4000" y="4904"/>
                </a:lnTo>
                <a:cubicBezTo>
                  <a:pt x="4048" y="5003"/>
                  <a:pt x="4160" y="5111"/>
                  <a:pt x="4327" y="5111"/>
                </a:cubicBezTo>
                <a:cubicBezTo>
                  <a:pt x="4337" y="5111"/>
                  <a:pt x="4361" y="5109"/>
                  <a:pt x="4370" y="5108"/>
                </a:cubicBezTo>
                <a:lnTo>
                  <a:pt x="4374" y="5108"/>
                </a:lnTo>
                <a:cubicBezTo>
                  <a:pt x="4479" y="5108"/>
                  <a:pt x="4638" y="5026"/>
                  <a:pt x="4703" y="4846"/>
                </a:cubicBezTo>
                <a:lnTo>
                  <a:pt x="5562" y="2982"/>
                </a:lnTo>
                <a:cubicBezTo>
                  <a:pt x="5567" y="2971"/>
                  <a:pt x="5635" y="2826"/>
                  <a:pt x="5831" y="2737"/>
                </a:cubicBezTo>
                <a:cubicBezTo>
                  <a:pt x="5831" y="2737"/>
                  <a:pt x="5884" y="2716"/>
                  <a:pt x="5973" y="2693"/>
                </a:cubicBezTo>
                <a:lnTo>
                  <a:pt x="6566" y="3871"/>
                </a:lnTo>
                <a:cubicBezTo>
                  <a:pt x="6609" y="3955"/>
                  <a:pt x="6695" y="4009"/>
                  <a:pt x="6790" y="4009"/>
                </a:cubicBezTo>
                <a:lnTo>
                  <a:pt x="6790" y="4009"/>
                </a:lnTo>
                <a:cubicBezTo>
                  <a:pt x="6885" y="4008"/>
                  <a:pt x="6972" y="3954"/>
                  <a:pt x="7014" y="3870"/>
                </a:cubicBezTo>
                <a:lnTo>
                  <a:pt x="7597" y="2691"/>
                </a:lnTo>
                <a:cubicBezTo>
                  <a:pt x="7719" y="2723"/>
                  <a:pt x="7836" y="2769"/>
                  <a:pt x="7876" y="2812"/>
                </a:cubicBezTo>
                <a:cubicBezTo>
                  <a:pt x="7886" y="2822"/>
                  <a:pt x="7896" y="2832"/>
                  <a:pt x="7907" y="2840"/>
                </a:cubicBezTo>
                <a:cubicBezTo>
                  <a:pt x="7912" y="2844"/>
                  <a:pt x="8096" y="2999"/>
                  <a:pt x="8073" y="3318"/>
                </a:cubicBezTo>
                <a:lnTo>
                  <a:pt x="8062" y="5472"/>
                </a:lnTo>
                <a:cubicBezTo>
                  <a:pt x="8062" y="5505"/>
                  <a:pt x="8056" y="5586"/>
                  <a:pt x="8016" y="5620"/>
                </a:cubicBezTo>
                <a:cubicBezTo>
                  <a:pt x="8005" y="5628"/>
                  <a:pt x="7996" y="5637"/>
                  <a:pt x="7987" y="5647"/>
                </a:cubicBezTo>
                <a:lnTo>
                  <a:pt x="7987" y="5647"/>
                </a:lnTo>
                <a:cubicBezTo>
                  <a:pt x="7987" y="5647"/>
                  <a:pt x="7934" y="5697"/>
                  <a:pt x="7846" y="5697"/>
                </a:cubicBezTo>
                <a:close/>
                <a:moveTo>
                  <a:pt x="6757" y="968"/>
                </a:moveTo>
                <a:close/>
                <a:moveTo>
                  <a:pt x="5789" y="968"/>
                </a:moveTo>
                <a:cubicBezTo>
                  <a:pt x="5789" y="1503"/>
                  <a:pt x="6223" y="1937"/>
                  <a:pt x="6757" y="1937"/>
                </a:cubicBezTo>
                <a:cubicBezTo>
                  <a:pt x="7292" y="1937"/>
                  <a:pt x="7726" y="1503"/>
                  <a:pt x="7726" y="968"/>
                </a:cubicBezTo>
                <a:cubicBezTo>
                  <a:pt x="7726" y="434"/>
                  <a:pt x="7292" y="0"/>
                  <a:pt x="6757" y="0"/>
                </a:cubicBezTo>
                <a:cubicBezTo>
                  <a:pt x="6223" y="0"/>
                  <a:pt x="5789" y="434"/>
                  <a:pt x="5789" y="968"/>
                </a:cubicBezTo>
                <a:close/>
                <a:moveTo>
                  <a:pt x="1897" y="968"/>
                </a:moveTo>
                <a:close/>
                <a:moveTo>
                  <a:pt x="929" y="968"/>
                </a:moveTo>
                <a:cubicBezTo>
                  <a:pt x="929" y="1503"/>
                  <a:pt x="1363" y="1937"/>
                  <a:pt x="1897" y="1937"/>
                </a:cubicBezTo>
                <a:cubicBezTo>
                  <a:pt x="2432" y="1937"/>
                  <a:pt x="2866" y="1503"/>
                  <a:pt x="2866" y="968"/>
                </a:cubicBezTo>
                <a:cubicBezTo>
                  <a:pt x="2866" y="434"/>
                  <a:pt x="2432" y="0"/>
                  <a:pt x="1897" y="0"/>
                </a:cubicBezTo>
                <a:cubicBezTo>
                  <a:pt x="1363" y="0"/>
                  <a:pt x="929" y="434"/>
                  <a:pt x="929" y="9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confont-10123-4910609"/>
          <p:cNvSpPr/>
          <p:nvPr/>
        </p:nvSpPr>
        <p:spPr>
          <a:xfrm>
            <a:off x="7220069" y="2284036"/>
            <a:ext cx="761218" cy="874783"/>
          </a:xfrm>
          <a:custGeom>
            <a:avLst/>
            <a:gdLst>
              <a:gd name="T0" fmla="*/ 2263 w 6954"/>
              <a:gd name="T1" fmla="*/ 6289 h 7989"/>
              <a:gd name="T2" fmla="*/ 4893 w 6954"/>
              <a:gd name="T3" fmla="*/ 5775 h 7989"/>
              <a:gd name="T4" fmla="*/ 4096 w 6954"/>
              <a:gd name="T5" fmla="*/ 6523 h 7989"/>
              <a:gd name="T6" fmla="*/ 5467 w 6954"/>
              <a:gd name="T7" fmla="*/ 6720 h 7989"/>
              <a:gd name="T8" fmla="*/ 6914 w 6954"/>
              <a:gd name="T9" fmla="*/ 6032 h 7989"/>
              <a:gd name="T10" fmla="*/ 6675 w 6954"/>
              <a:gd name="T11" fmla="*/ 6579 h 7989"/>
              <a:gd name="T12" fmla="*/ 2748 w 6954"/>
              <a:gd name="T13" fmla="*/ 7534 h 7989"/>
              <a:gd name="T14" fmla="*/ 1824 w 6954"/>
              <a:gd name="T15" fmla="*/ 7774 h 7989"/>
              <a:gd name="T16" fmla="*/ 1542 w 6954"/>
              <a:gd name="T17" fmla="*/ 6388 h 7989"/>
              <a:gd name="T18" fmla="*/ 1600 w 6954"/>
              <a:gd name="T19" fmla="*/ 4602 h 7989"/>
              <a:gd name="T20" fmla="*/ 1173 w 6954"/>
              <a:gd name="T21" fmla="*/ 4602 h 7989"/>
              <a:gd name="T22" fmla="*/ 1600 w 6954"/>
              <a:gd name="T23" fmla="*/ 6049 h 7989"/>
              <a:gd name="T24" fmla="*/ 2880 w 6954"/>
              <a:gd name="T25" fmla="*/ 4175 h 7989"/>
              <a:gd name="T26" fmla="*/ 2453 w 6954"/>
              <a:gd name="T27" fmla="*/ 4175 h 7989"/>
              <a:gd name="T28" fmla="*/ 2880 w 6954"/>
              <a:gd name="T29" fmla="*/ 5336 h 7989"/>
              <a:gd name="T30" fmla="*/ 4160 w 6954"/>
              <a:gd name="T31" fmla="*/ 3749 h 7989"/>
              <a:gd name="T32" fmla="*/ 3733 w 6954"/>
              <a:gd name="T33" fmla="*/ 3749 h 7989"/>
              <a:gd name="T34" fmla="*/ 4160 w 6954"/>
              <a:gd name="T35" fmla="*/ 5257 h 7989"/>
              <a:gd name="T36" fmla="*/ 5440 w 6954"/>
              <a:gd name="T37" fmla="*/ 2895 h 7989"/>
              <a:gd name="T38" fmla="*/ 5013 w 6954"/>
              <a:gd name="T39" fmla="*/ 2895 h 7989"/>
              <a:gd name="T40" fmla="*/ 5237 w 6954"/>
              <a:gd name="T41" fmla="*/ 5368 h 7989"/>
              <a:gd name="T42" fmla="*/ 6720 w 6954"/>
              <a:gd name="T43" fmla="*/ 5398 h 7989"/>
              <a:gd name="T44" fmla="*/ 6507 w 6954"/>
              <a:gd name="T45" fmla="*/ 1829 h 7989"/>
              <a:gd name="T46" fmla="*/ 6293 w 6954"/>
              <a:gd name="T47" fmla="*/ 5689 h 7989"/>
              <a:gd name="T48" fmla="*/ 6720 w 6954"/>
              <a:gd name="T49" fmla="*/ 5398 h 7989"/>
              <a:gd name="T50" fmla="*/ 213 w 6954"/>
              <a:gd name="T51" fmla="*/ 3962 h 7989"/>
              <a:gd name="T52" fmla="*/ 213 w 6954"/>
              <a:gd name="T53" fmla="*/ 3535 h 7989"/>
              <a:gd name="T54" fmla="*/ 5415 w 6954"/>
              <a:gd name="T55" fmla="*/ 720 h 7989"/>
              <a:gd name="T56" fmla="*/ 5276 w 6954"/>
              <a:gd name="T57" fmla="*/ 317 h 7989"/>
              <a:gd name="T58" fmla="*/ 6354 w 6954"/>
              <a:gd name="T59" fmla="*/ 171 h 7989"/>
              <a:gd name="T60" fmla="*/ 6500 w 6954"/>
              <a:gd name="T61" fmla="*/ 1249 h 7989"/>
              <a:gd name="T62" fmla="*/ 6128 w 6954"/>
              <a:gd name="T63" fmla="*/ 827 h 7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54" h="7989">
                <a:moveTo>
                  <a:pt x="1542" y="6388"/>
                </a:moveTo>
                <a:lnTo>
                  <a:pt x="2263" y="6289"/>
                </a:lnTo>
                <a:cubicBezTo>
                  <a:pt x="2417" y="5902"/>
                  <a:pt x="2757" y="5708"/>
                  <a:pt x="3284" y="5708"/>
                </a:cubicBezTo>
                <a:cubicBezTo>
                  <a:pt x="4074" y="5708"/>
                  <a:pt x="4436" y="5584"/>
                  <a:pt x="4893" y="5775"/>
                </a:cubicBezTo>
                <a:cubicBezTo>
                  <a:pt x="5156" y="5884"/>
                  <a:pt x="5108" y="6113"/>
                  <a:pt x="4950" y="6259"/>
                </a:cubicBezTo>
                <a:cubicBezTo>
                  <a:pt x="4748" y="6445"/>
                  <a:pt x="4104" y="6225"/>
                  <a:pt x="4096" y="6523"/>
                </a:cubicBezTo>
                <a:cubicBezTo>
                  <a:pt x="4088" y="6822"/>
                  <a:pt x="4397" y="6720"/>
                  <a:pt x="4668" y="6720"/>
                </a:cubicBezTo>
                <a:lnTo>
                  <a:pt x="5467" y="6720"/>
                </a:lnTo>
                <a:lnTo>
                  <a:pt x="6652" y="5854"/>
                </a:lnTo>
                <a:cubicBezTo>
                  <a:pt x="6780" y="5761"/>
                  <a:pt x="6954" y="5879"/>
                  <a:pt x="6914" y="6032"/>
                </a:cubicBezTo>
                <a:lnTo>
                  <a:pt x="6832" y="6345"/>
                </a:lnTo>
                <a:cubicBezTo>
                  <a:pt x="6808" y="6438"/>
                  <a:pt x="6752" y="6521"/>
                  <a:pt x="6675" y="6579"/>
                </a:cubicBezTo>
                <a:lnTo>
                  <a:pt x="5401" y="7534"/>
                </a:lnTo>
                <a:lnTo>
                  <a:pt x="2748" y="7534"/>
                </a:lnTo>
                <a:lnTo>
                  <a:pt x="2452" y="7816"/>
                </a:lnTo>
                <a:cubicBezTo>
                  <a:pt x="2270" y="7989"/>
                  <a:pt x="1980" y="7969"/>
                  <a:pt x="1824" y="7774"/>
                </a:cubicBezTo>
                <a:lnTo>
                  <a:pt x="1267" y="7077"/>
                </a:lnTo>
                <a:cubicBezTo>
                  <a:pt x="1060" y="6818"/>
                  <a:pt x="1214" y="6433"/>
                  <a:pt x="1542" y="6388"/>
                </a:cubicBezTo>
                <a:close/>
                <a:moveTo>
                  <a:pt x="1600" y="6049"/>
                </a:moveTo>
                <a:lnTo>
                  <a:pt x="1600" y="4602"/>
                </a:lnTo>
                <a:cubicBezTo>
                  <a:pt x="1600" y="4484"/>
                  <a:pt x="1504" y="4389"/>
                  <a:pt x="1387" y="4389"/>
                </a:cubicBezTo>
                <a:cubicBezTo>
                  <a:pt x="1269" y="4389"/>
                  <a:pt x="1173" y="4484"/>
                  <a:pt x="1173" y="4602"/>
                </a:cubicBezTo>
                <a:lnTo>
                  <a:pt x="1173" y="6107"/>
                </a:lnTo>
                <a:lnTo>
                  <a:pt x="1600" y="6049"/>
                </a:lnTo>
                <a:close/>
                <a:moveTo>
                  <a:pt x="2880" y="5336"/>
                </a:moveTo>
                <a:lnTo>
                  <a:pt x="2880" y="4175"/>
                </a:lnTo>
                <a:cubicBezTo>
                  <a:pt x="2880" y="4058"/>
                  <a:pt x="2784" y="3962"/>
                  <a:pt x="2667" y="3962"/>
                </a:cubicBezTo>
                <a:cubicBezTo>
                  <a:pt x="2549" y="3962"/>
                  <a:pt x="2453" y="4058"/>
                  <a:pt x="2453" y="4175"/>
                </a:cubicBezTo>
                <a:lnTo>
                  <a:pt x="2453" y="5526"/>
                </a:lnTo>
                <a:cubicBezTo>
                  <a:pt x="2572" y="5439"/>
                  <a:pt x="2714" y="5375"/>
                  <a:pt x="2880" y="5336"/>
                </a:cubicBezTo>
                <a:close/>
                <a:moveTo>
                  <a:pt x="4160" y="5257"/>
                </a:moveTo>
                <a:lnTo>
                  <a:pt x="4160" y="3749"/>
                </a:lnTo>
                <a:cubicBezTo>
                  <a:pt x="4160" y="3631"/>
                  <a:pt x="4064" y="3535"/>
                  <a:pt x="3947" y="3535"/>
                </a:cubicBezTo>
                <a:cubicBezTo>
                  <a:pt x="3829" y="3535"/>
                  <a:pt x="3733" y="3631"/>
                  <a:pt x="3733" y="3749"/>
                </a:cubicBezTo>
                <a:lnTo>
                  <a:pt x="3733" y="5280"/>
                </a:lnTo>
                <a:cubicBezTo>
                  <a:pt x="3890" y="5274"/>
                  <a:pt x="4031" y="5265"/>
                  <a:pt x="4160" y="5257"/>
                </a:cubicBezTo>
                <a:close/>
                <a:moveTo>
                  <a:pt x="5440" y="5529"/>
                </a:moveTo>
                <a:lnTo>
                  <a:pt x="5440" y="2895"/>
                </a:lnTo>
                <a:cubicBezTo>
                  <a:pt x="5440" y="2778"/>
                  <a:pt x="5344" y="2682"/>
                  <a:pt x="5227" y="2682"/>
                </a:cubicBezTo>
                <a:cubicBezTo>
                  <a:pt x="5109" y="2682"/>
                  <a:pt x="5013" y="2778"/>
                  <a:pt x="5013" y="2895"/>
                </a:cubicBezTo>
                <a:lnTo>
                  <a:pt x="5013" y="5293"/>
                </a:lnTo>
                <a:cubicBezTo>
                  <a:pt x="5087" y="5312"/>
                  <a:pt x="5161" y="5336"/>
                  <a:pt x="5237" y="5368"/>
                </a:cubicBezTo>
                <a:cubicBezTo>
                  <a:pt x="5319" y="5402"/>
                  <a:pt x="5382" y="5461"/>
                  <a:pt x="5440" y="5529"/>
                </a:cubicBezTo>
                <a:close/>
                <a:moveTo>
                  <a:pt x="6720" y="5398"/>
                </a:moveTo>
                <a:lnTo>
                  <a:pt x="6720" y="2042"/>
                </a:lnTo>
                <a:cubicBezTo>
                  <a:pt x="6720" y="1924"/>
                  <a:pt x="6624" y="1829"/>
                  <a:pt x="6507" y="1829"/>
                </a:cubicBezTo>
                <a:cubicBezTo>
                  <a:pt x="6389" y="1829"/>
                  <a:pt x="6293" y="1924"/>
                  <a:pt x="6293" y="2042"/>
                </a:cubicBezTo>
                <a:lnTo>
                  <a:pt x="6293" y="5689"/>
                </a:lnTo>
                <a:lnTo>
                  <a:pt x="6652" y="5427"/>
                </a:lnTo>
                <a:cubicBezTo>
                  <a:pt x="6672" y="5413"/>
                  <a:pt x="6695" y="5402"/>
                  <a:pt x="6720" y="5398"/>
                </a:cubicBezTo>
                <a:close/>
                <a:moveTo>
                  <a:pt x="6128" y="827"/>
                </a:moveTo>
                <a:cubicBezTo>
                  <a:pt x="4799" y="2789"/>
                  <a:pt x="2583" y="3963"/>
                  <a:pt x="213" y="3962"/>
                </a:cubicBezTo>
                <a:cubicBezTo>
                  <a:pt x="96" y="3962"/>
                  <a:pt x="0" y="3866"/>
                  <a:pt x="0" y="3749"/>
                </a:cubicBezTo>
                <a:cubicBezTo>
                  <a:pt x="0" y="3631"/>
                  <a:pt x="96" y="3535"/>
                  <a:pt x="213" y="3535"/>
                </a:cubicBezTo>
                <a:cubicBezTo>
                  <a:pt x="2468" y="3535"/>
                  <a:pt x="4529" y="2416"/>
                  <a:pt x="5768" y="598"/>
                </a:cubicBezTo>
                <a:lnTo>
                  <a:pt x="5415" y="720"/>
                </a:lnTo>
                <a:cubicBezTo>
                  <a:pt x="5302" y="763"/>
                  <a:pt x="5175" y="705"/>
                  <a:pt x="5136" y="590"/>
                </a:cubicBezTo>
                <a:cubicBezTo>
                  <a:pt x="5097" y="476"/>
                  <a:pt x="5160" y="352"/>
                  <a:pt x="5276" y="317"/>
                </a:cubicBezTo>
                <a:lnTo>
                  <a:pt x="6083" y="39"/>
                </a:lnTo>
                <a:cubicBezTo>
                  <a:pt x="6194" y="0"/>
                  <a:pt x="6316" y="59"/>
                  <a:pt x="6354" y="171"/>
                </a:cubicBezTo>
                <a:lnTo>
                  <a:pt x="6632" y="978"/>
                </a:lnTo>
                <a:cubicBezTo>
                  <a:pt x="6670" y="1089"/>
                  <a:pt x="6611" y="1211"/>
                  <a:pt x="6500" y="1249"/>
                </a:cubicBezTo>
                <a:cubicBezTo>
                  <a:pt x="6388" y="1288"/>
                  <a:pt x="6267" y="1228"/>
                  <a:pt x="6228" y="1117"/>
                </a:cubicBezTo>
                <a:lnTo>
                  <a:pt x="6128" y="8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confont-1013-691956"/>
          <p:cNvSpPr/>
          <p:nvPr/>
        </p:nvSpPr>
        <p:spPr>
          <a:xfrm>
            <a:off x="2033664" y="2312236"/>
            <a:ext cx="874783" cy="777488"/>
          </a:xfrm>
          <a:custGeom>
            <a:avLst/>
            <a:gdLst>
              <a:gd name="T0" fmla="*/ 48 w 10413"/>
              <a:gd name="T1" fmla="*/ 5273 h 9255"/>
              <a:gd name="T2" fmla="*/ 1589 w 10413"/>
              <a:gd name="T3" fmla="*/ 4627 h 9255"/>
              <a:gd name="T4" fmla="*/ 3735 w 10413"/>
              <a:gd name="T5" fmla="*/ 4985 h 9255"/>
              <a:gd name="T6" fmla="*/ 4981 w 10413"/>
              <a:gd name="T7" fmla="*/ 5779 h 9255"/>
              <a:gd name="T8" fmla="*/ 5883 w 10413"/>
              <a:gd name="T9" fmla="*/ 5960 h 9255"/>
              <a:gd name="T10" fmla="*/ 5787 w 10413"/>
              <a:gd name="T11" fmla="*/ 6971 h 9255"/>
              <a:gd name="T12" fmla="*/ 3675 w 10413"/>
              <a:gd name="T13" fmla="*/ 6850 h 9255"/>
              <a:gd name="T14" fmla="*/ 2984 w 10413"/>
              <a:gd name="T15" fmla="*/ 6628 h 9255"/>
              <a:gd name="T16" fmla="*/ 3864 w 10413"/>
              <a:gd name="T17" fmla="*/ 7315 h 9255"/>
              <a:gd name="T18" fmla="*/ 6034 w 10413"/>
              <a:gd name="T19" fmla="*/ 7363 h 9255"/>
              <a:gd name="T20" fmla="*/ 6692 w 10413"/>
              <a:gd name="T21" fmla="*/ 6597 h 9255"/>
              <a:gd name="T22" fmla="*/ 6414 w 10413"/>
              <a:gd name="T23" fmla="*/ 5568 h 9255"/>
              <a:gd name="T24" fmla="*/ 9491 w 10413"/>
              <a:gd name="T25" fmla="*/ 4606 h 9255"/>
              <a:gd name="T26" fmla="*/ 10259 w 10413"/>
              <a:gd name="T27" fmla="*/ 5273 h 9255"/>
              <a:gd name="T28" fmla="*/ 7783 w 10413"/>
              <a:gd name="T29" fmla="*/ 7618 h 9255"/>
              <a:gd name="T30" fmla="*/ 5844 w 10413"/>
              <a:gd name="T31" fmla="*/ 9094 h 9255"/>
              <a:gd name="T32" fmla="*/ 4424 w 10413"/>
              <a:gd name="T33" fmla="*/ 8892 h 9255"/>
              <a:gd name="T34" fmla="*/ 2444 w 10413"/>
              <a:gd name="T35" fmla="*/ 8204 h 9255"/>
              <a:gd name="T36" fmla="*/ 743 w 10413"/>
              <a:gd name="T37" fmla="*/ 7977 h 9255"/>
              <a:gd name="T38" fmla="*/ 48 w 10413"/>
              <a:gd name="T39" fmla="*/ 5273 h 9255"/>
              <a:gd name="T40" fmla="*/ 48 w 10413"/>
              <a:gd name="T41" fmla="*/ 5273 h 9255"/>
              <a:gd name="T42" fmla="*/ 7294 w 10413"/>
              <a:gd name="T43" fmla="*/ 1308 h 9255"/>
              <a:gd name="T44" fmla="*/ 7978 w 10413"/>
              <a:gd name="T45" fmla="*/ 1990 h 9255"/>
              <a:gd name="T46" fmla="*/ 7294 w 10413"/>
              <a:gd name="T47" fmla="*/ 2673 h 9255"/>
              <a:gd name="T48" fmla="*/ 6610 w 10413"/>
              <a:gd name="T49" fmla="*/ 1990 h 9255"/>
              <a:gd name="T50" fmla="*/ 7294 w 10413"/>
              <a:gd name="T51" fmla="*/ 1308 h 9255"/>
              <a:gd name="T52" fmla="*/ 7294 w 10413"/>
              <a:gd name="T53" fmla="*/ 998 h 9255"/>
              <a:gd name="T54" fmla="*/ 6299 w 10413"/>
              <a:gd name="T55" fmla="*/ 1990 h 9255"/>
              <a:gd name="T56" fmla="*/ 7294 w 10413"/>
              <a:gd name="T57" fmla="*/ 2983 h 9255"/>
              <a:gd name="T58" fmla="*/ 8290 w 10413"/>
              <a:gd name="T59" fmla="*/ 1990 h 9255"/>
              <a:gd name="T60" fmla="*/ 7294 w 10413"/>
              <a:gd name="T61" fmla="*/ 998 h 9255"/>
              <a:gd name="T62" fmla="*/ 7294 w 10413"/>
              <a:gd name="T63" fmla="*/ 998 h 9255"/>
              <a:gd name="T64" fmla="*/ 5342 w 10413"/>
              <a:gd name="T65" fmla="*/ 998 h 9255"/>
              <a:gd name="T66" fmla="*/ 4341 w 10413"/>
              <a:gd name="T67" fmla="*/ 1996 h 9255"/>
              <a:gd name="T68" fmla="*/ 3340 w 10413"/>
              <a:gd name="T69" fmla="*/ 998 h 9255"/>
              <a:gd name="T70" fmla="*/ 4341 w 10413"/>
              <a:gd name="T71" fmla="*/ 0 h 9255"/>
              <a:gd name="T72" fmla="*/ 5342 w 10413"/>
              <a:gd name="T73" fmla="*/ 998 h 9255"/>
              <a:gd name="T74" fmla="*/ 5342 w 10413"/>
              <a:gd name="T75" fmla="*/ 998 h 9255"/>
              <a:gd name="T76" fmla="*/ 5554 w 10413"/>
              <a:gd name="T77" fmla="*/ 3293 h 9255"/>
              <a:gd name="T78" fmla="*/ 6248 w 10413"/>
              <a:gd name="T79" fmla="*/ 3986 h 9255"/>
              <a:gd name="T80" fmla="*/ 5554 w 10413"/>
              <a:gd name="T81" fmla="*/ 4679 h 9255"/>
              <a:gd name="T82" fmla="*/ 4859 w 10413"/>
              <a:gd name="T83" fmla="*/ 3986 h 9255"/>
              <a:gd name="T84" fmla="*/ 5554 w 10413"/>
              <a:gd name="T85" fmla="*/ 3293 h 9255"/>
              <a:gd name="T86" fmla="*/ 5554 w 10413"/>
              <a:gd name="T87" fmla="*/ 2983 h 9255"/>
              <a:gd name="T88" fmla="*/ 4548 w 10413"/>
              <a:gd name="T89" fmla="*/ 3986 h 9255"/>
              <a:gd name="T90" fmla="*/ 5554 w 10413"/>
              <a:gd name="T91" fmla="*/ 4989 h 9255"/>
              <a:gd name="T92" fmla="*/ 6559 w 10413"/>
              <a:gd name="T93" fmla="*/ 3986 h 9255"/>
              <a:gd name="T94" fmla="*/ 5554 w 10413"/>
              <a:gd name="T95" fmla="*/ 2983 h 9255"/>
              <a:gd name="T96" fmla="*/ 5554 w 10413"/>
              <a:gd name="T97" fmla="*/ 2983 h 9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13" h="9255">
                <a:moveTo>
                  <a:pt x="48" y="5273"/>
                </a:moveTo>
                <a:cubicBezTo>
                  <a:pt x="48" y="5273"/>
                  <a:pt x="974" y="4809"/>
                  <a:pt x="1589" y="4627"/>
                </a:cubicBezTo>
                <a:cubicBezTo>
                  <a:pt x="2203" y="4445"/>
                  <a:pt x="3216" y="4459"/>
                  <a:pt x="3735" y="4985"/>
                </a:cubicBezTo>
                <a:cubicBezTo>
                  <a:pt x="4253" y="5510"/>
                  <a:pt x="4655" y="5677"/>
                  <a:pt x="4981" y="5779"/>
                </a:cubicBezTo>
                <a:cubicBezTo>
                  <a:pt x="5307" y="5880"/>
                  <a:pt x="5710" y="5880"/>
                  <a:pt x="5883" y="5960"/>
                </a:cubicBezTo>
                <a:cubicBezTo>
                  <a:pt x="6056" y="6041"/>
                  <a:pt x="6459" y="6749"/>
                  <a:pt x="5787" y="6971"/>
                </a:cubicBezTo>
                <a:cubicBezTo>
                  <a:pt x="5115" y="7194"/>
                  <a:pt x="4021" y="6931"/>
                  <a:pt x="3675" y="6850"/>
                </a:cubicBezTo>
                <a:cubicBezTo>
                  <a:pt x="3330" y="6769"/>
                  <a:pt x="3042" y="6648"/>
                  <a:pt x="2984" y="6628"/>
                </a:cubicBezTo>
                <a:cubicBezTo>
                  <a:pt x="2927" y="6608"/>
                  <a:pt x="2751" y="6749"/>
                  <a:pt x="3864" y="7315"/>
                </a:cubicBezTo>
                <a:cubicBezTo>
                  <a:pt x="4676" y="7661"/>
                  <a:pt x="5708" y="7504"/>
                  <a:pt x="6034" y="7363"/>
                </a:cubicBezTo>
                <a:cubicBezTo>
                  <a:pt x="6414" y="7199"/>
                  <a:pt x="6660" y="6930"/>
                  <a:pt x="6692" y="6597"/>
                </a:cubicBezTo>
                <a:cubicBezTo>
                  <a:pt x="6742" y="6085"/>
                  <a:pt x="6563" y="5807"/>
                  <a:pt x="6414" y="5568"/>
                </a:cubicBezTo>
                <a:cubicBezTo>
                  <a:pt x="6844" y="5377"/>
                  <a:pt x="8850" y="4627"/>
                  <a:pt x="9491" y="4606"/>
                </a:cubicBezTo>
                <a:cubicBezTo>
                  <a:pt x="9901" y="4593"/>
                  <a:pt x="10413" y="4930"/>
                  <a:pt x="10259" y="5273"/>
                </a:cubicBezTo>
                <a:cubicBezTo>
                  <a:pt x="10106" y="5617"/>
                  <a:pt x="8096" y="7355"/>
                  <a:pt x="7783" y="7618"/>
                </a:cubicBezTo>
                <a:cubicBezTo>
                  <a:pt x="7531" y="7829"/>
                  <a:pt x="6382" y="8932"/>
                  <a:pt x="5844" y="9094"/>
                </a:cubicBezTo>
                <a:cubicBezTo>
                  <a:pt x="5307" y="9255"/>
                  <a:pt x="5000" y="9094"/>
                  <a:pt x="4424" y="8892"/>
                </a:cubicBezTo>
                <a:cubicBezTo>
                  <a:pt x="3848" y="8689"/>
                  <a:pt x="3240" y="8400"/>
                  <a:pt x="2444" y="8204"/>
                </a:cubicBezTo>
                <a:cubicBezTo>
                  <a:pt x="1809" y="8048"/>
                  <a:pt x="923" y="8061"/>
                  <a:pt x="743" y="7977"/>
                </a:cubicBezTo>
                <a:cubicBezTo>
                  <a:pt x="0" y="7628"/>
                  <a:pt x="48" y="5273"/>
                  <a:pt x="48" y="5273"/>
                </a:cubicBezTo>
                <a:close/>
                <a:moveTo>
                  <a:pt x="48" y="5273"/>
                </a:moveTo>
                <a:close/>
                <a:moveTo>
                  <a:pt x="7294" y="1308"/>
                </a:moveTo>
                <a:cubicBezTo>
                  <a:pt x="7672" y="1308"/>
                  <a:pt x="7978" y="1614"/>
                  <a:pt x="7978" y="1990"/>
                </a:cubicBezTo>
                <a:cubicBezTo>
                  <a:pt x="7978" y="2367"/>
                  <a:pt x="7672" y="2673"/>
                  <a:pt x="7294" y="2673"/>
                </a:cubicBezTo>
                <a:cubicBezTo>
                  <a:pt x="6917" y="2673"/>
                  <a:pt x="6610" y="2367"/>
                  <a:pt x="6610" y="1990"/>
                </a:cubicBezTo>
                <a:cubicBezTo>
                  <a:pt x="6610" y="1614"/>
                  <a:pt x="6917" y="1308"/>
                  <a:pt x="7294" y="1308"/>
                </a:cubicBezTo>
                <a:close/>
                <a:moveTo>
                  <a:pt x="7294" y="998"/>
                </a:moveTo>
                <a:cubicBezTo>
                  <a:pt x="6745" y="998"/>
                  <a:pt x="6299" y="1442"/>
                  <a:pt x="6299" y="1990"/>
                </a:cubicBezTo>
                <a:cubicBezTo>
                  <a:pt x="6299" y="2539"/>
                  <a:pt x="6745" y="2983"/>
                  <a:pt x="7294" y="2983"/>
                </a:cubicBezTo>
                <a:cubicBezTo>
                  <a:pt x="7844" y="2983"/>
                  <a:pt x="8290" y="2539"/>
                  <a:pt x="8290" y="1990"/>
                </a:cubicBezTo>
                <a:cubicBezTo>
                  <a:pt x="8290" y="1442"/>
                  <a:pt x="7844" y="998"/>
                  <a:pt x="7294" y="998"/>
                </a:cubicBezTo>
                <a:close/>
                <a:moveTo>
                  <a:pt x="7294" y="998"/>
                </a:moveTo>
                <a:close/>
                <a:moveTo>
                  <a:pt x="5342" y="998"/>
                </a:moveTo>
                <a:cubicBezTo>
                  <a:pt x="5342" y="1549"/>
                  <a:pt x="4894" y="1996"/>
                  <a:pt x="4341" y="1996"/>
                </a:cubicBezTo>
                <a:cubicBezTo>
                  <a:pt x="3788" y="1996"/>
                  <a:pt x="3340" y="1549"/>
                  <a:pt x="3340" y="998"/>
                </a:cubicBezTo>
                <a:cubicBezTo>
                  <a:pt x="3340" y="447"/>
                  <a:pt x="3788" y="0"/>
                  <a:pt x="4341" y="0"/>
                </a:cubicBezTo>
                <a:cubicBezTo>
                  <a:pt x="4894" y="0"/>
                  <a:pt x="5342" y="447"/>
                  <a:pt x="5342" y="998"/>
                </a:cubicBezTo>
                <a:close/>
                <a:moveTo>
                  <a:pt x="5342" y="998"/>
                </a:moveTo>
                <a:close/>
                <a:moveTo>
                  <a:pt x="5554" y="3293"/>
                </a:moveTo>
                <a:cubicBezTo>
                  <a:pt x="5937" y="3293"/>
                  <a:pt x="6248" y="3604"/>
                  <a:pt x="6248" y="3986"/>
                </a:cubicBezTo>
                <a:cubicBezTo>
                  <a:pt x="6248" y="4368"/>
                  <a:pt x="5937" y="4679"/>
                  <a:pt x="5554" y="4679"/>
                </a:cubicBezTo>
                <a:cubicBezTo>
                  <a:pt x="5171" y="4679"/>
                  <a:pt x="4859" y="4368"/>
                  <a:pt x="4859" y="3986"/>
                </a:cubicBezTo>
                <a:cubicBezTo>
                  <a:pt x="4859" y="3604"/>
                  <a:pt x="5171" y="3293"/>
                  <a:pt x="5554" y="3293"/>
                </a:cubicBezTo>
                <a:close/>
                <a:moveTo>
                  <a:pt x="5554" y="2983"/>
                </a:moveTo>
                <a:cubicBezTo>
                  <a:pt x="4998" y="2983"/>
                  <a:pt x="4548" y="3432"/>
                  <a:pt x="4548" y="3986"/>
                </a:cubicBezTo>
                <a:cubicBezTo>
                  <a:pt x="4548" y="4540"/>
                  <a:pt x="4998" y="4989"/>
                  <a:pt x="5554" y="4989"/>
                </a:cubicBezTo>
                <a:cubicBezTo>
                  <a:pt x="6109" y="4989"/>
                  <a:pt x="6559" y="4540"/>
                  <a:pt x="6559" y="3986"/>
                </a:cubicBezTo>
                <a:cubicBezTo>
                  <a:pt x="6559" y="3432"/>
                  <a:pt x="6109" y="2983"/>
                  <a:pt x="5554" y="2983"/>
                </a:cubicBezTo>
                <a:close/>
                <a:moveTo>
                  <a:pt x="5554" y="298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confont-1013-691956"/>
          <p:cNvSpPr/>
          <p:nvPr/>
        </p:nvSpPr>
        <p:spPr>
          <a:xfrm>
            <a:off x="9676524" y="2284296"/>
            <a:ext cx="874783" cy="777488"/>
          </a:xfrm>
          <a:custGeom>
            <a:avLst/>
            <a:gdLst>
              <a:gd name="T0" fmla="*/ 48 w 10413"/>
              <a:gd name="T1" fmla="*/ 5273 h 9255"/>
              <a:gd name="T2" fmla="*/ 1589 w 10413"/>
              <a:gd name="T3" fmla="*/ 4627 h 9255"/>
              <a:gd name="T4" fmla="*/ 3735 w 10413"/>
              <a:gd name="T5" fmla="*/ 4985 h 9255"/>
              <a:gd name="T6" fmla="*/ 4981 w 10413"/>
              <a:gd name="T7" fmla="*/ 5779 h 9255"/>
              <a:gd name="T8" fmla="*/ 5883 w 10413"/>
              <a:gd name="T9" fmla="*/ 5960 h 9255"/>
              <a:gd name="T10" fmla="*/ 5787 w 10413"/>
              <a:gd name="T11" fmla="*/ 6971 h 9255"/>
              <a:gd name="T12" fmla="*/ 3675 w 10413"/>
              <a:gd name="T13" fmla="*/ 6850 h 9255"/>
              <a:gd name="T14" fmla="*/ 2984 w 10413"/>
              <a:gd name="T15" fmla="*/ 6628 h 9255"/>
              <a:gd name="T16" fmla="*/ 3864 w 10413"/>
              <a:gd name="T17" fmla="*/ 7315 h 9255"/>
              <a:gd name="T18" fmla="*/ 6034 w 10413"/>
              <a:gd name="T19" fmla="*/ 7363 h 9255"/>
              <a:gd name="T20" fmla="*/ 6692 w 10413"/>
              <a:gd name="T21" fmla="*/ 6597 h 9255"/>
              <a:gd name="T22" fmla="*/ 6414 w 10413"/>
              <a:gd name="T23" fmla="*/ 5568 h 9255"/>
              <a:gd name="T24" fmla="*/ 9491 w 10413"/>
              <a:gd name="T25" fmla="*/ 4606 h 9255"/>
              <a:gd name="T26" fmla="*/ 10259 w 10413"/>
              <a:gd name="T27" fmla="*/ 5273 h 9255"/>
              <a:gd name="T28" fmla="*/ 7783 w 10413"/>
              <a:gd name="T29" fmla="*/ 7618 h 9255"/>
              <a:gd name="T30" fmla="*/ 5844 w 10413"/>
              <a:gd name="T31" fmla="*/ 9094 h 9255"/>
              <a:gd name="T32" fmla="*/ 4424 w 10413"/>
              <a:gd name="T33" fmla="*/ 8892 h 9255"/>
              <a:gd name="T34" fmla="*/ 2444 w 10413"/>
              <a:gd name="T35" fmla="*/ 8204 h 9255"/>
              <a:gd name="T36" fmla="*/ 743 w 10413"/>
              <a:gd name="T37" fmla="*/ 7977 h 9255"/>
              <a:gd name="T38" fmla="*/ 48 w 10413"/>
              <a:gd name="T39" fmla="*/ 5273 h 9255"/>
              <a:gd name="T40" fmla="*/ 48 w 10413"/>
              <a:gd name="T41" fmla="*/ 5273 h 9255"/>
              <a:gd name="T42" fmla="*/ 7294 w 10413"/>
              <a:gd name="T43" fmla="*/ 1308 h 9255"/>
              <a:gd name="T44" fmla="*/ 7978 w 10413"/>
              <a:gd name="T45" fmla="*/ 1990 h 9255"/>
              <a:gd name="T46" fmla="*/ 7294 w 10413"/>
              <a:gd name="T47" fmla="*/ 2673 h 9255"/>
              <a:gd name="T48" fmla="*/ 6610 w 10413"/>
              <a:gd name="T49" fmla="*/ 1990 h 9255"/>
              <a:gd name="T50" fmla="*/ 7294 w 10413"/>
              <a:gd name="T51" fmla="*/ 1308 h 9255"/>
              <a:gd name="T52" fmla="*/ 7294 w 10413"/>
              <a:gd name="T53" fmla="*/ 998 h 9255"/>
              <a:gd name="T54" fmla="*/ 6299 w 10413"/>
              <a:gd name="T55" fmla="*/ 1990 h 9255"/>
              <a:gd name="T56" fmla="*/ 7294 w 10413"/>
              <a:gd name="T57" fmla="*/ 2983 h 9255"/>
              <a:gd name="T58" fmla="*/ 8290 w 10413"/>
              <a:gd name="T59" fmla="*/ 1990 h 9255"/>
              <a:gd name="T60" fmla="*/ 7294 w 10413"/>
              <a:gd name="T61" fmla="*/ 998 h 9255"/>
              <a:gd name="T62" fmla="*/ 7294 w 10413"/>
              <a:gd name="T63" fmla="*/ 998 h 9255"/>
              <a:gd name="T64" fmla="*/ 5342 w 10413"/>
              <a:gd name="T65" fmla="*/ 998 h 9255"/>
              <a:gd name="T66" fmla="*/ 4341 w 10413"/>
              <a:gd name="T67" fmla="*/ 1996 h 9255"/>
              <a:gd name="T68" fmla="*/ 3340 w 10413"/>
              <a:gd name="T69" fmla="*/ 998 h 9255"/>
              <a:gd name="T70" fmla="*/ 4341 w 10413"/>
              <a:gd name="T71" fmla="*/ 0 h 9255"/>
              <a:gd name="T72" fmla="*/ 5342 w 10413"/>
              <a:gd name="T73" fmla="*/ 998 h 9255"/>
              <a:gd name="T74" fmla="*/ 5342 w 10413"/>
              <a:gd name="T75" fmla="*/ 998 h 9255"/>
              <a:gd name="T76" fmla="*/ 5554 w 10413"/>
              <a:gd name="T77" fmla="*/ 3293 h 9255"/>
              <a:gd name="T78" fmla="*/ 6248 w 10413"/>
              <a:gd name="T79" fmla="*/ 3986 h 9255"/>
              <a:gd name="T80" fmla="*/ 5554 w 10413"/>
              <a:gd name="T81" fmla="*/ 4679 h 9255"/>
              <a:gd name="T82" fmla="*/ 4859 w 10413"/>
              <a:gd name="T83" fmla="*/ 3986 h 9255"/>
              <a:gd name="T84" fmla="*/ 5554 w 10413"/>
              <a:gd name="T85" fmla="*/ 3293 h 9255"/>
              <a:gd name="T86" fmla="*/ 5554 w 10413"/>
              <a:gd name="T87" fmla="*/ 2983 h 9255"/>
              <a:gd name="T88" fmla="*/ 4548 w 10413"/>
              <a:gd name="T89" fmla="*/ 3986 h 9255"/>
              <a:gd name="T90" fmla="*/ 5554 w 10413"/>
              <a:gd name="T91" fmla="*/ 4989 h 9255"/>
              <a:gd name="T92" fmla="*/ 6559 w 10413"/>
              <a:gd name="T93" fmla="*/ 3986 h 9255"/>
              <a:gd name="T94" fmla="*/ 5554 w 10413"/>
              <a:gd name="T95" fmla="*/ 2983 h 9255"/>
              <a:gd name="T96" fmla="*/ 5554 w 10413"/>
              <a:gd name="T97" fmla="*/ 2983 h 9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13" h="9255">
                <a:moveTo>
                  <a:pt x="48" y="5273"/>
                </a:moveTo>
                <a:cubicBezTo>
                  <a:pt x="48" y="5273"/>
                  <a:pt x="974" y="4809"/>
                  <a:pt x="1589" y="4627"/>
                </a:cubicBezTo>
                <a:cubicBezTo>
                  <a:pt x="2203" y="4445"/>
                  <a:pt x="3216" y="4459"/>
                  <a:pt x="3735" y="4985"/>
                </a:cubicBezTo>
                <a:cubicBezTo>
                  <a:pt x="4253" y="5510"/>
                  <a:pt x="4655" y="5677"/>
                  <a:pt x="4981" y="5779"/>
                </a:cubicBezTo>
                <a:cubicBezTo>
                  <a:pt x="5307" y="5880"/>
                  <a:pt x="5710" y="5880"/>
                  <a:pt x="5883" y="5960"/>
                </a:cubicBezTo>
                <a:cubicBezTo>
                  <a:pt x="6056" y="6041"/>
                  <a:pt x="6459" y="6749"/>
                  <a:pt x="5787" y="6971"/>
                </a:cubicBezTo>
                <a:cubicBezTo>
                  <a:pt x="5115" y="7194"/>
                  <a:pt x="4021" y="6931"/>
                  <a:pt x="3675" y="6850"/>
                </a:cubicBezTo>
                <a:cubicBezTo>
                  <a:pt x="3330" y="6769"/>
                  <a:pt x="3042" y="6648"/>
                  <a:pt x="2984" y="6628"/>
                </a:cubicBezTo>
                <a:cubicBezTo>
                  <a:pt x="2927" y="6608"/>
                  <a:pt x="2751" y="6749"/>
                  <a:pt x="3864" y="7315"/>
                </a:cubicBezTo>
                <a:cubicBezTo>
                  <a:pt x="4676" y="7661"/>
                  <a:pt x="5708" y="7504"/>
                  <a:pt x="6034" y="7363"/>
                </a:cubicBezTo>
                <a:cubicBezTo>
                  <a:pt x="6414" y="7199"/>
                  <a:pt x="6660" y="6930"/>
                  <a:pt x="6692" y="6597"/>
                </a:cubicBezTo>
                <a:cubicBezTo>
                  <a:pt x="6742" y="6085"/>
                  <a:pt x="6563" y="5807"/>
                  <a:pt x="6414" y="5568"/>
                </a:cubicBezTo>
                <a:cubicBezTo>
                  <a:pt x="6844" y="5377"/>
                  <a:pt x="8850" y="4627"/>
                  <a:pt x="9491" y="4606"/>
                </a:cubicBezTo>
                <a:cubicBezTo>
                  <a:pt x="9901" y="4593"/>
                  <a:pt x="10413" y="4930"/>
                  <a:pt x="10259" y="5273"/>
                </a:cubicBezTo>
                <a:cubicBezTo>
                  <a:pt x="10106" y="5617"/>
                  <a:pt x="8096" y="7355"/>
                  <a:pt x="7783" y="7618"/>
                </a:cubicBezTo>
                <a:cubicBezTo>
                  <a:pt x="7531" y="7829"/>
                  <a:pt x="6382" y="8932"/>
                  <a:pt x="5844" y="9094"/>
                </a:cubicBezTo>
                <a:cubicBezTo>
                  <a:pt x="5307" y="9255"/>
                  <a:pt x="5000" y="9094"/>
                  <a:pt x="4424" y="8892"/>
                </a:cubicBezTo>
                <a:cubicBezTo>
                  <a:pt x="3848" y="8689"/>
                  <a:pt x="3240" y="8400"/>
                  <a:pt x="2444" y="8204"/>
                </a:cubicBezTo>
                <a:cubicBezTo>
                  <a:pt x="1809" y="8048"/>
                  <a:pt x="923" y="8061"/>
                  <a:pt x="743" y="7977"/>
                </a:cubicBezTo>
                <a:cubicBezTo>
                  <a:pt x="0" y="7628"/>
                  <a:pt x="48" y="5273"/>
                  <a:pt x="48" y="5273"/>
                </a:cubicBezTo>
                <a:close/>
                <a:moveTo>
                  <a:pt x="48" y="5273"/>
                </a:moveTo>
                <a:close/>
                <a:moveTo>
                  <a:pt x="7294" y="1308"/>
                </a:moveTo>
                <a:cubicBezTo>
                  <a:pt x="7672" y="1308"/>
                  <a:pt x="7978" y="1614"/>
                  <a:pt x="7978" y="1990"/>
                </a:cubicBezTo>
                <a:cubicBezTo>
                  <a:pt x="7978" y="2367"/>
                  <a:pt x="7672" y="2673"/>
                  <a:pt x="7294" y="2673"/>
                </a:cubicBezTo>
                <a:cubicBezTo>
                  <a:pt x="6917" y="2673"/>
                  <a:pt x="6610" y="2367"/>
                  <a:pt x="6610" y="1990"/>
                </a:cubicBezTo>
                <a:cubicBezTo>
                  <a:pt x="6610" y="1614"/>
                  <a:pt x="6917" y="1308"/>
                  <a:pt x="7294" y="1308"/>
                </a:cubicBezTo>
                <a:close/>
                <a:moveTo>
                  <a:pt x="7294" y="998"/>
                </a:moveTo>
                <a:cubicBezTo>
                  <a:pt x="6745" y="998"/>
                  <a:pt x="6299" y="1442"/>
                  <a:pt x="6299" y="1990"/>
                </a:cubicBezTo>
                <a:cubicBezTo>
                  <a:pt x="6299" y="2539"/>
                  <a:pt x="6745" y="2983"/>
                  <a:pt x="7294" y="2983"/>
                </a:cubicBezTo>
                <a:cubicBezTo>
                  <a:pt x="7844" y="2983"/>
                  <a:pt x="8290" y="2539"/>
                  <a:pt x="8290" y="1990"/>
                </a:cubicBezTo>
                <a:cubicBezTo>
                  <a:pt x="8290" y="1442"/>
                  <a:pt x="7844" y="998"/>
                  <a:pt x="7294" y="998"/>
                </a:cubicBezTo>
                <a:close/>
                <a:moveTo>
                  <a:pt x="7294" y="998"/>
                </a:moveTo>
                <a:close/>
                <a:moveTo>
                  <a:pt x="5342" y="998"/>
                </a:moveTo>
                <a:cubicBezTo>
                  <a:pt x="5342" y="1549"/>
                  <a:pt x="4894" y="1996"/>
                  <a:pt x="4341" y="1996"/>
                </a:cubicBezTo>
                <a:cubicBezTo>
                  <a:pt x="3788" y="1996"/>
                  <a:pt x="3340" y="1549"/>
                  <a:pt x="3340" y="998"/>
                </a:cubicBezTo>
                <a:cubicBezTo>
                  <a:pt x="3340" y="447"/>
                  <a:pt x="3788" y="0"/>
                  <a:pt x="4341" y="0"/>
                </a:cubicBezTo>
                <a:cubicBezTo>
                  <a:pt x="4894" y="0"/>
                  <a:pt x="5342" y="447"/>
                  <a:pt x="5342" y="998"/>
                </a:cubicBezTo>
                <a:close/>
                <a:moveTo>
                  <a:pt x="5342" y="998"/>
                </a:moveTo>
                <a:close/>
                <a:moveTo>
                  <a:pt x="5554" y="3293"/>
                </a:moveTo>
                <a:cubicBezTo>
                  <a:pt x="5937" y="3293"/>
                  <a:pt x="6248" y="3604"/>
                  <a:pt x="6248" y="3986"/>
                </a:cubicBezTo>
                <a:cubicBezTo>
                  <a:pt x="6248" y="4368"/>
                  <a:pt x="5937" y="4679"/>
                  <a:pt x="5554" y="4679"/>
                </a:cubicBezTo>
                <a:cubicBezTo>
                  <a:pt x="5171" y="4679"/>
                  <a:pt x="4859" y="4368"/>
                  <a:pt x="4859" y="3986"/>
                </a:cubicBezTo>
                <a:cubicBezTo>
                  <a:pt x="4859" y="3604"/>
                  <a:pt x="5171" y="3293"/>
                  <a:pt x="5554" y="3293"/>
                </a:cubicBezTo>
                <a:close/>
                <a:moveTo>
                  <a:pt x="5554" y="2983"/>
                </a:moveTo>
                <a:cubicBezTo>
                  <a:pt x="4998" y="2983"/>
                  <a:pt x="4548" y="3432"/>
                  <a:pt x="4548" y="3986"/>
                </a:cubicBezTo>
                <a:cubicBezTo>
                  <a:pt x="4548" y="4540"/>
                  <a:pt x="4998" y="4989"/>
                  <a:pt x="5554" y="4989"/>
                </a:cubicBezTo>
                <a:cubicBezTo>
                  <a:pt x="6109" y="4989"/>
                  <a:pt x="6559" y="4540"/>
                  <a:pt x="6559" y="3986"/>
                </a:cubicBezTo>
                <a:cubicBezTo>
                  <a:pt x="6559" y="3432"/>
                  <a:pt x="6109" y="2983"/>
                  <a:pt x="5554" y="2983"/>
                </a:cubicBezTo>
                <a:close/>
                <a:moveTo>
                  <a:pt x="5554" y="298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椭圆 53"/>
          <p:cNvSpPr/>
          <p:nvPr/>
        </p:nvSpPr>
        <p:spPr>
          <a:xfrm>
            <a:off x="9387840" y="4248332"/>
            <a:ext cx="1741714" cy="1741714"/>
          </a:xfrm>
          <a:prstGeom prst="ellipse">
            <a:avLst/>
          </a:prstGeom>
          <a:solidFill>
            <a:srgbClr val="1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iconfont-1013-691956"/>
          <p:cNvSpPr/>
          <p:nvPr/>
        </p:nvSpPr>
        <p:spPr>
          <a:xfrm>
            <a:off x="9821304" y="4615381"/>
            <a:ext cx="874783" cy="777488"/>
          </a:xfrm>
          <a:custGeom>
            <a:avLst/>
            <a:gdLst>
              <a:gd name="T0" fmla="*/ 48 w 10413"/>
              <a:gd name="T1" fmla="*/ 5273 h 9255"/>
              <a:gd name="T2" fmla="*/ 1589 w 10413"/>
              <a:gd name="T3" fmla="*/ 4627 h 9255"/>
              <a:gd name="T4" fmla="*/ 3735 w 10413"/>
              <a:gd name="T5" fmla="*/ 4985 h 9255"/>
              <a:gd name="T6" fmla="*/ 4981 w 10413"/>
              <a:gd name="T7" fmla="*/ 5779 h 9255"/>
              <a:gd name="T8" fmla="*/ 5883 w 10413"/>
              <a:gd name="T9" fmla="*/ 5960 h 9255"/>
              <a:gd name="T10" fmla="*/ 5787 w 10413"/>
              <a:gd name="T11" fmla="*/ 6971 h 9255"/>
              <a:gd name="T12" fmla="*/ 3675 w 10413"/>
              <a:gd name="T13" fmla="*/ 6850 h 9255"/>
              <a:gd name="T14" fmla="*/ 2984 w 10413"/>
              <a:gd name="T15" fmla="*/ 6628 h 9255"/>
              <a:gd name="T16" fmla="*/ 3864 w 10413"/>
              <a:gd name="T17" fmla="*/ 7315 h 9255"/>
              <a:gd name="T18" fmla="*/ 6034 w 10413"/>
              <a:gd name="T19" fmla="*/ 7363 h 9255"/>
              <a:gd name="T20" fmla="*/ 6692 w 10413"/>
              <a:gd name="T21" fmla="*/ 6597 h 9255"/>
              <a:gd name="T22" fmla="*/ 6414 w 10413"/>
              <a:gd name="T23" fmla="*/ 5568 h 9255"/>
              <a:gd name="T24" fmla="*/ 9491 w 10413"/>
              <a:gd name="T25" fmla="*/ 4606 h 9255"/>
              <a:gd name="T26" fmla="*/ 10259 w 10413"/>
              <a:gd name="T27" fmla="*/ 5273 h 9255"/>
              <a:gd name="T28" fmla="*/ 7783 w 10413"/>
              <a:gd name="T29" fmla="*/ 7618 h 9255"/>
              <a:gd name="T30" fmla="*/ 5844 w 10413"/>
              <a:gd name="T31" fmla="*/ 9094 h 9255"/>
              <a:gd name="T32" fmla="*/ 4424 w 10413"/>
              <a:gd name="T33" fmla="*/ 8892 h 9255"/>
              <a:gd name="T34" fmla="*/ 2444 w 10413"/>
              <a:gd name="T35" fmla="*/ 8204 h 9255"/>
              <a:gd name="T36" fmla="*/ 743 w 10413"/>
              <a:gd name="T37" fmla="*/ 7977 h 9255"/>
              <a:gd name="T38" fmla="*/ 48 w 10413"/>
              <a:gd name="T39" fmla="*/ 5273 h 9255"/>
              <a:gd name="T40" fmla="*/ 48 w 10413"/>
              <a:gd name="T41" fmla="*/ 5273 h 9255"/>
              <a:gd name="T42" fmla="*/ 7294 w 10413"/>
              <a:gd name="T43" fmla="*/ 1308 h 9255"/>
              <a:gd name="T44" fmla="*/ 7978 w 10413"/>
              <a:gd name="T45" fmla="*/ 1990 h 9255"/>
              <a:gd name="T46" fmla="*/ 7294 w 10413"/>
              <a:gd name="T47" fmla="*/ 2673 h 9255"/>
              <a:gd name="T48" fmla="*/ 6610 w 10413"/>
              <a:gd name="T49" fmla="*/ 1990 h 9255"/>
              <a:gd name="T50" fmla="*/ 7294 w 10413"/>
              <a:gd name="T51" fmla="*/ 1308 h 9255"/>
              <a:gd name="T52" fmla="*/ 7294 w 10413"/>
              <a:gd name="T53" fmla="*/ 998 h 9255"/>
              <a:gd name="T54" fmla="*/ 6299 w 10413"/>
              <a:gd name="T55" fmla="*/ 1990 h 9255"/>
              <a:gd name="T56" fmla="*/ 7294 w 10413"/>
              <a:gd name="T57" fmla="*/ 2983 h 9255"/>
              <a:gd name="T58" fmla="*/ 8290 w 10413"/>
              <a:gd name="T59" fmla="*/ 1990 h 9255"/>
              <a:gd name="T60" fmla="*/ 7294 w 10413"/>
              <a:gd name="T61" fmla="*/ 998 h 9255"/>
              <a:gd name="T62" fmla="*/ 7294 w 10413"/>
              <a:gd name="T63" fmla="*/ 998 h 9255"/>
              <a:gd name="T64" fmla="*/ 5342 w 10413"/>
              <a:gd name="T65" fmla="*/ 998 h 9255"/>
              <a:gd name="T66" fmla="*/ 4341 w 10413"/>
              <a:gd name="T67" fmla="*/ 1996 h 9255"/>
              <a:gd name="T68" fmla="*/ 3340 w 10413"/>
              <a:gd name="T69" fmla="*/ 998 h 9255"/>
              <a:gd name="T70" fmla="*/ 4341 w 10413"/>
              <a:gd name="T71" fmla="*/ 0 h 9255"/>
              <a:gd name="T72" fmla="*/ 5342 w 10413"/>
              <a:gd name="T73" fmla="*/ 998 h 9255"/>
              <a:gd name="T74" fmla="*/ 5342 w 10413"/>
              <a:gd name="T75" fmla="*/ 998 h 9255"/>
              <a:gd name="T76" fmla="*/ 5554 w 10413"/>
              <a:gd name="T77" fmla="*/ 3293 h 9255"/>
              <a:gd name="T78" fmla="*/ 6248 w 10413"/>
              <a:gd name="T79" fmla="*/ 3986 h 9255"/>
              <a:gd name="T80" fmla="*/ 5554 w 10413"/>
              <a:gd name="T81" fmla="*/ 4679 h 9255"/>
              <a:gd name="T82" fmla="*/ 4859 w 10413"/>
              <a:gd name="T83" fmla="*/ 3986 h 9255"/>
              <a:gd name="T84" fmla="*/ 5554 w 10413"/>
              <a:gd name="T85" fmla="*/ 3293 h 9255"/>
              <a:gd name="T86" fmla="*/ 5554 w 10413"/>
              <a:gd name="T87" fmla="*/ 2983 h 9255"/>
              <a:gd name="T88" fmla="*/ 4548 w 10413"/>
              <a:gd name="T89" fmla="*/ 3986 h 9255"/>
              <a:gd name="T90" fmla="*/ 5554 w 10413"/>
              <a:gd name="T91" fmla="*/ 4989 h 9255"/>
              <a:gd name="T92" fmla="*/ 6559 w 10413"/>
              <a:gd name="T93" fmla="*/ 3986 h 9255"/>
              <a:gd name="T94" fmla="*/ 5554 w 10413"/>
              <a:gd name="T95" fmla="*/ 2983 h 9255"/>
              <a:gd name="T96" fmla="*/ 5554 w 10413"/>
              <a:gd name="T97" fmla="*/ 2983 h 9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13" h="9255">
                <a:moveTo>
                  <a:pt x="48" y="5273"/>
                </a:moveTo>
                <a:cubicBezTo>
                  <a:pt x="48" y="5273"/>
                  <a:pt x="974" y="4809"/>
                  <a:pt x="1589" y="4627"/>
                </a:cubicBezTo>
                <a:cubicBezTo>
                  <a:pt x="2203" y="4445"/>
                  <a:pt x="3216" y="4459"/>
                  <a:pt x="3735" y="4985"/>
                </a:cubicBezTo>
                <a:cubicBezTo>
                  <a:pt x="4253" y="5510"/>
                  <a:pt x="4655" y="5677"/>
                  <a:pt x="4981" y="5779"/>
                </a:cubicBezTo>
                <a:cubicBezTo>
                  <a:pt x="5307" y="5880"/>
                  <a:pt x="5710" y="5880"/>
                  <a:pt x="5883" y="5960"/>
                </a:cubicBezTo>
                <a:cubicBezTo>
                  <a:pt x="6056" y="6041"/>
                  <a:pt x="6459" y="6749"/>
                  <a:pt x="5787" y="6971"/>
                </a:cubicBezTo>
                <a:cubicBezTo>
                  <a:pt x="5115" y="7194"/>
                  <a:pt x="4021" y="6931"/>
                  <a:pt x="3675" y="6850"/>
                </a:cubicBezTo>
                <a:cubicBezTo>
                  <a:pt x="3330" y="6769"/>
                  <a:pt x="3042" y="6648"/>
                  <a:pt x="2984" y="6628"/>
                </a:cubicBezTo>
                <a:cubicBezTo>
                  <a:pt x="2927" y="6608"/>
                  <a:pt x="2751" y="6749"/>
                  <a:pt x="3864" y="7315"/>
                </a:cubicBezTo>
                <a:cubicBezTo>
                  <a:pt x="4676" y="7661"/>
                  <a:pt x="5708" y="7504"/>
                  <a:pt x="6034" y="7363"/>
                </a:cubicBezTo>
                <a:cubicBezTo>
                  <a:pt x="6414" y="7199"/>
                  <a:pt x="6660" y="6930"/>
                  <a:pt x="6692" y="6597"/>
                </a:cubicBezTo>
                <a:cubicBezTo>
                  <a:pt x="6742" y="6085"/>
                  <a:pt x="6563" y="5807"/>
                  <a:pt x="6414" y="5568"/>
                </a:cubicBezTo>
                <a:cubicBezTo>
                  <a:pt x="6844" y="5377"/>
                  <a:pt x="8850" y="4627"/>
                  <a:pt x="9491" y="4606"/>
                </a:cubicBezTo>
                <a:cubicBezTo>
                  <a:pt x="9901" y="4593"/>
                  <a:pt x="10413" y="4930"/>
                  <a:pt x="10259" y="5273"/>
                </a:cubicBezTo>
                <a:cubicBezTo>
                  <a:pt x="10106" y="5617"/>
                  <a:pt x="8096" y="7355"/>
                  <a:pt x="7783" y="7618"/>
                </a:cubicBezTo>
                <a:cubicBezTo>
                  <a:pt x="7531" y="7829"/>
                  <a:pt x="6382" y="8932"/>
                  <a:pt x="5844" y="9094"/>
                </a:cubicBezTo>
                <a:cubicBezTo>
                  <a:pt x="5307" y="9255"/>
                  <a:pt x="5000" y="9094"/>
                  <a:pt x="4424" y="8892"/>
                </a:cubicBezTo>
                <a:cubicBezTo>
                  <a:pt x="3848" y="8689"/>
                  <a:pt x="3240" y="8400"/>
                  <a:pt x="2444" y="8204"/>
                </a:cubicBezTo>
                <a:cubicBezTo>
                  <a:pt x="1809" y="8048"/>
                  <a:pt x="923" y="8061"/>
                  <a:pt x="743" y="7977"/>
                </a:cubicBezTo>
                <a:cubicBezTo>
                  <a:pt x="0" y="7628"/>
                  <a:pt x="48" y="5273"/>
                  <a:pt x="48" y="5273"/>
                </a:cubicBezTo>
                <a:close/>
                <a:moveTo>
                  <a:pt x="48" y="5273"/>
                </a:moveTo>
                <a:close/>
                <a:moveTo>
                  <a:pt x="7294" y="1308"/>
                </a:moveTo>
                <a:cubicBezTo>
                  <a:pt x="7672" y="1308"/>
                  <a:pt x="7978" y="1614"/>
                  <a:pt x="7978" y="1990"/>
                </a:cubicBezTo>
                <a:cubicBezTo>
                  <a:pt x="7978" y="2367"/>
                  <a:pt x="7672" y="2673"/>
                  <a:pt x="7294" y="2673"/>
                </a:cubicBezTo>
                <a:cubicBezTo>
                  <a:pt x="6917" y="2673"/>
                  <a:pt x="6610" y="2367"/>
                  <a:pt x="6610" y="1990"/>
                </a:cubicBezTo>
                <a:cubicBezTo>
                  <a:pt x="6610" y="1614"/>
                  <a:pt x="6917" y="1308"/>
                  <a:pt x="7294" y="1308"/>
                </a:cubicBezTo>
                <a:close/>
                <a:moveTo>
                  <a:pt x="7294" y="998"/>
                </a:moveTo>
                <a:cubicBezTo>
                  <a:pt x="6745" y="998"/>
                  <a:pt x="6299" y="1442"/>
                  <a:pt x="6299" y="1990"/>
                </a:cubicBezTo>
                <a:cubicBezTo>
                  <a:pt x="6299" y="2539"/>
                  <a:pt x="6745" y="2983"/>
                  <a:pt x="7294" y="2983"/>
                </a:cubicBezTo>
                <a:cubicBezTo>
                  <a:pt x="7844" y="2983"/>
                  <a:pt x="8290" y="2539"/>
                  <a:pt x="8290" y="1990"/>
                </a:cubicBezTo>
                <a:cubicBezTo>
                  <a:pt x="8290" y="1442"/>
                  <a:pt x="7844" y="998"/>
                  <a:pt x="7294" y="998"/>
                </a:cubicBezTo>
                <a:close/>
                <a:moveTo>
                  <a:pt x="7294" y="998"/>
                </a:moveTo>
                <a:close/>
                <a:moveTo>
                  <a:pt x="5342" y="998"/>
                </a:moveTo>
                <a:cubicBezTo>
                  <a:pt x="5342" y="1549"/>
                  <a:pt x="4894" y="1996"/>
                  <a:pt x="4341" y="1996"/>
                </a:cubicBezTo>
                <a:cubicBezTo>
                  <a:pt x="3788" y="1996"/>
                  <a:pt x="3340" y="1549"/>
                  <a:pt x="3340" y="998"/>
                </a:cubicBezTo>
                <a:cubicBezTo>
                  <a:pt x="3340" y="447"/>
                  <a:pt x="3788" y="0"/>
                  <a:pt x="4341" y="0"/>
                </a:cubicBezTo>
                <a:cubicBezTo>
                  <a:pt x="4894" y="0"/>
                  <a:pt x="5342" y="447"/>
                  <a:pt x="5342" y="998"/>
                </a:cubicBezTo>
                <a:close/>
                <a:moveTo>
                  <a:pt x="5342" y="998"/>
                </a:moveTo>
                <a:close/>
                <a:moveTo>
                  <a:pt x="5554" y="3293"/>
                </a:moveTo>
                <a:cubicBezTo>
                  <a:pt x="5937" y="3293"/>
                  <a:pt x="6248" y="3604"/>
                  <a:pt x="6248" y="3986"/>
                </a:cubicBezTo>
                <a:cubicBezTo>
                  <a:pt x="6248" y="4368"/>
                  <a:pt x="5937" y="4679"/>
                  <a:pt x="5554" y="4679"/>
                </a:cubicBezTo>
                <a:cubicBezTo>
                  <a:pt x="5171" y="4679"/>
                  <a:pt x="4859" y="4368"/>
                  <a:pt x="4859" y="3986"/>
                </a:cubicBezTo>
                <a:cubicBezTo>
                  <a:pt x="4859" y="3604"/>
                  <a:pt x="5171" y="3293"/>
                  <a:pt x="5554" y="3293"/>
                </a:cubicBezTo>
                <a:close/>
                <a:moveTo>
                  <a:pt x="5554" y="2983"/>
                </a:moveTo>
                <a:cubicBezTo>
                  <a:pt x="4998" y="2983"/>
                  <a:pt x="4548" y="3432"/>
                  <a:pt x="4548" y="3986"/>
                </a:cubicBezTo>
                <a:cubicBezTo>
                  <a:pt x="4548" y="4540"/>
                  <a:pt x="4998" y="4989"/>
                  <a:pt x="5554" y="4989"/>
                </a:cubicBezTo>
                <a:cubicBezTo>
                  <a:pt x="6109" y="4989"/>
                  <a:pt x="6559" y="4540"/>
                  <a:pt x="6559" y="3986"/>
                </a:cubicBezTo>
                <a:cubicBezTo>
                  <a:pt x="6559" y="3432"/>
                  <a:pt x="6109" y="2983"/>
                  <a:pt x="5554" y="2983"/>
                </a:cubicBezTo>
                <a:close/>
                <a:moveTo>
                  <a:pt x="5554" y="298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/>
          <p:cNvSpPr txBox="1"/>
          <p:nvPr/>
        </p:nvSpPr>
        <p:spPr>
          <a:xfrm>
            <a:off x="9552940" y="1851660"/>
            <a:ext cx="1737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E315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界面设计</a:t>
            </a:r>
            <a:endParaRPr lang="zh-CN" altLang="en-US" sz="2400" dirty="0">
              <a:solidFill>
                <a:srgbClr val="1E315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90993" y="2284296"/>
            <a:ext cx="23353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主页面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模式选择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场景选择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对战实景</a:t>
            </a:r>
            <a:endParaRPr lang="zh-CN" altLang="en-US" sz="1600" dirty="0">
              <a:solidFill>
                <a:srgbClr val="1E3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E3159"/>
                </a:solidFill>
              </a:rPr>
              <a:t>战绩结算</a:t>
            </a:r>
            <a:endParaRPr lang="zh-CN" altLang="en-US" sz="1600" dirty="0">
              <a:solidFill>
                <a:srgbClr val="1E3159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370906;#370908;#368823;#370901;"/>
</p:tagLst>
</file>

<file path=ppt/tags/tag2.xml><?xml version="1.0" encoding="utf-8"?>
<p:tagLst xmlns:p="http://schemas.openxmlformats.org/presentationml/2006/main">
  <p:tag name="ISLIDE.ICON" val="#407180;#368965;#368823;"/>
</p:tagLst>
</file>

<file path=ppt/tags/tag3.xml><?xml version="1.0" encoding="utf-8"?>
<p:tagLst xmlns:p="http://schemas.openxmlformats.org/presentationml/2006/main">
  <p:tag name="ISLIDE.ICON" val="#368829;#370911;#368818;"/>
</p:tagLst>
</file>

<file path=ppt/tags/tag4.xml><?xml version="1.0" encoding="utf-8"?>
<p:tagLst xmlns:p="http://schemas.openxmlformats.org/presentationml/2006/main">
  <p:tag name="ISLIDE.ICON" val="#370906;#370908;#368823;#37090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251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小耗子</cp:lastModifiedBy>
  <cp:revision>42</cp:revision>
  <dcterms:created xsi:type="dcterms:W3CDTF">2020-12-09T11:19:00Z</dcterms:created>
  <dcterms:modified xsi:type="dcterms:W3CDTF">2021-06-24T14:40:08Z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v1.0_mb_rumRaW2QDsOwSXyFhfBA8Q==</vt:lpwstr>
  </property>
  <property fmtid="{D5CDD505-2E9C-101B-9397-08002B2CF9AE}" pid="4" name="ICV">
    <vt:lpwstr>FBAAB86CC6A04C36BFDC936BE2B01291</vt:lpwstr>
  </property>
</Properties>
</file>